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Neighborhood scouting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Opening a French Restaurant in New York</a:t>
            </a:r>
          </a:p>
        </p:txBody>
      </p:sp>
    </p:spTree>
    <p:extLst>
      <p:ext uri="{BB962C8B-B14F-4D97-AF65-F5344CB8AC3E}">
        <p14:creationId xmlns:p14="http://schemas.microsoft.com/office/powerpoint/2010/main" val="268989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candidate neighborhoods in which to seek a location for a new French restaurant</a:t>
            </a:r>
          </a:p>
          <a:p>
            <a:r>
              <a:rPr lang="en-US" dirty="0" smtClean="0"/>
              <a:t>Use Foursquare data to group data by venue types</a:t>
            </a:r>
          </a:p>
          <a:p>
            <a:r>
              <a:rPr lang="en-US" dirty="0" smtClean="0"/>
              <a:t>Avoid being too close to open competitors</a:t>
            </a:r>
          </a:p>
          <a:p>
            <a:r>
              <a:rPr lang="en-US" dirty="0" smtClean="0"/>
              <a:t>Produce ordered list of top recommended neighborhoods to investor considering whether to fund opening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5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Foursquare venue data, with location coordinates (from Foursquare API)</a:t>
            </a:r>
          </a:p>
          <a:p>
            <a:r>
              <a:rPr lang="en-US" dirty="0" smtClean="0"/>
              <a:t>New York neighborhood list with location coordinates (provided by Coursera)</a:t>
            </a:r>
          </a:p>
        </p:txBody>
      </p:sp>
    </p:spTree>
    <p:extLst>
      <p:ext uri="{BB962C8B-B14F-4D97-AF65-F5344CB8AC3E}">
        <p14:creationId xmlns:p14="http://schemas.microsoft.com/office/powerpoint/2010/main" val="28936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302 neighborhoods</a:t>
            </a:r>
          </a:p>
          <a:p>
            <a:pPr lvl="1"/>
            <a:r>
              <a:rPr lang="en-US" dirty="0" smtClean="0"/>
              <a:t>40 contain a French restaurant within 500m of neighborhood center</a:t>
            </a:r>
          </a:p>
          <a:p>
            <a:pPr lvl="1"/>
            <a:r>
              <a:rPr lang="en-US" dirty="0" smtClean="0"/>
              <a:t>262 have no French restaurant</a:t>
            </a:r>
          </a:p>
          <a:p>
            <a:r>
              <a:rPr lang="en-US" dirty="0" smtClean="0"/>
              <a:t>433 categories of venue</a:t>
            </a:r>
          </a:p>
          <a:p>
            <a:pPr lvl="1"/>
            <a:r>
              <a:rPr lang="en-US" dirty="0" smtClean="0"/>
              <a:t>One-hot encoding to create neighborhood feature vectors</a:t>
            </a:r>
          </a:p>
          <a:p>
            <a:r>
              <a:rPr lang="en-US" dirty="0" smtClean="0"/>
              <a:t>Neighborhood feature vectors</a:t>
            </a:r>
          </a:p>
          <a:p>
            <a:pPr lvl="1"/>
            <a:r>
              <a:rPr lang="en-US" dirty="0" smtClean="0"/>
              <a:t>Weight venue category by portion of venues in that neighborhood/category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5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-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clustering of neighborhoods with French restaurants</a:t>
            </a:r>
          </a:p>
          <a:p>
            <a:pPr lvl="1"/>
            <a:r>
              <a:rPr lang="en-US" dirty="0" smtClean="0"/>
              <a:t>Discarded two clusters with only one neighborhood each</a:t>
            </a:r>
          </a:p>
          <a:p>
            <a:r>
              <a:rPr lang="en-US" i="1" dirty="0" smtClean="0"/>
              <a:t>k</a:t>
            </a:r>
            <a:r>
              <a:rPr lang="en-US" dirty="0" smtClean="0"/>
              <a:t>-means clustering of candidate neighborhoods</a:t>
            </a:r>
          </a:p>
          <a:p>
            <a:pPr lvl="1"/>
            <a:r>
              <a:rPr lang="en-US" dirty="0" smtClean="0"/>
              <a:t>Only one cluster with more than five neighborhoods</a:t>
            </a:r>
          </a:p>
          <a:p>
            <a:r>
              <a:rPr lang="en-US" dirty="0" smtClean="0"/>
              <a:t>Identified 235 candidate neighborhoods and three clusters with target means</a:t>
            </a:r>
          </a:p>
        </p:txBody>
      </p:sp>
    </p:spTree>
    <p:extLst>
      <p:ext uri="{BB962C8B-B14F-4D97-AF65-F5344CB8AC3E}">
        <p14:creationId xmlns:p14="http://schemas.microsoft.com/office/powerpoint/2010/main" val="389326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-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Euclidean distance between candidate neighborhood’s feature vector and nearest target cluster center</a:t>
            </a:r>
          </a:p>
          <a:p>
            <a:r>
              <a:rPr lang="en-US" dirty="0" smtClean="0"/>
              <a:t>Confirm reasonableness with distribution of distance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1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</a:t>
            </a:r>
            <a:br>
              <a:rPr lang="en-US" dirty="0" smtClean="0"/>
            </a:br>
            <a:r>
              <a:rPr lang="en-US" dirty="0" smtClean="0"/>
              <a:t>distance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725" y="1935921"/>
            <a:ext cx="3581900" cy="256258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13795" y="4573150"/>
            <a:ext cx="10353762" cy="12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Lack of concentration near 0 indicates neighborhoods are reasonably distinguished by distance to target cluster center</a:t>
            </a:r>
          </a:p>
        </p:txBody>
      </p:sp>
    </p:spTree>
    <p:extLst>
      <p:ext uri="{BB962C8B-B14F-4D97-AF65-F5344CB8AC3E}">
        <p14:creationId xmlns:p14="http://schemas.microsoft.com/office/powerpoint/2010/main" val="56209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– recommended neighborhoods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951797"/>
          </a:xfrm>
        </p:spPr>
        <p:txBody>
          <a:bodyPr numCol="2">
            <a:normAutofit/>
          </a:bodyPr>
          <a:lstStyle/>
          <a:p>
            <a:pPr lvl="0"/>
            <a:r>
              <a:rPr lang="en-US" dirty="0">
                <a:effectLst/>
              </a:rPr>
              <a:t>South Side</a:t>
            </a:r>
          </a:p>
          <a:p>
            <a:pPr lvl="0"/>
            <a:r>
              <a:rPr lang="en-US" dirty="0">
                <a:effectLst/>
              </a:rPr>
              <a:t>Brooklyn Heights</a:t>
            </a:r>
          </a:p>
          <a:p>
            <a:pPr lvl="0"/>
            <a:r>
              <a:rPr lang="en-US" dirty="0">
                <a:effectLst/>
              </a:rPr>
              <a:t>East Village</a:t>
            </a:r>
          </a:p>
          <a:p>
            <a:pPr lvl="0"/>
            <a:r>
              <a:rPr lang="en-US" dirty="0">
                <a:effectLst/>
              </a:rPr>
              <a:t>Flatiron</a:t>
            </a:r>
          </a:p>
          <a:p>
            <a:pPr lvl="0"/>
            <a:r>
              <a:rPr lang="en-US" dirty="0">
                <a:effectLst/>
              </a:rPr>
              <a:t>Gowanus</a:t>
            </a:r>
          </a:p>
          <a:p>
            <a:pPr lvl="0"/>
            <a:r>
              <a:rPr lang="en-US" dirty="0">
                <a:effectLst/>
              </a:rPr>
              <a:t>Gramercy</a:t>
            </a:r>
          </a:p>
          <a:p>
            <a:pPr lvl="0"/>
            <a:r>
              <a:rPr lang="en-US" dirty="0">
                <a:effectLst/>
              </a:rPr>
              <a:t>Washington Heights</a:t>
            </a:r>
          </a:p>
          <a:p>
            <a:pPr lvl="0"/>
            <a:r>
              <a:rPr lang="en-US" dirty="0">
                <a:effectLst/>
              </a:rPr>
              <a:t>Hunters Point</a:t>
            </a:r>
          </a:p>
          <a:p>
            <a:pPr lvl="0"/>
            <a:r>
              <a:rPr lang="en-US" dirty="0">
                <a:effectLst/>
              </a:rPr>
              <a:t>Prospect Heights</a:t>
            </a:r>
          </a:p>
          <a:p>
            <a:pPr lvl="0"/>
            <a:r>
              <a:rPr lang="en-US" dirty="0">
                <a:effectLst/>
              </a:rPr>
              <a:t>Astoria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for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possible locations of available real estate</a:t>
            </a:r>
          </a:p>
          <a:p>
            <a:r>
              <a:rPr lang="en-US" dirty="0" smtClean="0"/>
              <a:t>Use proximity to favored venues (positive) and competing restaurants (negative) to prioritize</a:t>
            </a:r>
          </a:p>
          <a:p>
            <a:r>
              <a:rPr lang="en-US" dirty="0" smtClean="0"/>
              <a:t>Rank venues that indicate a French </a:t>
            </a:r>
            <a:r>
              <a:rPr lang="en-US" smtClean="0"/>
              <a:t>restaurant cluster by cost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5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</TotalTime>
  <Words>263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Neighborhood scouting</vt:lpstr>
      <vt:lpstr>Project goal</vt:lpstr>
      <vt:lpstr>DATA</vt:lpstr>
      <vt:lpstr>Methodology – data analysis</vt:lpstr>
      <vt:lpstr>Methodology - clustering</vt:lpstr>
      <vt:lpstr>Methodology - evaluation</vt:lpstr>
      <vt:lpstr>Feature vector distance distribution</vt:lpstr>
      <vt:lpstr>Conclusion – recommended neighborhoods</vt:lpstr>
      <vt:lpstr>Recommendations for refinement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Neighborhood scouting</dc:title>
  <dc:creator>Joshua</dc:creator>
  <cp:lastModifiedBy>Joshua</cp:lastModifiedBy>
  <cp:revision>3</cp:revision>
  <dcterms:created xsi:type="dcterms:W3CDTF">2021-02-20T21:10:01Z</dcterms:created>
  <dcterms:modified xsi:type="dcterms:W3CDTF">2021-02-20T21:29:29Z</dcterms:modified>
</cp:coreProperties>
</file>