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3" r:id="rId1"/>
    <p:sldMasterId id="2147483979" r:id="rId2"/>
    <p:sldMasterId id="2147484045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80960" y="142852"/>
            <a:ext cx="11430080" cy="4857784"/>
          </a:xfrm>
          <a:prstGeom prst="roundRect">
            <a:avLst>
              <a:gd name="adj" fmla="val 2353"/>
            </a:avLst>
          </a:prstGeom>
          <a:gradFill>
            <a:gsLst>
              <a:gs pos="0">
                <a:schemeClr val="bg2"/>
              </a:gs>
              <a:gs pos="35000">
                <a:schemeClr val="bg2">
                  <a:lumMod val="90000"/>
                </a:schemeClr>
              </a:gs>
            </a:gsLst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928935"/>
            <a:ext cx="10668000" cy="1470025"/>
          </a:xfrm>
        </p:spPr>
        <p:txBody>
          <a:bodyPr/>
          <a:lstStyle>
            <a:lvl1pPr algn="ctr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" y="5000636"/>
            <a:ext cx="11201440" cy="107157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7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0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6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1" name="Oval 55"/>
          <p:cNvSpPr>
            <a:spLocks noChangeArrowheads="1"/>
          </p:cNvSpPr>
          <p:nvPr/>
        </p:nvSpPr>
        <p:spPr bwMode="auto">
          <a:xfrm>
            <a:off x="7518400" y="54102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69" name="Oval 53"/>
          <p:cNvSpPr>
            <a:spLocks noChangeArrowheads="1"/>
          </p:cNvSpPr>
          <p:nvPr/>
        </p:nvSpPr>
        <p:spPr bwMode="auto">
          <a:xfrm>
            <a:off x="4470400" y="3429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6096000" y="3657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64" name="Oval 48"/>
          <p:cNvSpPr>
            <a:spLocks noChangeArrowheads="1"/>
          </p:cNvSpPr>
          <p:nvPr/>
        </p:nvSpPr>
        <p:spPr bwMode="auto">
          <a:xfrm>
            <a:off x="5892800" y="35052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66" name="Oval 50"/>
          <p:cNvSpPr>
            <a:spLocks noChangeArrowheads="1"/>
          </p:cNvSpPr>
          <p:nvPr/>
        </p:nvSpPr>
        <p:spPr bwMode="auto">
          <a:xfrm>
            <a:off x="7721600" y="3352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57" name="Oval 41"/>
          <p:cNvSpPr>
            <a:spLocks noChangeArrowheads="1"/>
          </p:cNvSpPr>
          <p:nvPr/>
        </p:nvSpPr>
        <p:spPr bwMode="auto">
          <a:xfrm>
            <a:off x="5892800" y="19812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38" name="Oval 22"/>
          <p:cNvSpPr>
            <a:spLocks noChangeArrowheads="1"/>
          </p:cNvSpPr>
          <p:nvPr/>
        </p:nvSpPr>
        <p:spPr bwMode="auto">
          <a:xfrm>
            <a:off x="2032000" y="1524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2235200" y="1676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2641600" y="19812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42" name="Oval 26"/>
          <p:cNvSpPr>
            <a:spLocks noChangeArrowheads="1"/>
          </p:cNvSpPr>
          <p:nvPr/>
        </p:nvSpPr>
        <p:spPr bwMode="auto">
          <a:xfrm>
            <a:off x="2844800" y="2133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1930400" y="3124200"/>
            <a:ext cx="1320800" cy="12192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ln algn="ctr"/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ln algn="ctr">
            <a:solidFill>
              <a:srgbClr val="000080"/>
            </a:solidFill>
          </a:ln>
        </p:spPr>
        <p:txBody>
          <a:bodyPr anchor="ctr"/>
          <a:lstStyle>
            <a:lvl1pPr marL="0" indent="0" algn="ctr">
              <a:spcBef>
                <a:spcPct val="0"/>
              </a:spcBef>
              <a:buFontTx/>
              <a:buNone/>
              <a:defRPr sz="44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AAD347D-5ACD-4C99-B74B-A9C85AD731AF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203200" y="152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406400" y="304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609600" y="4572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1016000" y="762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35" name="Oval 19"/>
          <p:cNvSpPr>
            <a:spLocks noChangeArrowheads="1"/>
          </p:cNvSpPr>
          <p:nvPr/>
        </p:nvSpPr>
        <p:spPr bwMode="auto">
          <a:xfrm>
            <a:off x="1422400" y="1066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37" name="Oval 21"/>
          <p:cNvSpPr>
            <a:spLocks noChangeArrowheads="1"/>
          </p:cNvSpPr>
          <p:nvPr/>
        </p:nvSpPr>
        <p:spPr bwMode="auto">
          <a:xfrm>
            <a:off x="1828800" y="1371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2438400" y="1828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2336800" y="8382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2540000" y="990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46" name="Oval 30"/>
          <p:cNvSpPr>
            <a:spLocks noChangeArrowheads="1"/>
          </p:cNvSpPr>
          <p:nvPr/>
        </p:nvSpPr>
        <p:spPr bwMode="auto">
          <a:xfrm>
            <a:off x="3657600" y="304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47" name="Oval 31"/>
          <p:cNvSpPr>
            <a:spLocks noChangeArrowheads="1"/>
          </p:cNvSpPr>
          <p:nvPr/>
        </p:nvSpPr>
        <p:spPr bwMode="auto">
          <a:xfrm>
            <a:off x="3860800" y="4572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49" name="Oval 33"/>
          <p:cNvSpPr>
            <a:spLocks noChangeArrowheads="1"/>
          </p:cNvSpPr>
          <p:nvPr/>
        </p:nvSpPr>
        <p:spPr bwMode="auto">
          <a:xfrm>
            <a:off x="4267200" y="762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50" name="Oval 34"/>
          <p:cNvSpPr>
            <a:spLocks noChangeArrowheads="1"/>
          </p:cNvSpPr>
          <p:nvPr/>
        </p:nvSpPr>
        <p:spPr bwMode="auto">
          <a:xfrm>
            <a:off x="4470400" y="9144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52" name="Oval 36"/>
          <p:cNvSpPr>
            <a:spLocks noChangeArrowheads="1"/>
          </p:cNvSpPr>
          <p:nvPr/>
        </p:nvSpPr>
        <p:spPr bwMode="auto">
          <a:xfrm>
            <a:off x="4876800" y="12192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53" name="Oval 37"/>
          <p:cNvSpPr>
            <a:spLocks noChangeArrowheads="1"/>
          </p:cNvSpPr>
          <p:nvPr/>
        </p:nvSpPr>
        <p:spPr bwMode="auto">
          <a:xfrm>
            <a:off x="5080000" y="1371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54" name="Oval 38"/>
          <p:cNvSpPr>
            <a:spLocks noChangeArrowheads="1"/>
          </p:cNvSpPr>
          <p:nvPr/>
        </p:nvSpPr>
        <p:spPr bwMode="auto">
          <a:xfrm>
            <a:off x="5283200" y="1524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72" name="Oval 56"/>
          <p:cNvSpPr>
            <a:spLocks noChangeArrowheads="1"/>
          </p:cNvSpPr>
          <p:nvPr/>
        </p:nvSpPr>
        <p:spPr bwMode="auto">
          <a:xfrm>
            <a:off x="7924800" y="5715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74" name="Oval 58"/>
          <p:cNvSpPr>
            <a:spLocks noChangeArrowheads="1"/>
          </p:cNvSpPr>
          <p:nvPr/>
        </p:nvSpPr>
        <p:spPr bwMode="auto">
          <a:xfrm>
            <a:off x="8432800" y="6096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75" name="Oval 59"/>
          <p:cNvSpPr>
            <a:spLocks noChangeArrowheads="1"/>
          </p:cNvSpPr>
          <p:nvPr/>
        </p:nvSpPr>
        <p:spPr bwMode="auto">
          <a:xfrm>
            <a:off x="8839200" y="6400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76" name="Oval 60"/>
          <p:cNvSpPr>
            <a:spLocks noChangeArrowheads="1"/>
          </p:cNvSpPr>
          <p:nvPr/>
        </p:nvSpPr>
        <p:spPr bwMode="auto">
          <a:xfrm>
            <a:off x="11379200" y="0"/>
            <a:ext cx="812800" cy="9906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77" name="Oval 61"/>
          <p:cNvSpPr>
            <a:spLocks noChangeArrowheads="1"/>
          </p:cNvSpPr>
          <p:nvPr/>
        </p:nvSpPr>
        <p:spPr bwMode="auto">
          <a:xfrm>
            <a:off x="11379200" y="990600"/>
            <a:ext cx="812800" cy="9906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78" name="Oval 62"/>
          <p:cNvSpPr>
            <a:spLocks noChangeArrowheads="1"/>
          </p:cNvSpPr>
          <p:nvPr/>
        </p:nvSpPr>
        <p:spPr bwMode="auto">
          <a:xfrm>
            <a:off x="11379200" y="1981200"/>
            <a:ext cx="812800" cy="9906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9279" name="Oval 63"/>
          <p:cNvSpPr>
            <a:spLocks noChangeArrowheads="1"/>
          </p:cNvSpPr>
          <p:nvPr/>
        </p:nvSpPr>
        <p:spPr bwMode="auto">
          <a:xfrm>
            <a:off x="11379200" y="2971800"/>
            <a:ext cx="812800" cy="9906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36941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40042E-6 L 0.58333 -3.40042E-6 " pathEditMode="relative" ptsTypes="AA">
                                      <p:cBhvr>
                                        <p:cTn id="6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AD347D-5ACD-4C99-B74B-A9C85AD731AF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46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96027F-7875-4030-9381-8BD8C4F21935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73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11200" y="19050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9200" y="19050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AD347D-5ACD-4C99-B74B-A9C85AD731AF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69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96027F-7875-4030-9381-8BD8C4F21935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78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09A250-FF31-4206-8172-F9D3106AACB1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942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09A250-FF31-4206-8172-F9D3106AACB1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53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09A250-FF31-4206-8172-F9D3106AACB1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4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/>
          <p:nvPr/>
        </p:nvSpPr>
        <p:spPr>
          <a:xfrm>
            <a:off x="609600" y="274638"/>
            <a:ext cx="109728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3467" y="274638"/>
            <a:ext cx="10248933" cy="914400"/>
          </a:xfrm>
        </p:spPr>
        <p:txBody>
          <a:bodyPr>
            <a:noAutofit/>
          </a:bodyPr>
          <a:lstStyle>
            <a:lvl1pPr marL="742950" indent="-742950" algn="l">
              <a:buFont typeface="+mj-lt"/>
              <a:buNone/>
              <a:defRPr lang="pt-BR" sz="28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2" name="Straight Connector 16"/>
          <p:cNvCxnSpPr/>
          <p:nvPr/>
        </p:nvCxnSpPr>
        <p:spPr>
          <a:xfrm rot="5400000">
            <a:off x="875208" y="730780"/>
            <a:ext cx="914400" cy="2117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Texto 19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1" y="274638"/>
            <a:ext cx="685729" cy="914400"/>
          </a:xfrm>
        </p:spPr>
        <p:txBody>
          <a:bodyPr anchor="ctr"/>
          <a:lstStyle>
            <a:lvl1pPr>
              <a:buNone/>
              <a:defRPr lang="pt-BR" sz="5000" kern="1200" dirty="0" smtClean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7652360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09A250-FF31-4206-8172-F9D3106AACB1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43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09A250-FF31-4206-8172-F9D3106AACB1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742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15400" y="274639"/>
            <a:ext cx="2768600" cy="61563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102600" cy="61563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09A250-FF31-4206-8172-F9D3106AACB1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0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3782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95359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268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4215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8051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9610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7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51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6934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269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08430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42861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31269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68739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51087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327782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7773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03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4" name="Rectangle 5"/>
          <p:cNvSpPr/>
          <p:nvPr/>
        </p:nvSpPr>
        <p:spPr>
          <a:xfrm>
            <a:off x="512619" y="1524000"/>
            <a:ext cx="36576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36" name="Straight Connector 9"/>
          <p:cNvCxnSpPr/>
          <p:nvPr/>
        </p:nvCxnSpPr>
        <p:spPr>
          <a:xfrm rot="5400000">
            <a:off x="1085177" y="1980141"/>
            <a:ext cx="685800" cy="2117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0"/>
          <p:cNvSpPr/>
          <p:nvPr/>
        </p:nvSpPr>
        <p:spPr>
          <a:xfrm>
            <a:off x="4318000" y="1524000"/>
            <a:ext cx="3556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 smtClean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39" name="Straight Connector 12"/>
          <p:cNvCxnSpPr/>
          <p:nvPr/>
        </p:nvCxnSpPr>
        <p:spPr>
          <a:xfrm rot="5400000">
            <a:off x="4890559" y="1980141"/>
            <a:ext cx="685800" cy="2117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4"/>
          <p:cNvSpPr/>
          <p:nvPr/>
        </p:nvSpPr>
        <p:spPr>
          <a:xfrm>
            <a:off x="8132619" y="1524000"/>
            <a:ext cx="3556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42" name="Straight Connector 16"/>
          <p:cNvCxnSpPr/>
          <p:nvPr/>
        </p:nvCxnSpPr>
        <p:spPr>
          <a:xfrm rot="5400000">
            <a:off x="8705177" y="1980141"/>
            <a:ext cx="685800" cy="2117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spaço Reservado para Texto 54"/>
          <p:cNvSpPr>
            <a:spLocks noGrp="1"/>
          </p:cNvSpPr>
          <p:nvPr>
            <p:ph type="body" sz="quarter" idx="14" hasCustomPrompt="1"/>
          </p:nvPr>
        </p:nvSpPr>
        <p:spPr>
          <a:xfrm>
            <a:off x="1407950" y="1533532"/>
            <a:ext cx="2762269" cy="904868"/>
          </a:xfrm>
          <a:noFill/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Titulo 1</a:t>
            </a:r>
            <a:endParaRPr lang="pt-BR" dirty="0"/>
          </a:p>
        </p:txBody>
      </p:sp>
      <p:sp>
        <p:nvSpPr>
          <p:cNvPr id="56" name="Espaço Reservado para Texto 54"/>
          <p:cNvSpPr>
            <a:spLocks noGrp="1"/>
          </p:cNvSpPr>
          <p:nvPr>
            <p:ph type="body" sz="quarter" idx="15" hasCustomPrompt="1"/>
          </p:nvPr>
        </p:nvSpPr>
        <p:spPr>
          <a:xfrm>
            <a:off x="5234518" y="1524000"/>
            <a:ext cx="2671245" cy="904868"/>
          </a:xfrm>
          <a:noFill/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Titulo 2</a:t>
            </a:r>
            <a:endParaRPr lang="pt-BR" dirty="0"/>
          </a:p>
        </p:txBody>
      </p:sp>
      <p:sp>
        <p:nvSpPr>
          <p:cNvPr id="57" name="Espaço Reservado para Texto 54"/>
          <p:cNvSpPr>
            <a:spLocks noGrp="1"/>
          </p:cNvSpPr>
          <p:nvPr>
            <p:ph type="body" sz="quarter" idx="16" hasCustomPrompt="1"/>
          </p:nvPr>
        </p:nvSpPr>
        <p:spPr>
          <a:xfrm>
            <a:off x="9049136" y="1524000"/>
            <a:ext cx="2666653" cy="904868"/>
          </a:xfrm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Titulo 3</a:t>
            </a:r>
            <a:endParaRPr lang="pt-BR" dirty="0"/>
          </a:p>
        </p:txBody>
      </p:sp>
      <p:sp>
        <p:nvSpPr>
          <p:cNvPr id="59" name="Espaço Reservado para Texto 58"/>
          <p:cNvSpPr>
            <a:spLocks noGrp="1"/>
          </p:cNvSpPr>
          <p:nvPr>
            <p:ph type="body" sz="quarter" idx="17"/>
          </p:nvPr>
        </p:nvSpPr>
        <p:spPr>
          <a:xfrm>
            <a:off x="512619" y="2428868"/>
            <a:ext cx="3657600" cy="3888000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0" name="Espaço Reservado para Texto 58"/>
          <p:cNvSpPr>
            <a:spLocks noGrp="1"/>
          </p:cNvSpPr>
          <p:nvPr>
            <p:ph type="body" sz="quarter" idx="18"/>
          </p:nvPr>
        </p:nvSpPr>
        <p:spPr>
          <a:xfrm>
            <a:off x="4318000" y="2428868"/>
            <a:ext cx="3587763" cy="3929090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1" name="Espaço Reservado para Texto 58"/>
          <p:cNvSpPr>
            <a:spLocks noGrp="1"/>
          </p:cNvSpPr>
          <p:nvPr>
            <p:ph type="body" sz="quarter" idx="19"/>
          </p:nvPr>
        </p:nvSpPr>
        <p:spPr>
          <a:xfrm>
            <a:off x="8123435" y="2438400"/>
            <a:ext cx="3592355" cy="3835374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3" name="Espaço Reservado para Texto 62"/>
          <p:cNvSpPr>
            <a:spLocks noGrp="1"/>
          </p:cNvSpPr>
          <p:nvPr>
            <p:ph type="body" sz="quarter" idx="20" hasCustomPrompt="1"/>
          </p:nvPr>
        </p:nvSpPr>
        <p:spPr>
          <a:xfrm>
            <a:off x="512619" y="1524000"/>
            <a:ext cx="895331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4" name="Espaço Reservado para Texto 62"/>
          <p:cNvSpPr>
            <a:spLocks noGrp="1"/>
          </p:cNvSpPr>
          <p:nvPr>
            <p:ph type="body" sz="quarter" idx="21" hasCustomPrompt="1"/>
          </p:nvPr>
        </p:nvSpPr>
        <p:spPr>
          <a:xfrm>
            <a:off x="4339187" y="1524000"/>
            <a:ext cx="895331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5" name="Espaço Reservado para Texto 62"/>
          <p:cNvSpPr>
            <a:spLocks noGrp="1"/>
          </p:cNvSpPr>
          <p:nvPr>
            <p:ph type="body" sz="quarter" idx="22" hasCustomPrompt="1"/>
          </p:nvPr>
        </p:nvSpPr>
        <p:spPr>
          <a:xfrm>
            <a:off x="8123435" y="1524000"/>
            <a:ext cx="895331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17328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09083" y="2143116"/>
            <a:ext cx="5386917" cy="3951288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Rectangle 5"/>
          <p:cNvSpPr/>
          <p:nvPr/>
        </p:nvSpPr>
        <p:spPr>
          <a:xfrm>
            <a:off x="709083" y="1417639"/>
            <a:ext cx="5386917" cy="757237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609568" y="1357298"/>
            <a:ext cx="91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1</a:t>
            </a:r>
          </a:p>
        </p:txBody>
      </p:sp>
      <p:cxnSp>
        <p:nvCxnSpPr>
          <p:cNvPr id="12" name="Straight Connector 9"/>
          <p:cNvCxnSpPr/>
          <p:nvPr/>
        </p:nvCxnSpPr>
        <p:spPr>
          <a:xfrm rot="5400000">
            <a:off x="1086876" y="1799158"/>
            <a:ext cx="685800" cy="2117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30836" y="1428737"/>
            <a:ext cx="4565683" cy="717559"/>
          </a:xfr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Rectangle 5"/>
          <p:cNvSpPr/>
          <p:nvPr/>
        </p:nvSpPr>
        <p:spPr>
          <a:xfrm>
            <a:off x="6193368" y="1417639"/>
            <a:ext cx="5389033" cy="757237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6096000" y="1357298"/>
            <a:ext cx="91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2</a:t>
            </a:r>
            <a:endParaRPr lang="en-US" sz="5000" dirty="0">
              <a:solidFill>
                <a:srgbClr val="EEECE1">
                  <a:lumMod val="75000"/>
                </a:srgbClr>
              </a:solidFill>
              <a:latin typeface="Calisto MT" pitchFamily="18" charset="0"/>
            </a:endParaRPr>
          </a:p>
        </p:txBody>
      </p:sp>
      <p:cxnSp>
        <p:nvCxnSpPr>
          <p:cNvPr id="16" name="Straight Connector 9"/>
          <p:cNvCxnSpPr/>
          <p:nvPr/>
        </p:nvCxnSpPr>
        <p:spPr>
          <a:xfrm rot="5400000">
            <a:off x="6611415" y="1799158"/>
            <a:ext cx="685800" cy="2117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2"/>
          <p:cNvSpPr>
            <a:spLocks noGrp="1"/>
          </p:cNvSpPr>
          <p:nvPr>
            <p:ph type="body" idx="13"/>
          </p:nvPr>
        </p:nvSpPr>
        <p:spPr>
          <a:xfrm>
            <a:off x="6953256" y="1428737"/>
            <a:ext cx="4565683" cy="717559"/>
          </a:xfr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094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2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2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gradFill>
            <a:gsLst>
              <a:gs pos="0">
                <a:schemeClr val="bg1">
                  <a:alpha val="0"/>
                </a:schemeClr>
              </a:gs>
              <a:gs pos="55000">
                <a:schemeClr val="bg2">
                  <a:lumMod val="9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algn="l">
              <a:defRPr sz="20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gradFill>
            <a:gsLst>
              <a:gs pos="0">
                <a:schemeClr val="bg1">
                  <a:alpha val="0"/>
                </a:schemeClr>
              </a:gs>
              <a:gs pos="55000">
                <a:schemeClr val="bg2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8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7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6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rotWithShape="0">
          <a:gsLst>
            <a:gs pos="0">
              <a:srgbClr val="5F5F5F"/>
            </a:gs>
            <a:gs pos="100000">
              <a:srgbClr val="5F5F5F">
                <a:gamma/>
                <a:shade val="46275"/>
                <a:invGamma/>
              </a:srgb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11379200" y="0"/>
            <a:ext cx="812800" cy="9906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11379200" y="990600"/>
            <a:ext cx="812800" cy="9906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11379200" y="1981200"/>
            <a:ext cx="812800" cy="9906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11379200" y="2971800"/>
            <a:ext cx="812800" cy="990600"/>
          </a:xfrm>
          <a:prstGeom prst="ellipse">
            <a:avLst/>
          </a:prstGeom>
          <a:gradFill rotWithShape="1">
            <a:gsLst>
              <a:gs pos="0">
                <a:srgbClr val="800080"/>
              </a:gs>
              <a:gs pos="100000">
                <a:srgbClr val="80008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solidFill>
            <a:srgbClr val="FFFFCC"/>
          </a:solidFill>
          <a:ln w="381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905001"/>
            <a:ext cx="10972800" cy="4525963"/>
          </a:xfrm>
          <a:prstGeom prst="rect">
            <a:avLst/>
          </a:prstGeom>
          <a:solidFill>
            <a:srgbClr val="FFFFCC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4AAD347D-5ACD-4C99-B74B-A9C85AD731AF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11/16/2013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2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  <p:sldLayoutId id="2147484059" r:id="rId14"/>
    <p:sldLayoutId id="2147484060" r:id="rId15"/>
    <p:sldLayoutId id="2147484061" r:id="rId16"/>
    <p:sldLayoutId id="214748406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4" Type="http://schemas.openxmlformats.org/officeDocument/2006/relationships/hyperlink" Target="http://api.jquery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blur/" TargetMode="Externa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blur/" TargetMode="Externa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aib.com.br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7537" y="2899064"/>
            <a:ext cx="11726307" cy="756098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/>
              <a:t>Eventos do formulário</a:t>
            </a:r>
            <a:endParaRPr lang="pt-BR" sz="4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88572" y="5548744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Autor: Thiago Porto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15" y="1727127"/>
            <a:ext cx="3879358" cy="95321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911" y="4544418"/>
            <a:ext cx="2229289" cy="779883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134910" y="3569597"/>
            <a:ext cx="213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4"/>
              </a:rPr>
              <a:t>http://api.jquery.com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12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381991" y="1039091"/>
            <a:ext cx="3457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hlinkClick r:id="rId2" tooltip="Permalink to .blur()"/>
              </a:rPr>
              <a:t>.</a:t>
            </a:r>
            <a:r>
              <a:rPr lang="pt-BR" b="1" dirty="0" err="1">
                <a:hlinkClick r:id="rId2" tooltip="Permalink to .blur()"/>
              </a:rPr>
              <a:t>blur</a:t>
            </a:r>
            <a:r>
              <a:rPr lang="pt-BR" b="1" dirty="0">
                <a:hlinkClick r:id="rId2" tooltip="Permalink to .blur()"/>
              </a:rPr>
              <a:t>()</a:t>
            </a:r>
            <a:endParaRPr lang="pt-BR" b="1" dirty="0"/>
          </a:p>
          <a:p>
            <a:endParaRPr lang="pt-BR" dirty="0" smtClean="0"/>
          </a:p>
          <a:p>
            <a:r>
              <a:rPr lang="pt-BR" dirty="0" err="1" smtClean="0"/>
              <a:t>Ex</a:t>
            </a:r>
            <a:r>
              <a:rPr lang="pt-BR" dirty="0" smtClean="0"/>
              <a:t>: </a:t>
            </a:r>
          </a:p>
          <a:p>
            <a:r>
              <a:rPr lang="en-US" dirty="0" smtClean="0"/>
              <a:t>$( </a:t>
            </a:r>
            <a:r>
              <a:rPr lang="en-US" dirty="0"/>
              <a:t>"#target" ).blur(function() {</a:t>
            </a:r>
          </a:p>
          <a:p>
            <a:r>
              <a:rPr lang="en-US" dirty="0"/>
              <a:t>  alert( "Handler for .blur() called." );</a:t>
            </a:r>
          </a:p>
          <a:p>
            <a:r>
              <a:rPr lang="en-US" dirty="0"/>
              <a:t>});</a:t>
            </a: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6490855" y="1039091"/>
            <a:ext cx="37211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hlinkClick r:id="rId2" tooltip="Permalink to .blur()"/>
              </a:rPr>
              <a:t>.</a:t>
            </a:r>
            <a:r>
              <a:rPr lang="pt-BR" b="1" dirty="0" err="1" smtClean="0">
                <a:hlinkClick r:id="rId2" tooltip="Permalink to .blur()"/>
              </a:rPr>
              <a:t>change</a:t>
            </a:r>
            <a:r>
              <a:rPr lang="pt-BR" b="1" dirty="0" smtClean="0">
                <a:hlinkClick r:id="rId2" tooltip="Permalink to .blur()"/>
              </a:rPr>
              <a:t>()</a:t>
            </a:r>
            <a:endParaRPr lang="pt-BR" b="1" dirty="0"/>
          </a:p>
          <a:p>
            <a:endParaRPr lang="pt-BR" dirty="0" smtClean="0"/>
          </a:p>
          <a:p>
            <a:r>
              <a:rPr lang="pt-BR" dirty="0" err="1" smtClean="0"/>
              <a:t>Ex</a:t>
            </a:r>
            <a:r>
              <a:rPr lang="pt-BR" dirty="0" smtClean="0"/>
              <a:t>: </a:t>
            </a:r>
          </a:p>
          <a:p>
            <a:r>
              <a:rPr lang="en-US" dirty="0"/>
              <a:t>$( ".target" ).change(function() {</a:t>
            </a:r>
          </a:p>
          <a:p>
            <a:r>
              <a:rPr lang="en-US" dirty="0"/>
              <a:t>  alert( "Handler for .change() called." );</a:t>
            </a:r>
          </a:p>
          <a:p>
            <a:r>
              <a:rPr lang="en-US" dirty="0"/>
              <a:t>});</a:t>
            </a:r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1381991" y="3622963"/>
            <a:ext cx="35828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hlinkClick r:id="rId2" tooltip="Permalink to .blur()"/>
              </a:rPr>
              <a:t>.</a:t>
            </a:r>
            <a:r>
              <a:rPr lang="pt-BR" b="1" dirty="0" err="1" smtClean="0">
                <a:hlinkClick r:id="rId2" tooltip="Permalink to .blur()"/>
              </a:rPr>
              <a:t>focus</a:t>
            </a:r>
            <a:r>
              <a:rPr lang="pt-BR" b="1" dirty="0" smtClean="0">
                <a:hlinkClick r:id="rId2" tooltip="Permalink to .blur()"/>
              </a:rPr>
              <a:t>()</a:t>
            </a:r>
            <a:endParaRPr lang="pt-BR" b="1" dirty="0"/>
          </a:p>
          <a:p>
            <a:endParaRPr lang="pt-BR" dirty="0" smtClean="0"/>
          </a:p>
          <a:p>
            <a:r>
              <a:rPr lang="pt-BR" dirty="0" err="1" smtClean="0"/>
              <a:t>Ex</a:t>
            </a:r>
            <a:r>
              <a:rPr lang="pt-BR" dirty="0" smtClean="0"/>
              <a:t>: </a:t>
            </a:r>
          </a:p>
          <a:p>
            <a:r>
              <a:rPr lang="en-US" dirty="0"/>
              <a:t>$( "#target" ).focus(function() {</a:t>
            </a:r>
          </a:p>
          <a:p>
            <a:r>
              <a:rPr lang="en-US" dirty="0"/>
              <a:t>  alert( "Handler for .focus() called." );</a:t>
            </a:r>
          </a:p>
          <a:p>
            <a:r>
              <a:rPr lang="en-US" dirty="0"/>
              <a:t>});</a:t>
            </a:r>
            <a:endParaRPr lang="pt-BR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6490856" y="3622963"/>
            <a:ext cx="51157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hlinkClick r:id="rId2" tooltip="Permalink to .blur()"/>
              </a:rPr>
              <a:t>.</a:t>
            </a:r>
            <a:r>
              <a:rPr lang="pt-BR" b="1" dirty="0" err="1" smtClean="0">
                <a:hlinkClick r:id="rId2" tooltip="Permalink to .blur()"/>
              </a:rPr>
              <a:t>focusin</a:t>
            </a:r>
            <a:r>
              <a:rPr lang="pt-BR" b="1" dirty="0" smtClean="0">
                <a:hlinkClick r:id="rId2" tooltip="Permalink to .blur()"/>
              </a:rPr>
              <a:t>()</a:t>
            </a:r>
            <a:endParaRPr lang="pt-BR" b="1" dirty="0" smtClean="0"/>
          </a:p>
          <a:p>
            <a:endParaRPr lang="pt-BR" dirty="0" smtClean="0"/>
          </a:p>
          <a:p>
            <a:r>
              <a:rPr lang="pt-BR" dirty="0" err="1" smtClean="0"/>
              <a:t>Ex</a:t>
            </a:r>
            <a:r>
              <a:rPr lang="pt-BR" dirty="0" smtClean="0"/>
              <a:t>: </a:t>
            </a:r>
          </a:p>
          <a:p>
            <a:r>
              <a:rPr lang="en-US" dirty="0"/>
              <a:t>$( "p" ).</a:t>
            </a:r>
            <a:r>
              <a:rPr lang="en-US" dirty="0" err="1"/>
              <a:t>focusin</a:t>
            </a:r>
            <a:r>
              <a:rPr lang="en-US" dirty="0"/>
              <a:t>(function() {</a:t>
            </a:r>
          </a:p>
          <a:p>
            <a:r>
              <a:rPr lang="en-US" dirty="0"/>
              <a:t>  $( this ).find( "span" ).</a:t>
            </a:r>
            <a:r>
              <a:rPr lang="en-US" dirty="0" err="1"/>
              <a:t>css</a:t>
            </a:r>
            <a:r>
              <a:rPr lang="en-US" dirty="0"/>
              <a:t>( "display", "inline" ).</a:t>
            </a:r>
            <a:r>
              <a:rPr lang="en-US" dirty="0" err="1"/>
              <a:t>fadeOut</a:t>
            </a:r>
            <a:r>
              <a:rPr lang="en-US" dirty="0"/>
              <a:t>( 1000 );</a:t>
            </a:r>
          </a:p>
          <a:p>
            <a:r>
              <a:rPr lang="en-US" dirty="0"/>
              <a:t>});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008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81992" y="1039091"/>
            <a:ext cx="5108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hlinkClick r:id="rId2" tooltip="Permalink to .blur()"/>
              </a:rPr>
              <a:t>.</a:t>
            </a:r>
            <a:r>
              <a:rPr lang="pt-BR" b="1" dirty="0" err="1" smtClean="0">
                <a:hlinkClick r:id="rId2" tooltip="Permalink to .blur()"/>
              </a:rPr>
              <a:t>select</a:t>
            </a:r>
            <a:r>
              <a:rPr lang="pt-BR" b="1" dirty="0" smtClean="0">
                <a:hlinkClick r:id="rId2" tooltip="Permalink to .blur()"/>
              </a:rPr>
              <a:t>()</a:t>
            </a:r>
            <a:endParaRPr lang="pt-BR" b="1" dirty="0"/>
          </a:p>
          <a:p>
            <a:endParaRPr lang="pt-BR" dirty="0" smtClean="0"/>
          </a:p>
          <a:p>
            <a:r>
              <a:rPr lang="pt-BR" dirty="0" err="1" smtClean="0"/>
              <a:t>Ex</a:t>
            </a:r>
            <a:r>
              <a:rPr lang="pt-BR" dirty="0" smtClean="0"/>
              <a:t>: </a:t>
            </a:r>
          </a:p>
          <a:p>
            <a:r>
              <a:rPr lang="en-US" dirty="0"/>
              <a:t>$( ":input" ).select(function() {</a:t>
            </a:r>
          </a:p>
          <a:p>
            <a:r>
              <a:rPr lang="en-US" dirty="0"/>
              <a:t>  $( "div" ).text( "Something was selected" ).show().</a:t>
            </a:r>
            <a:r>
              <a:rPr lang="en-US" dirty="0" err="1"/>
              <a:t>fadeOut</a:t>
            </a:r>
            <a:r>
              <a:rPr lang="en-US" dirty="0"/>
              <a:t>( 1000 );</a:t>
            </a:r>
          </a:p>
          <a:p>
            <a:r>
              <a:rPr lang="en-US" dirty="0"/>
              <a:t>});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490855" y="1039091"/>
            <a:ext cx="487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hlinkClick r:id="rId2" tooltip="Permalink to .blur()"/>
              </a:rPr>
              <a:t>.</a:t>
            </a:r>
            <a:r>
              <a:rPr lang="pt-BR" b="1" dirty="0" err="1" smtClean="0">
                <a:hlinkClick r:id="rId2" tooltip="Permalink to .blur()"/>
              </a:rPr>
              <a:t>submit</a:t>
            </a:r>
            <a:r>
              <a:rPr lang="pt-BR" b="1" dirty="0" smtClean="0">
                <a:hlinkClick r:id="rId2" tooltip="Permalink to .blur()"/>
              </a:rPr>
              <a:t>()</a:t>
            </a:r>
            <a:endParaRPr lang="pt-BR" b="1" dirty="0"/>
          </a:p>
          <a:p>
            <a:endParaRPr lang="pt-BR" dirty="0" smtClean="0"/>
          </a:p>
          <a:p>
            <a:r>
              <a:rPr lang="pt-BR" dirty="0" err="1" smtClean="0"/>
              <a:t>Ex</a:t>
            </a:r>
            <a:r>
              <a:rPr lang="pt-BR" dirty="0" smtClean="0"/>
              <a:t>: </a:t>
            </a:r>
          </a:p>
          <a:p>
            <a:r>
              <a:rPr lang="en-US" dirty="0"/>
              <a:t>$( "#target" ).submit(function( event ) {</a:t>
            </a:r>
          </a:p>
          <a:p>
            <a:r>
              <a:rPr lang="en-US" dirty="0"/>
              <a:t>  alert( "Handler for .submit() called." );</a:t>
            </a:r>
          </a:p>
          <a:p>
            <a:r>
              <a:rPr lang="en-US" dirty="0"/>
              <a:t>  </a:t>
            </a:r>
            <a:r>
              <a:rPr lang="en-US" dirty="0" err="1"/>
              <a:t>event.preventDefault</a:t>
            </a:r>
            <a:r>
              <a:rPr lang="en-US" dirty="0"/>
              <a:t>();</a:t>
            </a:r>
          </a:p>
          <a:p>
            <a:r>
              <a:rPr lang="en-US" dirty="0"/>
              <a:t>});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7308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4" y="571498"/>
            <a:ext cx="685800" cy="6858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09354" y="637399"/>
            <a:ext cx="7552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>
                <a:solidFill>
                  <a:schemeClr val="accent1">
                    <a:lumMod val="50000"/>
                  </a:schemeClr>
                </a:solidFill>
              </a:rPr>
              <a:t>https://www.facebook.com/WaibTecnologia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2" y="1610589"/>
            <a:ext cx="887523" cy="73775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109354" y="1702467"/>
            <a:ext cx="4623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>
                <a:solidFill>
                  <a:schemeClr val="accent1">
                    <a:lumMod val="50000"/>
                  </a:schemeClr>
                </a:solidFill>
              </a:rPr>
              <a:t>https://github.com/tporto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4" y="2701634"/>
            <a:ext cx="685800" cy="68426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109354" y="2766768"/>
            <a:ext cx="62264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>
                <a:solidFill>
                  <a:schemeClr val="accent1">
                    <a:lumMod val="50000"/>
                  </a:schemeClr>
                </a:solidFill>
              </a:rPr>
              <a:t>https://twitter.com/WaibTecnologia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13" y="3739192"/>
            <a:ext cx="680665" cy="68733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109354" y="3805859"/>
            <a:ext cx="72169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>
                <a:solidFill>
                  <a:schemeClr val="accent1">
                    <a:lumMod val="50000"/>
                  </a:schemeClr>
                </a:solidFill>
              </a:rPr>
              <a:t>https</a:t>
            </a:r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://www.youtube.com/waibtecnologia</a:t>
            </a:r>
            <a:endParaRPr lang="pt-BR" sz="3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17" y="4779816"/>
            <a:ext cx="675409" cy="67540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109354" y="4844950"/>
            <a:ext cx="91176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www.facebook.com/groups/WaibTecnologia/</a:t>
            </a:r>
            <a:endParaRPr lang="pt-BR" sz="3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4" y="5669973"/>
            <a:ext cx="609600" cy="60960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109354" y="5607042"/>
            <a:ext cx="9313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Site: </a:t>
            </a:r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  <a:hlinkClick r:id="rId8"/>
              </a:rPr>
              <a:t>www.waib.com.br</a:t>
            </a:r>
            <a:r>
              <a:rPr lang="pt-BR" sz="3000" b="1" i="1" dirty="0" smtClean="0">
                <a:solidFill>
                  <a:schemeClr val="accent1">
                    <a:lumMod val="50000"/>
                  </a:schemeClr>
                </a:solidFill>
              </a:rPr>
              <a:t>  /  Blog: www.waib.com.br/Blog</a:t>
            </a:r>
            <a:endParaRPr lang="pt-BR" sz="3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7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106881" y="2389908"/>
            <a:ext cx="57278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 smtClean="0">
                <a:solidFill>
                  <a:schemeClr val="accent1">
                    <a:lumMod val="75000"/>
                  </a:schemeClr>
                </a:solidFill>
              </a:rPr>
              <a:t>Obrigado!</a:t>
            </a:r>
            <a:endParaRPr lang="pt-BR" sz="10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2098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rgânico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TC030006182[[fn=Classic Theme 2007]]</Template>
  <TotalTime>38</TotalTime>
  <Words>215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Calisto MT</vt:lpstr>
      <vt:lpstr>Garamond</vt:lpstr>
      <vt:lpstr>Gill Sans MT</vt:lpstr>
      <vt:lpstr>Times New Roman</vt:lpstr>
      <vt:lpstr>Classic</vt:lpstr>
      <vt:lpstr>Personalizar design</vt:lpstr>
      <vt:lpstr>Orgânico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thiago-pc</dc:creator>
  <cp:lastModifiedBy>thiago-pc</cp:lastModifiedBy>
  <cp:revision>8</cp:revision>
  <dcterms:created xsi:type="dcterms:W3CDTF">2013-11-02T00:32:50Z</dcterms:created>
  <dcterms:modified xsi:type="dcterms:W3CDTF">2013-11-17T00:17:46Z</dcterms:modified>
</cp:coreProperties>
</file>