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Override2.xml" ContentType="application/vnd.openxmlformats-officedocument.themeOverr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Override3.xml" ContentType="application/vnd.openxmlformats-officedocument.themeOverr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Override4.xml" ContentType="application/vnd.openxmlformats-officedocument.themeOverr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58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61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DABA"/>
    <a:srgbClr val="175469"/>
    <a:srgbClr val="096A6C"/>
    <a:srgbClr val="E99180"/>
    <a:srgbClr val="438FA0"/>
    <a:srgbClr val="145767"/>
    <a:srgbClr val="3A8193"/>
    <a:srgbClr val="A20000"/>
    <a:srgbClr val="A40000"/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6182" autoAdjust="0"/>
  </p:normalViewPr>
  <p:slideViewPr>
    <p:cSldViewPr snapToGrid="0">
      <p:cViewPr varScale="1">
        <p:scale>
          <a:sx n="114" d="100"/>
          <a:sy n="114" d="100"/>
        </p:scale>
        <p:origin x="114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0" name="矩形 9799">
            <a:extLst>
              <a:ext uri="{FF2B5EF4-FFF2-40B4-BE49-F238E27FC236}">
                <a16:creationId xmlns:a16="http://schemas.microsoft.com/office/drawing/2014/main" id="{E49D0D9C-96E9-44F3-932B-67DDCF0A7836}"/>
              </a:ext>
            </a:extLst>
          </p:cNvPr>
          <p:cNvSpPr/>
          <p:nvPr userDrawn="1"/>
        </p:nvSpPr>
        <p:spPr>
          <a:xfrm>
            <a:off x="0" y="4312324"/>
            <a:ext cx="12192000" cy="25456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 </a:t>
            </a:r>
            <a:endParaRPr lang="zh-CN" altLang="en-US" sz="1800" dirty="0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69926" y="4312326"/>
            <a:ext cx="5425223" cy="55800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6" y="2520243"/>
            <a:ext cx="5425223" cy="1781262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9924" y="5648030"/>
            <a:ext cx="5425223" cy="242785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2"/>
                </a:solidFill>
              </a:defRPr>
            </a:lvl1pPr>
            <a:lvl2pPr marL="457166" indent="0">
              <a:buNone/>
              <a:defRPr/>
            </a:lvl2pPr>
            <a:lvl3pPr marL="914330" indent="0">
              <a:buNone/>
              <a:defRPr/>
            </a:lvl3pPr>
            <a:lvl4pPr marL="1371496" indent="0">
              <a:buNone/>
              <a:defRPr/>
            </a:lvl4pPr>
            <a:lvl5pPr marL="1828664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9924" y="5890813"/>
            <a:ext cx="5425223" cy="208144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2"/>
                </a:solidFill>
              </a:defRPr>
            </a:lvl1pPr>
            <a:lvl2pPr marL="457166" indent="0">
              <a:buNone/>
              <a:defRPr/>
            </a:lvl2pPr>
            <a:lvl3pPr marL="914330" indent="0">
              <a:buNone/>
              <a:defRPr/>
            </a:lvl3pPr>
            <a:lvl4pPr marL="1371496" indent="0">
              <a:buNone/>
              <a:defRPr/>
            </a:lvl4pPr>
            <a:lvl5pPr marL="1828664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218244A-A932-4F7F-A49D-B0CC4590A565}"/>
              </a:ext>
            </a:extLst>
          </p:cNvPr>
          <p:cNvGrpSpPr/>
          <p:nvPr userDrawn="1"/>
        </p:nvGrpSpPr>
        <p:grpSpPr>
          <a:xfrm>
            <a:off x="5930473" y="2310605"/>
            <a:ext cx="6188397" cy="2716662"/>
            <a:chOff x="5930473" y="2310605"/>
            <a:chExt cx="6188397" cy="2716662"/>
          </a:xfrm>
        </p:grpSpPr>
        <p:sp>
          <p:nvSpPr>
            <p:cNvPr id="310" name="íṧliḓè">
              <a:extLst>
                <a:ext uri="{FF2B5EF4-FFF2-40B4-BE49-F238E27FC236}">
                  <a16:creationId xmlns:a16="http://schemas.microsoft.com/office/drawing/2014/main" id="{CE8E54BD-2A4B-4B8D-9987-AE303BBB6F8D}"/>
                </a:ext>
              </a:extLst>
            </p:cNvPr>
            <p:cNvSpPr/>
            <p:nvPr userDrawn="1"/>
          </p:nvSpPr>
          <p:spPr bwMode="auto">
            <a:xfrm flipH="1">
              <a:off x="10602647" y="3935271"/>
              <a:ext cx="46191" cy="81334"/>
            </a:xfrm>
            <a:custGeom>
              <a:avLst/>
              <a:gdLst>
                <a:gd name="T0" fmla="*/ 1 w 22"/>
                <a:gd name="T1" fmla="*/ 0 h 39"/>
                <a:gd name="T2" fmla="*/ 9 w 22"/>
                <a:gd name="T3" fmla="*/ 8 h 39"/>
                <a:gd name="T4" fmla="*/ 15 w 22"/>
                <a:gd name="T5" fmla="*/ 17 h 39"/>
                <a:gd name="T6" fmla="*/ 22 w 22"/>
                <a:gd name="T7" fmla="*/ 38 h 39"/>
                <a:gd name="T8" fmla="*/ 21 w 22"/>
                <a:gd name="T9" fmla="*/ 39 h 39"/>
                <a:gd name="T10" fmla="*/ 20 w 22"/>
                <a:gd name="T11" fmla="*/ 38 h 39"/>
                <a:gd name="T12" fmla="*/ 12 w 22"/>
                <a:gd name="T13" fmla="*/ 19 h 39"/>
                <a:gd name="T14" fmla="*/ 6 w 22"/>
                <a:gd name="T15" fmla="*/ 10 h 39"/>
                <a:gd name="T16" fmla="*/ 0 w 22"/>
                <a:gd name="T17" fmla="*/ 1 h 39"/>
                <a:gd name="T18" fmla="*/ 0 w 22"/>
                <a:gd name="T19" fmla="*/ 0 h 39"/>
                <a:gd name="T20" fmla="*/ 1 w 22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9">
                  <a:moveTo>
                    <a:pt x="1" y="0"/>
                  </a:moveTo>
                  <a:cubicBezTo>
                    <a:pt x="4" y="3"/>
                    <a:pt x="6" y="5"/>
                    <a:pt x="9" y="8"/>
                  </a:cubicBezTo>
                  <a:cubicBezTo>
                    <a:pt x="11" y="11"/>
                    <a:pt x="14" y="14"/>
                    <a:pt x="15" y="17"/>
                  </a:cubicBezTo>
                  <a:cubicBezTo>
                    <a:pt x="19" y="23"/>
                    <a:pt x="22" y="30"/>
                    <a:pt x="22" y="38"/>
                  </a:cubicBezTo>
                  <a:cubicBezTo>
                    <a:pt x="22" y="38"/>
                    <a:pt x="22" y="39"/>
                    <a:pt x="21" y="39"/>
                  </a:cubicBezTo>
                  <a:cubicBezTo>
                    <a:pt x="21" y="39"/>
                    <a:pt x="20" y="39"/>
                    <a:pt x="20" y="38"/>
                  </a:cubicBezTo>
                  <a:cubicBezTo>
                    <a:pt x="18" y="31"/>
                    <a:pt x="15" y="25"/>
                    <a:pt x="12" y="19"/>
                  </a:cubicBezTo>
                  <a:cubicBezTo>
                    <a:pt x="10" y="16"/>
                    <a:pt x="8" y="13"/>
                    <a:pt x="6" y="10"/>
                  </a:cubicBezTo>
                  <a:cubicBezTo>
                    <a:pt x="4" y="7"/>
                    <a:pt x="2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13" name="iSľîḍé">
              <a:extLst>
                <a:ext uri="{FF2B5EF4-FFF2-40B4-BE49-F238E27FC236}">
                  <a16:creationId xmlns:a16="http://schemas.microsoft.com/office/drawing/2014/main" id="{B9629F5D-C13D-4A52-850D-EF3EF2808095}"/>
                </a:ext>
              </a:extLst>
            </p:cNvPr>
            <p:cNvSpPr/>
            <p:nvPr userDrawn="1"/>
          </p:nvSpPr>
          <p:spPr bwMode="auto">
            <a:xfrm flipH="1">
              <a:off x="11226206" y="3898120"/>
              <a:ext cx="50207" cy="108445"/>
            </a:xfrm>
            <a:custGeom>
              <a:avLst/>
              <a:gdLst>
                <a:gd name="T0" fmla="*/ 1 w 24"/>
                <a:gd name="T1" fmla="*/ 0 h 52"/>
                <a:gd name="T2" fmla="*/ 11 w 24"/>
                <a:gd name="T3" fmla="*/ 10 h 52"/>
                <a:gd name="T4" fmla="*/ 18 w 24"/>
                <a:gd name="T5" fmla="*/ 23 h 52"/>
                <a:gd name="T6" fmla="*/ 24 w 24"/>
                <a:gd name="T7" fmla="*/ 51 h 52"/>
                <a:gd name="T8" fmla="*/ 23 w 24"/>
                <a:gd name="T9" fmla="*/ 51 h 52"/>
                <a:gd name="T10" fmla="*/ 22 w 24"/>
                <a:gd name="T11" fmla="*/ 51 h 52"/>
                <a:gd name="T12" fmla="*/ 15 w 24"/>
                <a:gd name="T13" fmla="*/ 24 h 52"/>
                <a:gd name="T14" fmla="*/ 8 w 24"/>
                <a:gd name="T15" fmla="*/ 12 h 52"/>
                <a:gd name="T16" fmla="*/ 0 w 24"/>
                <a:gd name="T17" fmla="*/ 1 h 52"/>
                <a:gd name="T18" fmla="*/ 0 w 24"/>
                <a:gd name="T19" fmla="*/ 0 h 52"/>
                <a:gd name="T20" fmla="*/ 1 w 24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52">
                  <a:moveTo>
                    <a:pt x="1" y="0"/>
                  </a:moveTo>
                  <a:cubicBezTo>
                    <a:pt x="5" y="3"/>
                    <a:pt x="8" y="7"/>
                    <a:pt x="11" y="10"/>
                  </a:cubicBezTo>
                  <a:cubicBezTo>
                    <a:pt x="14" y="14"/>
                    <a:pt x="16" y="18"/>
                    <a:pt x="18" y="23"/>
                  </a:cubicBezTo>
                  <a:cubicBezTo>
                    <a:pt x="22" y="31"/>
                    <a:pt x="24" y="41"/>
                    <a:pt x="24" y="51"/>
                  </a:cubicBezTo>
                  <a:cubicBezTo>
                    <a:pt x="24" y="51"/>
                    <a:pt x="23" y="52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1" y="41"/>
                    <a:pt x="18" y="33"/>
                    <a:pt x="15" y="24"/>
                  </a:cubicBezTo>
                  <a:cubicBezTo>
                    <a:pt x="13" y="20"/>
                    <a:pt x="11" y="16"/>
                    <a:pt x="8" y="12"/>
                  </a:cubicBezTo>
                  <a:cubicBezTo>
                    <a:pt x="6" y="8"/>
                    <a:pt x="3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14" name="ïśḻîḋe">
              <a:extLst>
                <a:ext uri="{FF2B5EF4-FFF2-40B4-BE49-F238E27FC236}">
                  <a16:creationId xmlns:a16="http://schemas.microsoft.com/office/drawing/2014/main" id="{941957CE-E11D-4C03-A321-F3EE9F6D5816}"/>
                </a:ext>
              </a:extLst>
            </p:cNvPr>
            <p:cNvSpPr/>
            <p:nvPr userDrawn="1"/>
          </p:nvSpPr>
          <p:spPr bwMode="auto">
            <a:xfrm flipH="1">
              <a:off x="11119769" y="3695288"/>
              <a:ext cx="57235" cy="108445"/>
            </a:xfrm>
            <a:custGeom>
              <a:avLst/>
              <a:gdLst>
                <a:gd name="T0" fmla="*/ 27 w 27"/>
                <a:gd name="T1" fmla="*/ 1 h 52"/>
                <a:gd name="T2" fmla="*/ 17 w 27"/>
                <a:gd name="T3" fmla="*/ 12 h 52"/>
                <a:gd name="T4" fmla="*/ 9 w 27"/>
                <a:gd name="T5" fmla="*/ 24 h 52"/>
                <a:gd name="T6" fmla="*/ 3 w 27"/>
                <a:gd name="T7" fmla="*/ 51 h 52"/>
                <a:gd name="T8" fmla="*/ 2 w 27"/>
                <a:gd name="T9" fmla="*/ 52 h 52"/>
                <a:gd name="T10" fmla="*/ 1 w 27"/>
                <a:gd name="T11" fmla="*/ 52 h 52"/>
                <a:gd name="T12" fmla="*/ 1 w 27"/>
                <a:gd name="T13" fmla="*/ 37 h 52"/>
                <a:gd name="T14" fmla="*/ 6 w 27"/>
                <a:gd name="T15" fmla="*/ 22 h 52"/>
                <a:gd name="T16" fmla="*/ 14 w 27"/>
                <a:gd name="T17" fmla="*/ 10 h 52"/>
                <a:gd name="T18" fmla="*/ 26 w 27"/>
                <a:gd name="T19" fmla="*/ 0 h 52"/>
                <a:gd name="T20" fmla="*/ 27 w 27"/>
                <a:gd name="T21" fmla="*/ 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52">
                  <a:moveTo>
                    <a:pt x="27" y="1"/>
                  </a:moveTo>
                  <a:cubicBezTo>
                    <a:pt x="23" y="5"/>
                    <a:pt x="20" y="8"/>
                    <a:pt x="17" y="12"/>
                  </a:cubicBezTo>
                  <a:cubicBezTo>
                    <a:pt x="14" y="16"/>
                    <a:pt x="12" y="20"/>
                    <a:pt x="9" y="24"/>
                  </a:cubicBezTo>
                  <a:cubicBezTo>
                    <a:pt x="5" y="32"/>
                    <a:pt x="3" y="42"/>
                    <a:pt x="3" y="51"/>
                  </a:cubicBezTo>
                  <a:cubicBezTo>
                    <a:pt x="3" y="52"/>
                    <a:pt x="3" y="52"/>
                    <a:pt x="2" y="52"/>
                  </a:cubicBezTo>
                  <a:cubicBezTo>
                    <a:pt x="2" y="52"/>
                    <a:pt x="1" y="52"/>
                    <a:pt x="1" y="52"/>
                  </a:cubicBezTo>
                  <a:cubicBezTo>
                    <a:pt x="0" y="47"/>
                    <a:pt x="0" y="42"/>
                    <a:pt x="1" y="37"/>
                  </a:cubicBezTo>
                  <a:cubicBezTo>
                    <a:pt x="2" y="32"/>
                    <a:pt x="4" y="27"/>
                    <a:pt x="6" y="22"/>
                  </a:cubicBezTo>
                  <a:cubicBezTo>
                    <a:pt x="8" y="18"/>
                    <a:pt x="11" y="14"/>
                    <a:pt x="14" y="10"/>
                  </a:cubicBezTo>
                  <a:cubicBezTo>
                    <a:pt x="18" y="6"/>
                    <a:pt x="22" y="3"/>
                    <a:pt x="26" y="0"/>
                  </a:cubicBezTo>
                  <a:cubicBezTo>
                    <a:pt x="27" y="1"/>
                    <a:pt x="27" y="1"/>
                    <a:pt x="27" y="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15" name="íṣľidê">
              <a:extLst>
                <a:ext uri="{FF2B5EF4-FFF2-40B4-BE49-F238E27FC236}">
                  <a16:creationId xmlns:a16="http://schemas.microsoft.com/office/drawing/2014/main" id="{632D3BE3-0761-41C0-A169-8B47EDFDABD9}"/>
                </a:ext>
              </a:extLst>
            </p:cNvPr>
            <p:cNvSpPr/>
            <p:nvPr userDrawn="1"/>
          </p:nvSpPr>
          <p:spPr bwMode="auto">
            <a:xfrm flipH="1">
              <a:off x="10250201" y="3921213"/>
              <a:ext cx="48199" cy="79326"/>
            </a:xfrm>
            <a:custGeom>
              <a:avLst/>
              <a:gdLst>
                <a:gd name="T0" fmla="*/ 1 w 23"/>
                <a:gd name="T1" fmla="*/ 0 h 38"/>
                <a:gd name="T2" fmla="*/ 10 w 23"/>
                <a:gd name="T3" fmla="*/ 6 h 38"/>
                <a:gd name="T4" fmla="*/ 17 w 23"/>
                <a:gd name="T5" fmla="*/ 15 h 38"/>
                <a:gd name="T6" fmla="*/ 23 w 23"/>
                <a:gd name="T7" fmla="*/ 37 h 38"/>
                <a:gd name="T8" fmla="*/ 21 w 23"/>
                <a:gd name="T9" fmla="*/ 38 h 38"/>
                <a:gd name="T10" fmla="*/ 21 w 23"/>
                <a:gd name="T11" fmla="*/ 37 h 38"/>
                <a:gd name="T12" fmla="*/ 14 w 23"/>
                <a:gd name="T13" fmla="*/ 17 h 38"/>
                <a:gd name="T14" fmla="*/ 7 w 23"/>
                <a:gd name="T15" fmla="*/ 9 h 38"/>
                <a:gd name="T16" fmla="*/ 0 w 23"/>
                <a:gd name="T17" fmla="*/ 1 h 38"/>
                <a:gd name="T18" fmla="*/ 0 w 23"/>
                <a:gd name="T19" fmla="*/ 0 h 38"/>
                <a:gd name="T20" fmla="*/ 1 w 23"/>
                <a:gd name="T2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38">
                  <a:moveTo>
                    <a:pt x="1" y="0"/>
                  </a:moveTo>
                  <a:cubicBezTo>
                    <a:pt x="4" y="1"/>
                    <a:pt x="7" y="4"/>
                    <a:pt x="10" y="6"/>
                  </a:cubicBezTo>
                  <a:cubicBezTo>
                    <a:pt x="12" y="9"/>
                    <a:pt x="15" y="12"/>
                    <a:pt x="17" y="15"/>
                  </a:cubicBezTo>
                  <a:cubicBezTo>
                    <a:pt x="21" y="22"/>
                    <a:pt x="23" y="29"/>
                    <a:pt x="23" y="37"/>
                  </a:cubicBezTo>
                  <a:cubicBezTo>
                    <a:pt x="23" y="37"/>
                    <a:pt x="22" y="38"/>
                    <a:pt x="21" y="38"/>
                  </a:cubicBezTo>
                  <a:cubicBezTo>
                    <a:pt x="21" y="38"/>
                    <a:pt x="21" y="37"/>
                    <a:pt x="21" y="37"/>
                  </a:cubicBezTo>
                  <a:cubicBezTo>
                    <a:pt x="20" y="30"/>
                    <a:pt x="17" y="23"/>
                    <a:pt x="14" y="17"/>
                  </a:cubicBezTo>
                  <a:cubicBezTo>
                    <a:pt x="12" y="14"/>
                    <a:pt x="10" y="11"/>
                    <a:pt x="7" y="9"/>
                  </a:cubicBezTo>
                  <a:cubicBezTo>
                    <a:pt x="5" y="6"/>
                    <a:pt x="2" y="3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16" name="íšľîḋé">
              <a:extLst>
                <a:ext uri="{FF2B5EF4-FFF2-40B4-BE49-F238E27FC236}">
                  <a16:creationId xmlns:a16="http://schemas.microsoft.com/office/drawing/2014/main" id="{37D821A4-499B-43D5-A182-A20082EA1CCE}"/>
                </a:ext>
              </a:extLst>
            </p:cNvPr>
            <p:cNvSpPr/>
            <p:nvPr userDrawn="1"/>
          </p:nvSpPr>
          <p:spPr bwMode="auto">
            <a:xfrm flipH="1">
              <a:off x="10046366" y="4089905"/>
              <a:ext cx="87359" cy="96396"/>
            </a:xfrm>
            <a:custGeom>
              <a:avLst/>
              <a:gdLst>
                <a:gd name="T0" fmla="*/ 1 w 42"/>
                <a:gd name="T1" fmla="*/ 0 h 46"/>
                <a:gd name="T2" fmla="*/ 16 w 42"/>
                <a:gd name="T3" fmla="*/ 6 h 46"/>
                <a:gd name="T4" fmla="*/ 29 w 42"/>
                <a:gd name="T5" fmla="*/ 15 h 46"/>
                <a:gd name="T6" fmla="*/ 39 w 42"/>
                <a:gd name="T7" fmla="*/ 29 h 46"/>
                <a:gd name="T8" fmla="*/ 42 w 42"/>
                <a:gd name="T9" fmla="*/ 45 h 46"/>
                <a:gd name="T10" fmla="*/ 41 w 42"/>
                <a:gd name="T11" fmla="*/ 46 h 46"/>
                <a:gd name="T12" fmla="*/ 40 w 42"/>
                <a:gd name="T13" fmla="*/ 45 h 46"/>
                <a:gd name="T14" fmla="*/ 35 w 42"/>
                <a:gd name="T15" fmla="*/ 30 h 46"/>
                <a:gd name="T16" fmla="*/ 26 w 42"/>
                <a:gd name="T17" fmla="*/ 18 h 46"/>
                <a:gd name="T18" fmla="*/ 14 w 42"/>
                <a:gd name="T19" fmla="*/ 9 h 46"/>
                <a:gd name="T20" fmla="*/ 1 w 42"/>
                <a:gd name="T21" fmla="*/ 1 h 46"/>
                <a:gd name="T22" fmla="*/ 0 w 42"/>
                <a:gd name="T23" fmla="*/ 0 h 46"/>
                <a:gd name="T24" fmla="*/ 1 w 42"/>
                <a:gd name="T25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" h="46">
                  <a:moveTo>
                    <a:pt x="1" y="0"/>
                  </a:moveTo>
                  <a:cubicBezTo>
                    <a:pt x="6" y="1"/>
                    <a:pt x="11" y="3"/>
                    <a:pt x="16" y="6"/>
                  </a:cubicBezTo>
                  <a:cubicBezTo>
                    <a:pt x="21" y="8"/>
                    <a:pt x="25" y="12"/>
                    <a:pt x="29" y="15"/>
                  </a:cubicBezTo>
                  <a:cubicBezTo>
                    <a:pt x="33" y="19"/>
                    <a:pt x="36" y="24"/>
                    <a:pt x="39" y="29"/>
                  </a:cubicBezTo>
                  <a:cubicBezTo>
                    <a:pt x="41" y="34"/>
                    <a:pt x="42" y="39"/>
                    <a:pt x="42" y="45"/>
                  </a:cubicBezTo>
                  <a:cubicBezTo>
                    <a:pt x="42" y="45"/>
                    <a:pt x="42" y="46"/>
                    <a:pt x="41" y="46"/>
                  </a:cubicBezTo>
                  <a:cubicBezTo>
                    <a:pt x="41" y="45"/>
                    <a:pt x="40" y="45"/>
                    <a:pt x="40" y="45"/>
                  </a:cubicBezTo>
                  <a:cubicBezTo>
                    <a:pt x="39" y="40"/>
                    <a:pt x="38" y="35"/>
                    <a:pt x="35" y="30"/>
                  </a:cubicBezTo>
                  <a:cubicBezTo>
                    <a:pt x="33" y="26"/>
                    <a:pt x="30" y="22"/>
                    <a:pt x="26" y="18"/>
                  </a:cubicBezTo>
                  <a:cubicBezTo>
                    <a:pt x="23" y="15"/>
                    <a:pt x="19" y="11"/>
                    <a:pt x="14" y="9"/>
                  </a:cubicBezTo>
                  <a:cubicBezTo>
                    <a:pt x="10" y="6"/>
                    <a:pt x="5" y="3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17" name="iŝḻíde">
              <a:extLst>
                <a:ext uri="{FF2B5EF4-FFF2-40B4-BE49-F238E27FC236}">
                  <a16:creationId xmlns:a16="http://schemas.microsoft.com/office/drawing/2014/main" id="{46B5875C-0173-40EC-B4C3-DFE68DC80A69}"/>
                </a:ext>
              </a:extLst>
            </p:cNvPr>
            <p:cNvSpPr/>
            <p:nvPr userDrawn="1"/>
          </p:nvSpPr>
          <p:spPr bwMode="auto">
            <a:xfrm flipH="1">
              <a:off x="11382850" y="3555715"/>
              <a:ext cx="60247" cy="94387"/>
            </a:xfrm>
            <a:custGeom>
              <a:avLst/>
              <a:gdLst>
                <a:gd name="T0" fmla="*/ 1 w 29"/>
                <a:gd name="T1" fmla="*/ 0 h 45"/>
                <a:gd name="T2" fmla="*/ 13 w 29"/>
                <a:gd name="T3" fmla="*/ 7 h 45"/>
                <a:gd name="T4" fmla="*/ 22 w 29"/>
                <a:gd name="T5" fmla="*/ 17 h 45"/>
                <a:gd name="T6" fmla="*/ 28 w 29"/>
                <a:gd name="T7" fmla="*/ 30 h 45"/>
                <a:gd name="T8" fmla="*/ 28 w 29"/>
                <a:gd name="T9" fmla="*/ 44 h 45"/>
                <a:gd name="T10" fmla="*/ 27 w 29"/>
                <a:gd name="T11" fmla="*/ 45 h 45"/>
                <a:gd name="T12" fmla="*/ 26 w 29"/>
                <a:gd name="T13" fmla="*/ 44 h 45"/>
                <a:gd name="T14" fmla="*/ 19 w 29"/>
                <a:gd name="T15" fmla="*/ 20 h 45"/>
                <a:gd name="T16" fmla="*/ 10 w 29"/>
                <a:gd name="T17" fmla="*/ 10 h 45"/>
                <a:gd name="T18" fmla="*/ 0 w 29"/>
                <a:gd name="T19" fmla="*/ 1 h 45"/>
                <a:gd name="T20" fmla="*/ 0 w 29"/>
                <a:gd name="T21" fmla="*/ 0 h 45"/>
                <a:gd name="T22" fmla="*/ 1 w 29"/>
                <a:gd name="T2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" h="45">
                  <a:moveTo>
                    <a:pt x="1" y="0"/>
                  </a:moveTo>
                  <a:cubicBezTo>
                    <a:pt x="5" y="2"/>
                    <a:pt x="9" y="4"/>
                    <a:pt x="13" y="7"/>
                  </a:cubicBezTo>
                  <a:cubicBezTo>
                    <a:pt x="16" y="10"/>
                    <a:pt x="19" y="14"/>
                    <a:pt x="22" y="17"/>
                  </a:cubicBezTo>
                  <a:cubicBezTo>
                    <a:pt x="25" y="21"/>
                    <a:pt x="27" y="26"/>
                    <a:pt x="28" y="30"/>
                  </a:cubicBezTo>
                  <a:cubicBezTo>
                    <a:pt x="29" y="35"/>
                    <a:pt x="29" y="40"/>
                    <a:pt x="28" y="44"/>
                  </a:cubicBezTo>
                  <a:cubicBezTo>
                    <a:pt x="28" y="45"/>
                    <a:pt x="28" y="45"/>
                    <a:pt x="27" y="45"/>
                  </a:cubicBezTo>
                  <a:cubicBezTo>
                    <a:pt x="27" y="45"/>
                    <a:pt x="26" y="44"/>
                    <a:pt x="26" y="44"/>
                  </a:cubicBezTo>
                  <a:cubicBezTo>
                    <a:pt x="26" y="35"/>
                    <a:pt x="24" y="27"/>
                    <a:pt x="19" y="20"/>
                  </a:cubicBezTo>
                  <a:cubicBezTo>
                    <a:pt x="16" y="16"/>
                    <a:pt x="13" y="13"/>
                    <a:pt x="10" y="10"/>
                  </a:cubicBezTo>
                  <a:cubicBezTo>
                    <a:pt x="7" y="6"/>
                    <a:pt x="4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18" name="îṡlîḓe">
              <a:extLst>
                <a:ext uri="{FF2B5EF4-FFF2-40B4-BE49-F238E27FC236}">
                  <a16:creationId xmlns:a16="http://schemas.microsoft.com/office/drawing/2014/main" id="{6A92BDFE-B163-4244-A1B8-E6DAF2E34398}"/>
                </a:ext>
              </a:extLst>
            </p:cNvPr>
            <p:cNvSpPr/>
            <p:nvPr userDrawn="1"/>
          </p:nvSpPr>
          <p:spPr bwMode="auto">
            <a:xfrm flipH="1">
              <a:off x="11609781" y="3741476"/>
              <a:ext cx="63260" cy="108445"/>
            </a:xfrm>
            <a:custGeom>
              <a:avLst/>
              <a:gdLst>
                <a:gd name="T0" fmla="*/ 1 w 30"/>
                <a:gd name="T1" fmla="*/ 0 h 52"/>
                <a:gd name="T2" fmla="*/ 12 w 30"/>
                <a:gd name="T3" fmla="*/ 10 h 52"/>
                <a:gd name="T4" fmla="*/ 21 w 30"/>
                <a:gd name="T5" fmla="*/ 22 h 52"/>
                <a:gd name="T6" fmla="*/ 30 w 30"/>
                <a:gd name="T7" fmla="*/ 51 h 52"/>
                <a:gd name="T8" fmla="*/ 29 w 30"/>
                <a:gd name="T9" fmla="*/ 52 h 52"/>
                <a:gd name="T10" fmla="*/ 28 w 30"/>
                <a:gd name="T11" fmla="*/ 51 h 52"/>
                <a:gd name="T12" fmla="*/ 18 w 30"/>
                <a:gd name="T13" fmla="*/ 24 h 52"/>
                <a:gd name="T14" fmla="*/ 9 w 30"/>
                <a:gd name="T15" fmla="*/ 12 h 52"/>
                <a:gd name="T16" fmla="*/ 0 w 30"/>
                <a:gd name="T17" fmla="*/ 1 h 52"/>
                <a:gd name="T18" fmla="*/ 0 w 30"/>
                <a:gd name="T19" fmla="*/ 0 h 52"/>
                <a:gd name="T20" fmla="*/ 1 w 30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52">
                  <a:moveTo>
                    <a:pt x="1" y="0"/>
                  </a:moveTo>
                  <a:cubicBezTo>
                    <a:pt x="5" y="2"/>
                    <a:pt x="9" y="6"/>
                    <a:pt x="12" y="10"/>
                  </a:cubicBezTo>
                  <a:cubicBezTo>
                    <a:pt x="16" y="13"/>
                    <a:pt x="19" y="18"/>
                    <a:pt x="21" y="22"/>
                  </a:cubicBezTo>
                  <a:cubicBezTo>
                    <a:pt x="26" y="31"/>
                    <a:pt x="30" y="41"/>
                    <a:pt x="30" y="51"/>
                  </a:cubicBezTo>
                  <a:cubicBezTo>
                    <a:pt x="30" y="51"/>
                    <a:pt x="30" y="52"/>
                    <a:pt x="29" y="52"/>
                  </a:cubicBezTo>
                  <a:cubicBezTo>
                    <a:pt x="29" y="52"/>
                    <a:pt x="28" y="51"/>
                    <a:pt x="28" y="51"/>
                  </a:cubicBezTo>
                  <a:cubicBezTo>
                    <a:pt x="26" y="41"/>
                    <a:pt x="23" y="32"/>
                    <a:pt x="18" y="24"/>
                  </a:cubicBezTo>
                  <a:cubicBezTo>
                    <a:pt x="15" y="20"/>
                    <a:pt x="12" y="16"/>
                    <a:pt x="9" y="12"/>
                  </a:cubicBezTo>
                  <a:cubicBezTo>
                    <a:pt x="7" y="8"/>
                    <a:pt x="3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19" name="íṧľîḋè">
              <a:extLst>
                <a:ext uri="{FF2B5EF4-FFF2-40B4-BE49-F238E27FC236}">
                  <a16:creationId xmlns:a16="http://schemas.microsoft.com/office/drawing/2014/main" id="{54EBD625-10EE-4E45-8E64-0436D5FB231F}"/>
                </a:ext>
              </a:extLst>
            </p:cNvPr>
            <p:cNvSpPr/>
            <p:nvPr userDrawn="1"/>
          </p:nvSpPr>
          <p:spPr bwMode="auto">
            <a:xfrm flipH="1">
              <a:off x="11878885" y="3960376"/>
              <a:ext cx="65268" cy="94387"/>
            </a:xfrm>
            <a:custGeom>
              <a:avLst/>
              <a:gdLst>
                <a:gd name="T0" fmla="*/ 1 w 31"/>
                <a:gd name="T1" fmla="*/ 45 h 45"/>
                <a:gd name="T2" fmla="*/ 2 w 31"/>
                <a:gd name="T3" fmla="*/ 31 h 45"/>
                <a:gd name="T4" fmla="*/ 8 w 31"/>
                <a:gd name="T5" fmla="*/ 18 h 45"/>
                <a:gd name="T6" fmla="*/ 29 w 31"/>
                <a:gd name="T7" fmla="*/ 1 h 45"/>
                <a:gd name="T8" fmla="*/ 31 w 31"/>
                <a:gd name="T9" fmla="*/ 1 h 45"/>
                <a:gd name="T10" fmla="*/ 30 w 31"/>
                <a:gd name="T11" fmla="*/ 2 h 45"/>
                <a:gd name="T12" fmla="*/ 11 w 31"/>
                <a:gd name="T13" fmla="*/ 20 h 45"/>
                <a:gd name="T14" fmla="*/ 5 w 31"/>
                <a:gd name="T15" fmla="*/ 32 h 45"/>
                <a:gd name="T16" fmla="*/ 3 w 31"/>
                <a:gd name="T17" fmla="*/ 44 h 45"/>
                <a:gd name="T18" fmla="*/ 2 w 31"/>
                <a:gd name="T19" fmla="*/ 45 h 45"/>
                <a:gd name="T20" fmla="*/ 1 w 31"/>
                <a:gd name="T21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45">
                  <a:moveTo>
                    <a:pt x="1" y="45"/>
                  </a:moveTo>
                  <a:cubicBezTo>
                    <a:pt x="0" y="40"/>
                    <a:pt x="1" y="35"/>
                    <a:pt x="2" y="31"/>
                  </a:cubicBezTo>
                  <a:cubicBezTo>
                    <a:pt x="3" y="26"/>
                    <a:pt x="5" y="22"/>
                    <a:pt x="8" y="18"/>
                  </a:cubicBezTo>
                  <a:cubicBezTo>
                    <a:pt x="13" y="10"/>
                    <a:pt x="21" y="4"/>
                    <a:pt x="29" y="1"/>
                  </a:cubicBezTo>
                  <a:cubicBezTo>
                    <a:pt x="30" y="0"/>
                    <a:pt x="30" y="1"/>
                    <a:pt x="31" y="1"/>
                  </a:cubicBezTo>
                  <a:cubicBezTo>
                    <a:pt x="31" y="2"/>
                    <a:pt x="31" y="2"/>
                    <a:pt x="30" y="2"/>
                  </a:cubicBezTo>
                  <a:cubicBezTo>
                    <a:pt x="23" y="7"/>
                    <a:pt x="16" y="13"/>
                    <a:pt x="11" y="20"/>
                  </a:cubicBezTo>
                  <a:cubicBezTo>
                    <a:pt x="9" y="24"/>
                    <a:pt x="7" y="28"/>
                    <a:pt x="5" y="32"/>
                  </a:cubicBezTo>
                  <a:cubicBezTo>
                    <a:pt x="4" y="36"/>
                    <a:pt x="3" y="40"/>
                    <a:pt x="3" y="44"/>
                  </a:cubicBezTo>
                  <a:cubicBezTo>
                    <a:pt x="3" y="45"/>
                    <a:pt x="2" y="45"/>
                    <a:pt x="2" y="45"/>
                  </a:cubicBezTo>
                  <a:lnTo>
                    <a:pt x="1" y="45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20" name="íšľíḑè">
              <a:extLst>
                <a:ext uri="{FF2B5EF4-FFF2-40B4-BE49-F238E27FC236}">
                  <a16:creationId xmlns:a16="http://schemas.microsoft.com/office/drawing/2014/main" id="{6577D8BB-36E4-47EE-AAC6-C492AA9E7085}"/>
                </a:ext>
              </a:extLst>
            </p:cNvPr>
            <p:cNvSpPr/>
            <p:nvPr userDrawn="1"/>
          </p:nvSpPr>
          <p:spPr bwMode="auto">
            <a:xfrm flipH="1">
              <a:off x="11979297" y="3700306"/>
              <a:ext cx="98404" cy="103424"/>
            </a:xfrm>
            <a:custGeom>
              <a:avLst/>
              <a:gdLst>
                <a:gd name="T0" fmla="*/ 2 w 47"/>
                <a:gd name="T1" fmla="*/ 50 h 50"/>
                <a:gd name="T2" fmla="*/ 2 w 47"/>
                <a:gd name="T3" fmla="*/ 31 h 50"/>
                <a:gd name="T4" fmla="*/ 12 w 47"/>
                <a:gd name="T5" fmla="*/ 15 h 50"/>
                <a:gd name="T6" fmla="*/ 28 w 47"/>
                <a:gd name="T7" fmla="*/ 5 h 50"/>
                <a:gd name="T8" fmla="*/ 46 w 47"/>
                <a:gd name="T9" fmla="*/ 0 h 50"/>
                <a:gd name="T10" fmla="*/ 47 w 47"/>
                <a:gd name="T11" fmla="*/ 1 h 50"/>
                <a:gd name="T12" fmla="*/ 46 w 47"/>
                <a:gd name="T13" fmla="*/ 2 h 50"/>
                <a:gd name="T14" fmla="*/ 46 w 47"/>
                <a:gd name="T15" fmla="*/ 2 h 50"/>
                <a:gd name="T16" fmla="*/ 30 w 47"/>
                <a:gd name="T17" fmla="*/ 8 h 50"/>
                <a:gd name="T18" fmla="*/ 15 w 47"/>
                <a:gd name="T19" fmla="*/ 18 h 50"/>
                <a:gd name="T20" fmla="*/ 5 w 47"/>
                <a:gd name="T21" fmla="*/ 32 h 50"/>
                <a:gd name="T22" fmla="*/ 4 w 47"/>
                <a:gd name="T23" fmla="*/ 49 h 50"/>
                <a:gd name="T24" fmla="*/ 3 w 47"/>
                <a:gd name="T25" fmla="*/ 50 h 50"/>
                <a:gd name="T26" fmla="*/ 2 w 47"/>
                <a:gd name="T2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" h="50">
                  <a:moveTo>
                    <a:pt x="2" y="50"/>
                  </a:moveTo>
                  <a:cubicBezTo>
                    <a:pt x="0" y="44"/>
                    <a:pt x="0" y="37"/>
                    <a:pt x="2" y="31"/>
                  </a:cubicBezTo>
                  <a:cubicBezTo>
                    <a:pt x="4" y="25"/>
                    <a:pt x="8" y="20"/>
                    <a:pt x="12" y="15"/>
                  </a:cubicBezTo>
                  <a:cubicBezTo>
                    <a:pt x="17" y="11"/>
                    <a:pt x="22" y="8"/>
                    <a:pt x="28" y="5"/>
                  </a:cubicBezTo>
                  <a:cubicBezTo>
                    <a:pt x="34" y="3"/>
                    <a:pt x="40" y="1"/>
                    <a:pt x="46" y="0"/>
                  </a:cubicBezTo>
                  <a:cubicBezTo>
                    <a:pt x="47" y="0"/>
                    <a:pt x="47" y="1"/>
                    <a:pt x="47" y="1"/>
                  </a:cubicBezTo>
                  <a:cubicBezTo>
                    <a:pt x="47" y="2"/>
                    <a:pt x="47" y="2"/>
                    <a:pt x="46" y="2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1" y="4"/>
                    <a:pt x="35" y="6"/>
                    <a:pt x="30" y="8"/>
                  </a:cubicBezTo>
                  <a:cubicBezTo>
                    <a:pt x="24" y="11"/>
                    <a:pt x="19" y="14"/>
                    <a:pt x="15" y="18"/>
                  </a:cubicBezTo>
                  <a:cubicBezTo>
                    <a:pt x="11" y="22"/>
                    <a:pt x="7" y="27"/>
                    <a:pt x="5" y="32"/>
                  </a:cubicBezTo>
                  <a:cubicBezTo>
                    <a:pt x="3" y="37"/>
                    <a:pt x="2" y="43"/>
                    <a:pt x="4" y="49"/>
                  </a:cubicBezTo>
                  <a:cubicBezTo>
                    <a:pt x="4" y="50"/>
                    <a:pt x="4" y="50"/>
                    <a:pt x="3" y="50"/>
                  </a:cubicBezTo>
                  <a:lnTo>
                    <a:pt x="2" y="5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21" name="ïŝľiḋê">
              <a:extLst>
                <a:ext uri="{FF2B5EF4-FFF2-40B4-BE49-F238E27FC236}">
                  <a16:creationId xmlns:a16="http://schemas.microsoft.com/office/drawing/2014/main" id="{EBA9DF70-710F-4E42-A50E-7B26A9BD5001}"/>
                </a:ext>
              </a:extLst>
            </p:cNvPr>
            <p:cNvSpPr/>
            <p:nvPr userDrawn="1"/>
          </p:nvSpPr>
          <p:spPr bwMode="auto">
            <a:xfrm flipH="1">
              <a:off x="10542401" y="4091916"/>
              <a:ext cx="56231" cy="91375"/>
            </a:xfrm>
            <a:custGeom>
              <a:avLst/>
              <a:gdLst>
                <a:gd name="T0" fmla="*/ 1 w 27"/>
                <a:gd name="T1" fmla="*/ 0 h 44"/>
                <a:gd name="T2" fmla="*/ 12 w 27"/>
                <a:gd name="T3" fmla="*/ 7 h 44"/>
                <a:gd name="T4" fmla="*/ 21 w 27"/>
                <a:gd name="T5" fmla="*/ 17 h 44"/>
                <a:gd name="T6" fmla="*/ 26 w 27"/>
                <a:gd name="T7" fmla="*/ 29 h 44"/>
                <a:gd name="T8" fmla="*/ 26 w 27"/>
                <a:gd name="T9" fmla="*/ 43 h 44"/>
                <a:gd name="T10" fmla="*/ 25 w 27"/>
                <a:gd name="T11" fmla="*/ 44 h 44"/>
                <a:gd name="T12" fmla="*/ 24 w 27"/>
                <a:gd name="T13" fmla="*/ 43 h 44"/>
                <a:gd name="T14" fmla="*/ 18 w 27"/>
                <a:gd name="T15" fmla="*/ 19 h 44"/>
                <a:gd name="T16" fmla="*/ 10 w 27"/>
                <a:gd name="T17" fmla="*/ 9 h 44"/>
                <a:gd name="T18" fmla="*/ 0 w 27"/>
                <a:gd name="T19" fmla="*/ 1 h 44"/>
                <a:gd name="T20" fmla="*/ 0 w 27"/>
                <a:gd name="T21" fmla="*/ 0 h 44"/>
                <a:gd name="T22" fmla="*/ 1 w 27"/>
                <a:gd name="T2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44">
                  <a:moveTo>
                    <a:pt x="1" y="0"/>
                  </a:moveTo>
                  <a:cubicBezTo>
                    <a:pt x="5" y="1"/>
                    <a:pt x="9" y="4"/>
                    <a:pt x="12" y="7"/>
                  </a:cubicBezTo>
                  <a:cubicBezTo>
                    <a:pt x="15" y="10"/>
                    <a:pt x="19" y="13"/>
                    <a:pt x="21" y="17"/>
                  </a:cubicBezTo>
                  <a:cubicBezTo>
                    <a:pt x="23" y="21"/>
                    <a:pt x="25" y="25"/>
                    <a:pt x="26" y="29"/>
                  </a:cubicBezTo>
                  <a:cubicBezTo>
                    <a:pt x="27" y="34"/>
                    <a:pt x="27" y="39"/>
                    <a:pt x="26" y="43"/>
                  </a:cubicBezTo>
                  <a:cubicBezTo>
                    <a:pt x="26" y="43"/>
                    <a:pt x="25" y="44"/>
                    <a:pt x="25" y="44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34"/>
                    <a:pt x="22" y="26"/>
                    <a:pt x="18" y="19"/>
                  </a:cubicBezTo>
                  <a:cubicBezTo>
                    <a:pt x="15" y="15"/>
                    <a:pt x="13" y="12"/>
                    <a:pt x="10" y="9"/>
                  </a:cubicBezTo>
                  <a:cubicBezTo>
                    <a:pt x="7" y="6"/>
                    <a:pt x="3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22" name="îṡḻîḑé">
              <a:extLst>
                <a:ext uri="{FF2B5EF4-FFF2-40B4-BE49-F238E27FC236}">
                  <a16:creationId xmlns:a16="http://schemas.microsoft.com/office/drawing/2014/main" id="{54979CFA-0A0E-46FE-8F32-D0ED8E1F82CA}"/>
                </a:ext>
              </a:extLst>
            </p:cNvPr>
            <p:cNvSpPr/>
            <p:nvPr userDrawn="1"/>
          </p:nvSpPr>
          <p:spPr bwMode="auto">
            <a:xfrm flipH="1">
              <a:off x="10890830" y="4047732"/>
              <a:ext cx="44181" cy="92379"/>
            </a:xfrm>
            <a:custGeom>
              <a:avLst/>
              <a:gdLst>
                <a:gd name="T0" fmla="*/ 1 w 21"/>
                <a:gd name="T1" fmla="*/ 0 h 44"/>
                <a:gd name="T2" fmla="*/ 11 w 21"/>
                <a:gd name="T3" fmla="*/ 8 h 44"/>
                <a:gd name="T4" fmla="*/ 18 w 21"/>
                <a:gd name="T5" fmla="*/ 18 h 44"/>
                <a:gd name="T6" fmla="*/ 21 w 21"/>
                <a:gd name="T7" fmla="*/ 30 h 44"/>
                <a:gd name="T8" fmla="*/ 19 w 21"/>
                <a:gd name="T9" fmla="*/ 43 h 44"/>
                <a:gd name="T10" fmla="*/ 18 w 21"/>
                <a:gd name="T11" fmla="*/ 43 h 44"/>
                <a:gd name="T12" fmla="*/ 17 w 21"/>
                <a:gd name="T13" fmla="*/ 42 h 44"/>
                <a:gd name="T14" fmla="*/ 14 w 21"/>
                <a:gd name="T15" fmla="*/ 20 h 44"/>
                <a:gd name="T16" fmla="*/ 8 w 21"/>
                <a:gd name="T17" fmla="*/ 10 h 44"/>
                <a:gd name="T18" fmla="*/ 0 w 21"/>
                <a:gd name="T19" fmla="*/ 1 h 44"/>
                <a:gd name="T20" fmla="*/ 0 w 21"/>
                <a:gd name="T21" fmla="*/ 0 h 44"/>
                <a:gd name="T22" fmla="*/ 1 w 21"/>
                <a:gd name="T2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44">
                  <a:moveTo>
                    <a:pt x="1" y="0"/>
                  </a:moveTo>
                  <a:cubicBezTo>
                    <a:pt x="5" y="2"/>
                    <a:pt x="8" y="5"/>
                    <a:pt x="11" y="8"/>
                  </a:cubicBezTo>
                  <a:cubicBezTo>
                    <a:pt x="14" y="11"/>
                    <a:pt x="16" y="14"/>
                    <a:pt x="18" y="18"/>
                  </a:cubicBezTo>
                  <a:cubicBezTo>
                    <a:pt x="19" y="22"/>
                    <a:pt x="21" y="26"/>
                    <a:pt x="21" y="30"/>
                  </a:cubicBezTo>
                  <a:cubicBezTo>
                    <a:pt x="21" y="35"/>
                    <a:pt x="20" y="39"/>
                    <a:pt x="19" y="43"/>
                  </a:cubicBezTo>
                  <a:cubicBezTo>
                    <a:pt x="19" y="43"/>
                    <a:pt x="18" y="44"/>
                    <a:pt x="18" y="43"/>
                  </a:cubicBezTo>
                  <a:cubicBezTo>
                    <a:pt x="17" y="43"/>
                    <a:pt x="17" y="43"/>
                    <a:pt x="17" y="42"/>
                  </a:cubicBezTo>
                  <a:cubicBezTo>
                    <a:pt x="18" y="35"/>
                    <a:pt x="17" y="27"/>
                    <a:pt x="14" y="20"/>
                  </a:cubicBezTo>
                  <a:cubicBezTo>
                    <a:pt x="12" y="16"/>
                    <a:pt x="10" y="13"/>
                    <a:pt x="8" y="10"/>
                  </a:cubicBezTo>
                  <a:cubicBezTo>
                    <a:pt x="6" y="7"/>
                    <a:pt x="3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23" name="ïṣlîďê">
              <a:extLst>
                <a:ext uri="{FF2B5EF4-FFF2-40B4-BE49-F238E27FC236}">
                  <a16:creationId xmlns:a16="http://schemas.microsoft.com/office/drawing/2014/main" id="{58A4F1EC-ADC7-46B5-9F48-141CE62A034E}"/>
                </a:ext>
              </a:extLst>
            </p:cNvPr>
            <p:cNvSpPr/>
            <p:nvPr userDrawn="1"/>
          </p:nvSpPr>
          <p:spPr bwMode="auto">
            <a:xfrm flipH="1">
              <a:off x="11630867" y="4085891"/>
              <a:ext cx="56231" cy="104429"/>
            </a:xfrm>
            <a:custGeom>
              <a:avLst/>
              <a:gdLst>
                <a:gd name="T0" fmla="*/ 1 w 27"/>
                <a:gd name="T1" fmla="*/ 0 h 50"/>
                <a:gd name="T2" fmla="*/ 11 w 27"/>
                <a:gd name="T3" fmla="*/ 10 h 50"/>
                <a:gd name="T4" fmla="*/ 19 w 27"/>
                <a:gd name="T5" fmla="*/ 21 h 50"/>
                <a:gd name="T6" fmla="*/ 27 w 27"/>
                <a:gd name="T7" fmla="*/ 48 h 50"/>
                <a:gd name="T8" fmla="*/ 26 w 27"/>
                <a:gd name="T9" fmla="*/ 50 h 50"/>
                <a:gd name="T10" fmla="*/ 25 w 27"/>
                <a:gd name="T11" fmla="*/ 49 h 50"/>
                <a:gd name="T12" fmla="*/ 15 w 27"/>
                <a:gd name="T13" fmla="*/ 23 h 50"/>
                <a:gd name="T14" fmla="*/ 8 w 27"/>
                <a:gd name="T15" fmla="*/ 12 h 50"/>
                <a:gd name="T16" fmla="*/ 0 w 27"/>
                <a:gd name="T17" fmla="*/ 1 h 50"/>
                <a:gd name="T18" fmla="*/ 0 w 27"/>
                <a:gd name="T19" fmla="*/ 0 h 50"/>
                <a:gd name="T20" fmla="*/ 1 w 27"/>
                <a:gd name="T2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50">
                  <a:moveTo>
                    <a:pt x="1" y="0"/>
                  </a:moveTo>
                  <a:cubicBezTo>
                    <a:pt x="4" y="3"/>
                    <a:pt x="8" y="6"/>
                    <a:pt x="11" y="10"/>
                  </a:cubicBezTo>
                  <a:cubicBezTo>
                    <a:pt x="14" y="13"/>
                    <a:pt x="16" y="17"/>
                    <a:pt x="19" y="21"/>
                  </a:cubicBezTo>
                  <a:cubicBezTo>
                    <a:pt x="23" y="30"/>
                    <a:pt x="26" y="39"/>
                    <a:pt x="27" y="48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6" y="50"/>
                    <a:pt x="25" y="49"/>
                    <a:pt x="25" y="49"/>
                  </a:cubicBezTo>
                  <a:cubicBezTo>
                    <a:pt x="23" y="40"/>
                    <a:pt x="20" y="31"/>
                    <a:pt x="15" y="23"/>
                  </a:cubicBezTo>
                  <a:cubicBezTo>
                    <a:pt x="13" y="19"/>
                    <a:pt x="11" y="16"/>
                    <a:pt x="8" y="12"/>
                  </a:cubicBezTo>
                  <a:cubicBezTo>
                    <a:pt x="5" y="8"/>
                    <a:pt x="2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24" name="ïšḻiḓe">
              <a:extLst>
                <a:ext uri="{FF2B5EF4-FFF2-40B4-BE49-F238E27FC236}">
                  <a16:creationId xmlns:a16="http://schemas.microsoft.com/office/drawing/2014/main" id="{DBF57B89-005D-403F-AB97-836A79FCF477}"/>
                </a:ext>
              </a:extLst>
            </p:cNvPr>
            <p:cNvSpPr/>
            <p:nvPr userDrawn="1"/>
          </p:nvSpPr>
          <p:spPr bwMode="auto">
            <a:xfrm flipH="1">
              <a:off x="11212150" y="4173249"/>
              <a:ext cx="87359" cy="71293"/>
            </a:xfrm>
            <a:custGeom>
              <a:avLst/>
              <a:gdLst>
                <a:gd name="T0" fmla="*/ 0 w 42"/>
                <a:gd name="T1" fmla="*/ 33 h 34"/>
                <a:gd name="T2" fmla="*/ 5 w 42"/>
                <a:gd name="T3" fmla="*/ 20 h 34"/>
                <a:gd name="T4" fmla="*/ 15 w 42"/>
                <a:gd name="T5" fmla="*/ 10 h 34"/>
                <a:gd name="T6" fmla="*/ 41 w 42"/>
                <a:gd name="T7" fmla="*/ 0 h 34"/>
                <a:gd name="T8" fmla="*/ 42 w 42"/>
                <a:gd name="T9" fmla="*/ 1 h 34"/>
                <a:gd name="T10" fmla="*/ 41 w 42"/>
                <a:gd name="T11" fmla="*/ 2 h 34"/>
                <a:gd name="T12" fmla="*/ 17 w 42"/>
                <a:gd name="T13" fmla="*/ 13 h 34"/>
                <a:gd name="T14" fmla="*/ 8 w 42"/>
                <a:gd name="T15" fmla="*/ 22 h 34"/>
                <a:gd name="T16" fmla="*/ 1 w 42"/>
                <a:gd name="T17" fmla="*/ 33 h 34"/>
                <a:gd name="T18" fmla="*/ 1 w 42"/>
                <a:gd name="T19" fmla="*/ 33 h 34"/>
                <a:gd name="T20" fmla="*/ 0 w 42"/>
                <a:gd name="T21" fmla="*/ 34 h 34"/>
                <a:gd name="T22" fmla="*/ 0 w 42"/>
                <a:gd name="T2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34">
                  <a:moveTo>
                    <a:pt x="0" y="33"/>
                  </a:moveTo>
                  <a:cubicBezTo>
                    <a:pt x="0" y="28"/>
                    <a:pt x="2" y="24"/>
                    <a:pt x="5" y="20"/>
                  </a:cubicBezTo>
                  <a:cubicBezTo>
                    <a:pt x="7" y="16"/>
                    <a:pt x="11" y="12"/>
                    <a:pt x="15" y="10"/>
                  </a:cubicBezTo>
                  <a:cubicBezTo>
                    <a:pt x="23" y="4"/>
                    <a:pt x="32" y="1"/>
                    <a:pt x="41" y="0"/>
                  </a:cubicBezTo>
                  <a:cubicBezTo>
                    <a:pt x="42" y="0"/>
                    <a:pt x="42" y="0"/>
                    <a:pt x="42" y="1"/>
                  </a:cubicBezTo>
                  <a:cubicBezTo>
                    <a:pt x="42" y="1"/>
                    <a:pt x="42" y="2"/>
                    <a:pt x="41" y="2"/>
                  </a:cubicBezTo>
                  <a:cubicBezTo>
                    <a:pt x="33" y="5"/>
                    <a:pt x="24" y="8"/>
                    <a:pt x="17" y="13"/>
                  </a:cubicBezTo>
                  <a:cubicBezTo>
                    <a:pt x="14" y="16"/>
                    <a:pt x="10" y="18"/>
                    <a:pt x="8" y="22"/>
                  </a:cubicBezTo>
                  <a:cubicBezTo>
                    <a:pt x="5" y="25"/>
                    <a:pt x="3" y="29"/>
                    <a:pt x="1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4"/>
                    <a:pt x="1" y="34"/>
                    <a:pt x="0" y="34"/>
                  </a:cubicBezTo>
                  <a:lnTo>
                    <a:pt x="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28" name="íṣlîḓé">
              <a:extLst>
                <a:ext uri="{FF2B5EF4-FFF2-40B4-BE49-F238E27FC236}">
                  <a16:creationId xmlns:a16="http://schemas.microsoft.com/office/drawing/2014/main" id="{D18A386F-D43F-45B7-B193-4A54291089E1}"/>
                </a:ext>
              </a:extLst>
            </p:cNvPr>
            <p:cNvSpPr/>
            <p:nvPr userDrawn="1"/>
          </p:nvSpPr>
          <p:spPr bwMode="auto">
            <a:xfrm flipH="1">
              <a:off x="8340363" y="3935271"/>
              <a:ext cx="48199" cy="81334"/>
            </a:xfrm>
            <a:custGeom>
              <a:avLst/>
              <a:gdLst>
                <a:gd name="T0" fmla="*/ 1 w 23"/>
                <a:gd name="T1" fmla="*/ 0 h 39"/>
                <a:gd name="T2" fmla="*/ 10 w 23"/>
                <a:gd name="T3" fmla="*/ 8 h 39"/>
                <a:gd name="T4" fmla="*/ 16 w 23"/>
                <a:gd name="T5" fmla="*/ 17 h 39"/>
                <a:gd name="T6" fmla="*/ 23 w 23"/>
                <a:gd name="T7" fmla="*/ 38 h 39"/>
                <a:gd name="T8" fmla="*/ 22 w 23"/>
                <a:gd name="T9" fmla="*/ 39 h 39"/>
                <a:gd name="T10" fmla="*/ 21 w 23"/>
                <a:gd name="T11" fmla="*/ 38 h 39"/>
                <a:gd name="T12" fmla="*/ 13 w 23"/>
                <a:gd name="T13" fmla="*/ 19 h 39"/>
                <a:gd name="T14" fmla="*/ 7 w 23"/>
                <a:gd name="T15" fmla="*/ 10 h 39"/>
                <a:gd name="T16" fmla="*/ 0 w 23"/>
                <a:gd name="T17" fmla="*/ 1 h 39"/>
                <a:gd name="T18" fmla="*/ 1 w 23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39">
                  <a:moveTo>
                    <a:pt x="1" y="0"/>
                  </a:moveTo>
                  <a:cubicBezTo>
                    <a:pt x="4" y="3"/>
                    <a:pt x="7" y="5"/>
                    <a:pt x="10" y="8"/>
                  </a:cubicBezTo>
                  <a:cubicBezTo>
                    <a:pt x="12" y="11"/>
                    <a:pt x="14" y="14"/>
                    <a:pt x="16" y="17"/>
                  </a:cubicBezTo>
                  <a:cubicBezTo>
                    <a:pt x="20" y="23"/>
                    <a:pt x="22" y="30"/>
                    <a:pt x="23" y="38"/>
                  </a:cubicBezTo>
                  <a:cubicBezTo>
                    <a:pt x="23" y="38"/>
                    <a:pt x="22" y="39"/>
                    <a:pt x="22" y="39"/>
                  </a:cubicBezTo>
                  <a:cubicBezTo>
                    <a:pt x="21" y="39"/>
                    <a:pt x="21" y="39"/>
                    <a:pt x="21" y="38"/>
                  </a:cubicBezTo>
                  <a:cubicBezTo>
                    <a:pt x="19" y="31"/>
                    <a:pt x="16" y="25"/>
                    <a:pt x="13" y="19"/>
                  </a:cubicBezTo>
                  <a:cubicBezTo>
                    <a:pt x="11" y="16"/>
                    <a:pt x="9" y="13"/>
                    <a:pt x="7" y="10"/>
                  </a:cubicBezTo>
                  <a:cubicBezTo>
                    <a:pt x="5" y="7"/>
                    <a:pt x="3" y="4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31" name="iṧlîḑê">
              <a:extLst>
                <a:ext uri="{FF2B5EF4-FFF2-40B4-BE49-F238E27FC236}">
                  <a16:creationId xmlns:a16="http://schemas.microsoft.com/office/drawing/2014/main" id="{6887B6A4-1E47-438B-8607-5015DC81D229}"/>
                </a:ext>
              </a:extLst>
            </p:cNvPr>
            <p:cNvSpPr/>
            <p:nvPr userDrawn="1"/>
          </p:nvSpPr>
          <p:spPr bwMode="auto">
            <a:xfrm flipH="1">
              <a:off x="8963922" y="3898120"/>
              <a:ext cx="50207" cy="108445"/>
            </a:xfrm>
            <a:custGeom>
              <a:avLst/>
              <a:gdLst>
                <a:gd name="T0" fmla="*/ 1 w 24"/>
                <a:gd name="T1" fmla="*/ 0 h 52"/>
                <a:gd name="T2" fmla="*/ 11 w 24"/>
                <a:gd name="T3" fmla="*/ 10 h 52"/>
                <a:gd name="T4" fmla="*/ 18 w 24"/>
                <a:gd name="T5" fmla="*/ 23 h 52"/>
                <a:gd name="T6" fmla="*/ 23 w 24"/>
                <a:gd name="T7" fmla="*/ 51 h 52"/>
                <a:gd name="T8" fmla="*/ 22 w 24"/>
                <a:gd name="T9" fmla="*/ 51 h 52"/>
                <a:gd name="T10" fmla="*/ 21 w 24"/>
                <a:gd name="T11" fmla="*/ 51 h 52"/>
                <a:gd name="T12" fmla="*/ 14 w 24"/>
                <a:gd name="T13" fmla="*/ 24 h 52"/>
                <a:gd name="T14" fmla="*/ 8 w 24"/>
                <a:gd name="T15" fmla="*/ 12 h 52"/>
                <a:gd name="T16" fmla="*/ 0 w 24"/>
                <a:gd name="T17" fmla="*/ 1 h 52"/>
                <a:gd name="T18" fmla="*/ 0 w 24"/>
                <a:gd name="T19" fmla="*/ 0 h 52"/>
                <a:gd name="T20" fmla="*/ 1 w 24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52">
                  <a:moveTo>
                    <a:pt x="1" y="0"/>
                  </a:moveTo>
                  <a:cubicBezTo>
                    <a:pt x="5" y="3"/>
                    <a:pt x="8" y="7"/>
                    <a:pt x="11" y="10"/>
                  </a:cubicBezTo>
                  <a:cubicBezTo>
                    <a:pt x="13" y="14"/>
                    <a:pt x="16" y="18"/>
                    <a:pt x="18" y="23"/>
                  </a:cubicBezTo>
                  <a:cubicBezTo>
                    <a:pt x="22" y="31"/>
                    <a:pt x="24" y="41"/>
                    <a:pt x="23" y="51"/>
                  </a:cubicBezTo>
                  <a:cubicBezTo>
                    <a:pt x="23" y="51"/>
                    <a:pt x="23" y="52"/>
                    <a:pt x="22" y="51"/>
                  </a:cubicBezTo>
                  <a:cubicBezTo>
                    <a:pt x="22" y="51"/>
                    <a:pt x="21" y="51"/>
                    <a:pt x="21" y="51"/>
                  </a:cubicBezTo>
                  <a:cubicBezTo>
                    <a:pt x="20" y="41"/>
                    <a:pt x="18" y="33"/>
                    <a:pt x="14" y="24"/>
                  </a:cubicBezTo>
                  <a:cubicBezTo>
                    <a:pt x="12" y="20"/>
                    <a:pt x="10" y="16"/>
                    <a:pt x="8" y="12"/>
                  </a:cubicBezTo>
                  <a:cubicBezTo>
                    <a:pt x="5" y="8"/>
                    <a:pt x="3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33" name="îṥḻîďe">
              <a:extLst>
                <a:ext uri="{FF2B5EF4-FFF2-40B4-BE49-F238E27FC236}">
                  <a16:creationId xmlns:a16="http://schemas.microsoft.com/office/drawing/2014/main" id="{C70888F2-5520-472A-8766-3FA117C8047F}"/>
                </a:ext>
              </a:extLst>
            </p:cNvPr>
            <p:cNvSpPr/>
            <p:nvPr userDrawn="1"/>
          </p:nvSpPr>
          <p:spPr bwMode="auto">
            <a:xfrm flipH="1">
              <a:off x="7987917" y="3921213"/>
              <a:ext cx="50207" cy="79326"/>
            </a:xfrm>
            <a:custGeom>
              <a:avLst/>
              <a:gdLst>
                <a:gd name="T0" fmla="*/ 1 w 24"/>
                <a:gd name="T1" fmla="*/ 0 h 38"/>
                <a:gd name="T2" fmla="*/ 10 w 24"/>
                <a:gd name="T3" fmla="*/ 6 h 38"/>
                <a:gd name="T4" fmla="*/ 18 w 24"/>
                <a:gd name="T5" fmla="*/ 15 h 38"/>
                <a:gd name="T6" fmla="*/ 23 w 24"/>
                <a:gd name="T7" fmla="*/ 37 h 38"/>
                <a:gd name="T8" fmla="*/ 22 w 24"/>
                <a:gd name="T9" fmla="*/ 38 h 38"/>
                <a:gd name="T10" fmla="*/ 21 w 24"/>
                <a:gd name="T11" fmla="*/ 37 h 38"/>
                <a:gd name="T12" fmla="*/ 14 w 24"/>
                <a:gd name="T13" fmla="*/ 17 h 38"/>
                <a:gd name="T14" fmla="*/ 8 w 24"/>
                <a:gd name="T15" fmla="*/ 9 h 38"/>
                <a:gd name="T16" fmla="*/ 0 w 24"/>
                <a:gd name="T17" fmla="*/ 1 h 38"/>
                <a:gd name="T18" fmla="*/ 0 w 24"/>
                <a:gd name="T19" fmla="*/ 0 h 38"/>
                <a:gd name="T20" fmla="*/ 1 w 24"/>
                <a:gd name="T2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38">
                  <a:moveTo>
                    <a:pt x="1" y="0"/>
                  </a:moveTo>
                  <a:cubicBezTo>
                    <a:pt x="5" y="1"/>
                    <a:pt x="8" y="4"/>
                    <a:pt x="10" y="6"/>
                  </a:cubicBezTo>
                  <a:cubicBezTo>
                    <a:pt x="13" y="9"/>
                    <a:pt x="16" y="12"/>
                    <a:pt x="18" y="15"/>
                  </a:cubicBezTo>
                  <a:cubicBezTo>
                    <a:pt x="21" y="22"/>
                    <a:pt x="24" y="29"/>
                    <a:pt x="23" y="37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2" y="38"/>
                    <a:pt x="21" y="37"/>
                    <a:pt x="21" y="37"/>
                  </a:cubicBezTo>
                  <a:cubicBezTo>
                    <a:pt x="20" y="30"/>
                    <a:pt x="18" y="23"/>
                    <a:pt x="14" y="17"/>
                  </a:cubicBezTo>
                  <a:cubicBezTo>
                    <a:pt x="12" y="14"/>
                    <a:pt x="10" y="11"/>
                    <a:pt x="8" y="9"/>
                  </a:cubicBezTo>
                  <a:cubicBezTo>
                    <a:pt x="6" y="6"/>
                    <a:pt x="3" y="3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34" name="ïṧ1iḓé">
              <a:extLst>
                <a:ext uri="{FF2B5EF4-FFF2-40B4-BE49-F238E27FC236}">
                  <a16:creationId xmlns:a16="http://schemas.microsoft.com/office/drawing/2014/main" id="{ED440FCE-7588-4B46-83BD-47568E00C186}"/>
                </a:ext>
              </a:extLst>
            </p:cNvPr>
            <p:cNvSpPr/>
            <p:nvPr userDrawn="1"/>
          </p:nvSpPr>
          <p:spPr bwMode="auto">
            <a:xfrm flipH="1">
              <a:off x="7784082" y="4089905"/>
              <a:ext cx="87359" cy="96396"/>
            </a:xfrm>
            <a:custGeom>
              <a:avLst/>
              <a:gdLst>
                <a:gd name="T0" fmla="*/ 1 w 42"/>
                <a:gd name="T1" fmla="*/ 0 h 46"/>
                <a:gd name="T2" fmla="*/ 16 w 42"/>
                <a:gd name="T3" fmla="*/ 6 h 46"/>
                <a:gd name="T4" fmla="*/ 29 w 42"/>
                <a:gd name="T5" fmla="*/ 15 h 46"/>
                <a:gd name="T6" fmla="*/ 38 w 42"/>
                <a:gd name="T7" fmla="*/ 29 h 46"/>
                <a:gd name="T8" fmla="*/ 42 w 42"/>
                <a:gd name="T9" fmla="*/ 45 h 46"/>
                <a:gd name="T10" fmla="*/ 41 w 42"/>
                <a:gd name="T11" fmla="*/ 46 h 46"/>
                <a:gd name="T12" fmla="*/ 40 w 42"/>
                <a:gd name="T13" fmla="*/ 45 h 46"/>
                <a:gd name="T14" fmla="*/ 35 w 42"/>
                <a:gd name="T15" fmla="*/ 30 h 46"/>
                <a:gd name="T16" fmla="*/ 26 w 42"/>
                <a:gd name="T17" fmla="*/ 18 h 46"/>
                <a:gd name="T18" fmla="*/ 14 w 42"/>
                <a:gd name="T19" fmla="*/ 9 h 46"/>
                <a:gd name="T20" fmla="*/ 0 w 42"/>
                <a:gd name="T21" fmla="*/ 1 h 46"/>
                <a:gd name="T22" fmla="*/ 0 w 42"/>
                <a:gd name="T23" fmla="*/ 0 h 46"/>
                <a:gd name="T24" fmla="*/ 1 w 42"/>
                <a:gd name="T25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" h="46">
                  <a:moveTo>
                    <a:pt x="1" y="0"/>
                  </a:moveTo>
                  <a:cubicBezTo>
                    <a:pt x="6" y="1"/>
                    <a:pt x="11" y="3"/>
                    <a:pt x="16" y="6"/>
                  </a:cubicBezTo>
                  <a:cubicBezTo>
                    <a:pt x="20" y="8"/>
                    <a:pt x="25" y="12"/>
                    <a:pt x="29" y="15"/>
                  </a:cubicBezTo>
                  <a:cubicBezTo>
                    <a:pt x="32" y="19"/>
                    <a:pt x="36" y="24"/>
                    <a:pt x="38" y="29"/>
                  </a:cubicBezTo>
                  <a:cubicBezTo>
                    <a:pt x="41" y="34"/>
                    <a:pt x="42" y="39"/>
                    <a:pt x="42" y="45"/>
                  </a:cubicBezTo>
                  <a:cubicBezTo>
                    <a:pt x="42" y="45"/>
                    <a:pt x="41" y="46"/>
                    <a:pt x="41" y="46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39" y="40"/>
                    <a:pt x="37" y="35"/>
                    <a:pt x="35" y="30"/>
                  </a:cubicBezTo>
                  <a:cubicBezTo>
                    <a:pt x="33" y="26"/>
                    <a:pt x="30" y="22"/>
                    <a:pt x="26" y="18"/>
                  </a:cubicBezTo>
                  <a:cubicBezTo>
                    <a:pt x="22" y="15"/>
                    <a:pt x="18" y="11"/>
                    <a:pt x="14" y="9"/>
                  </a:cubicBezTo>
                  <a:cubicBezTo>
                    <a:pt x="10" y="6"/>
                    <a:pt x="5" y="3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37" name="iṧ1ídè">
              <a:extLst>
                <a:ext uri="{FF2B5EF4-FFF2-40B4-BE49-F238E27FC236}">
                  <a16:creationId xmlns:a16="http://schemas.microsoft.com/office/drawing/2014/main" id="{E19FBD3D-C708-42D9-8FF0-DC672C7E329B}"/>
                </a:ext>
              </a:extLst>
            </p:cNvPr>
            <p:cNvSpPr/>
            <p:nvPr userDrawn="1"/>
          </p:nvSpPr>
          <p:spPr bwMode="auto">
            <a:xfrm flipH="1">
              <a:off x="9618609" y="3960376"/>
              <a:ext cx="63260" cy="94387"/>
            </a:xfrm>
            <a:custGeom>
              <a:avLst/>
              <a:gdLst>
                <a:gd name="T0" fmla="*/ 1 w 30"/>
                <a:gd name="T1" fmla="*/ 45 h 45"/>
                <a:gd name="T2" fmla="*/ 1 w 30"/>
                <a:gd name="T3" fmla="*/ 31 h 45"/>
                <a:gd name="T4" fmla="*/ 8 w 30"/>
                <a:gd name="T5" fmla="*/ 18 h 45"/>
                <a:gd name="T6" fmla="*/ 29 w 30"/>
                <a:gd name="T7" fmla="*/ 1 h 45"/>
                <a:gd name="T8" fmla="*/ 30 w 30"/>
                <a:gd name="T9" fmla="*/ 1 h 45"/>
                <a:gd name="T10" fmla="*/ 30 w 30"/>
                <a:gd name="T11" fmla="*/ 2 h 45"/>
                <a:gd name="T12" fmla="*/ 11 w 30"/>
                <a:gd name="T13" fmla="*/ 20 h 45"/>
                <a:gd name="T14" fmla="*/ 5 w 30"/>
                <a:gd name="T15" fmla="*/ 32 h 45"/>
                <a:gd name="T16" fmla="*/ 2 w 30"/>
                <a:gd name="T17" fmla="*/ 44 h 45"/>
                <a:gd name="T18" fmla="*/ 2 w 30"/>
                <a:gd name="T19" fmla="*/ 45 h 45"/>
                <a:gd name="T20" fmla="*/ 1 w 30"/>
                <a:gd name="T21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45">
                  <a:moveTo>
                    <a:pt x="1" y="45"/>
                  </a:moveTo>
                  <a:cubicBezTo>
                    <a:pt x="0" y="40"/>
                    <a:pt x="0" y="35"/>
                    <a:pt x="1" y="31"/>
                  </a:cubicBezTo>
                  <a:cubicBezTo>
                    <a:pt x="3" y="26"/>
                    <a:pt x="5" y="22"/>
                    <a:pt x="8" y="18"/>
                  </a:cubicBezTo>
                  <a:cubicBezTo>
                    <a:pt x="13" y="10"/>
                    <a:pt x="21" y="4"/>
                    <a:pt x="29" y="1"/>
                  </a:cubicBezTo>
                  <a:cubicBezTo>
                    <a:pt x="29" y="0"/>
                    <a:pt x="30" y="1"/>
                    <a:pt x="30" y="1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3" y="7"/>
                    <a:pt x="16" y="13"/>
                    <a:pt x="11" y="20"/>
                  </a:cubicBezTo>
                  <a:cubicBezTo>
                    <a:pt x="8" y="24"/>
                    <a:pt x="6" y="28"/>
                    <a:pt x="5" y="32"/>
                  </a:cubicBezTo>
                  <a:cubicBezTo>
                    <a:pt x="3" y="36"/>
                    <a:pt x="3" y="40"/>
                    <a:pt x="2" y="44"/>
                  </a:cubicBezTo>
                  <a:cubicBezTo>
                    <a:pt x="2" y="45"/>
                    <a:pt x="2" y="45"/>
                    <a:pt x="2" y="45"/>
                  </a:cubicBezTo>
                  <a:lnTo>
                    <a:pt x="1" y="45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39" name="ïṧḻïḋê">
              <a:extLst>
                <a:ext uri="{FF2B5EF4-FFF2-40B4-BE49-F238E27FC236}">
                  <a16:creationId xmlns:a16="http://schemas.microsoft.com/office/drawing/2014/main" id="{BB88A2FB-7EAB-4018-BC63-955E7E616E96}"/>
                </a:ext>
              </a:extLst>
            </p:cNvPr>
            <p:cNvSpPr/>
            <p:nvPr userDrawn="1"/>
          </p:nvSpPr>
          <p:spPr bwMode="auto">
            <a:xfrm flipH="1">
              <a:off x="8280117" y="4091916"/>
              <a:ext cx="58239" cy="91375"/>
            </a:xfrm>
            <a:custGeom>
              <a:avLst/>
              <a:gdLst>
                <a:gd name="T0" fmla="*/ 1 w 28"/>
                <a:gd name="T1" fmla="*/ 0 h 44"/>
                <a:gd name="T2" fmla="*/ 13 w 28"/>
                <a:gd name="T3" fmla="*/ 7 h 44"/>
                <a:gd name="T4" fmla="*/ 22 w 28"/>
                <a:gd name="T5" fmla="*/ 17 h 44"/>
                <a:gd name="T6" fmla="*/ 27 w 28"/>
                <a:gd name="T7" fmla="*/ 29 h 44"/>
                <a:gd name="T8" fmla="*/ 27 w 28"/>
                <a:gd name="T9" fmla="*/ 43 h 44"/>
                <a:gd name="T10" fmla="*/ 25 w 28"/>
                <a:gd name="T11" fmla="*/ 44 h 44"/>
                <a:gd name="T12" fmla="*/ 25 w 28"/>
                <a:gd name="T13" fmla="*/ 43 h 44"/>
                <a:gd name="T14" fmla="*/ 18 w 28"/>
                <a:gd name="T15" fmla="*/ 19 h 44"/>
                <a:gd name="T16" fmla="*/ 10 w 28"/>
                <a:gd name="T17" fmla="*/ 9 h 44"/>
                <a:gd name="T18" fmla="*/ 1 w 28"/>
                <a:gd name="T19" fmla="*/ 1 h 44"/>
                <a:gd name="T20" fmla="*/ 0 w 28"/>
                <a:gd name="T21" fmla="*/ 0 h 44"/>
                <a:gd name="T22" fmla="*/ 1 w 28"/>
                <a:gd name="T2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44">
                  <a:moveTo>
                    <a:pt x="1" y="0"/>
                  </a:moveTo>
                  <a:cubicBezTo>
                    <a:pt x="5" y="1"/>
                    <a:pt x="9" y="4"/>
                    <a:pt x="13" y="7"/>
                  </a:cubicBezTo>
                  <a:cubicBezTo>
                    <a:pt x="16" y="10"/>
                    <a:pt x="19" y="13"/>
                    <a:pt x="22" y="17"/>
                  </a:cubicBezTo>
                  <a:cubicBezTo>
                    <a:pt x="24" y="21"/>
                    <a:pt x="26" y="25"/>
                    <a:pt x="27" y="29"/>
                  </a:cubicBezTo>
                  <a:cubicBezTo>
                    <a:pt x="28" y="34"/>
                    <a:pt x="28" y="39"/>
                    <a:pt x="27" y="43"/>
                  </a:cubicBezTo>
                  <a:cubicBezTo>
                    <a:pt x="26" y="43"/>
                    <a:pt x="26" y="44"/>
                    <a:pt x="25" y="44"/>
                  </a:cubicBezTo>
                  <a:cubicBezTo>
                    <a:pt x="25" y="43"/>
                    <a:pt x="24" y="43"/>
                    <a:pt x="25" y="43"/>
                  </a:cubicBezTo>
                  <a:cubicBezTo>
                    <a:pt x="25" y="34"/>
                    <a:pt x="23" y="26"/>
                    <a:pt x="18" y="19"/>
                  </a:cubicBezTo>
                  <a:cubicBezTo>
                    <a:pt x="16" y="15"/>
                    <a:pt x="13" y="12"/>
                    <a:pt x="10" y="9"/>
                  </a:cubicBezTo>
                  <a:cubicBezTo>
                    <a:pt x="7" y="6"/>
                    <a:pt x="4" y="4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40" name="iSḻîdê">
              <a:extLst>
                <a:ext uri="{FF2B5EF4-FFF2-40B4-BE49-F238E27FC236}">
                  <a16:creationId xmlns:a16="http://schemas.microsoft.com/office/drawing/2014/main" id="{BBAA93BB-D81C-450E-B964-D45575DE100C}"/>
                </a:ext>
              </a:extLst>
            </p:cNvPr>
            <p:cNvSpPr/>
            <p:nvPr userDrawn="1"/>
          </p:nvSpPr>
          <p:spPr bwMode="auto">
            <a:xfrm flipH="1">
              <a:off x="8628546" y="4047732"/>
              <a:ext cx="43177" cy="92379"/>
            </a:xfrm>
            <a:custGeom>
              <a:avLst/>
              <a:gdLst>
                <a:gd name="T0" fmla="*/ 1 w 21"/>
                <a:gd name="T1" fmla="*/ 0 h 44"/>
                <a:gd name="T2" fmla="*/ 10 w 21"/>
                <a:gd name="T3" fmla="*/ 8 h 44"/>
                <a:gd name="T4" fmla="*/ 17 w 21"/>
                <a:gd name="T5" fmla="*/ 18 h 44"/>
                <a:gd name="T6" fmla="*/ 20 w 21"/>
                <a:gd name="T7" fmla="*/ 30 h 44"/>
                <a:gd name="T8" fmla="*/ 19 w 21"/>
                <a:gd name="T9" fmla="*/ 43 h 44"/>
                <a:gd name="T10" fmla="*/ 17 w 21"/>
                <a:gd name="T11" fmla="*/ 43 h 44"/>
                <a:gd name="T12" fmla="*/ 17 w 21"/>
                <a:gd name="T13" fmla="*/ 42 h 44"/>
                <a:gd name="T14" fmla="*/ 14 w 21"/>
                <a:gd name="T15" fmla="*/ 20 h 44"/>
                <a:gd name="T16" fmla="*/ 8 w 21"/>
                <a:gd name="T17" fmla="*/ 10 h 44"/>
                <a:gd name="T18" fmla="*/ 0 w 21"/>
                <a:gd name="T19" fmla="*/ 1 h 44"/>
                <a:gd name="T20" fmla="*/ 0 w 21"/>
                <a:gd name="T21" fmla="*/ 0 h 44"/>
                <a:gd name="T22" fmla="*/ 1 w 21"/>
                <a:gd name="T2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44">
                  <a:moveTo>
                    <a:pt x="1" y="0"/>
                  </a:moveTo>
                  <a:cubicBezTo>
                    <a:pt x="4" y="2"/>
                    <a:pt x="8" y="5"/>
                    <a:pt x="10" y="8"/>
                  </a:cubicBezTo>
                  <a:cubicBezTo>
                    <a:pt x="13" y="11"/>
                    <a:pt x="16" y="14"/>
                    <a:pt x="17" y="18"/>
                  </a:cubicBezTo>
                  <a:cubicBezTo>
                    <a:pt x="19" y="22"/>
                    <a:pt x="20" y="26"/>
                    <a:pt x="20" y="30"/>
                  </a:cubicBezTo>
                  <a:cubicBezTo>
                    <a:pt x="21" y="35"/>
                    <a:pt x="20" y="39"/>
                    <a:pt x="19" y="43"/>
                  </a:cubicBezTo>
                  <a:cubicBezTo>
                    <a:pt x="18" y="43"/>
                    <a:pt x="18" y="44"/>
                    <a:pt x="17" y="43"/>
                  </a:cubicBezTo>
                  <a:cubicBezTo>
                    <a:pt x="17" y="43"/>
                    <a:pt x="17" y="43"/>
                    <a:pt x="17" y="42"/>
                  </a:cubicBezTo>
                  <a:cubicBezTo>
                    <a:pt x="18" y="35"/>
                    <a:pt x="17" y="27"/>
                    <a:pt x="14" y="20"/>
                  </a:cubicBezTo>
                  <a:cubicBezTo>
                    <a:pt x="12" y="16"/>
                    <a:pt x="10" y="13"/>
                    <a:pt x="8" y="10"/>
                  </a:cubicBezTo>
                  <a:cubicBezTo>
                    <a:pt x="5" y="7"/>
                    <a:pt x="3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41" name="ï$lîḑè">
              <a:extLst>
                <a:ext uri="{FF2B5EF4-FFF2-40B4-BE49-F238E27FC236}">
                  <a16:creationId xmlns:a16="http://schemas.microsoft.com/office/drawing/2014/main" id="{CFA78941-866E-4C17-AD33-FC839E5F32F3}"/>
                </a:ext>
              </a:extLst>
            </p:cNvPr>
            <p:cNvSpPr/>
            <p:nvPr userDrawn="1"/>
          </p:nvSpPr>
          <p:spPr bwMode="auto">
            <a:xfrm flipH="1">
              <a:off x="9368583" y="4085891"/>
              <a:ext cx="58239" cy="104429"/>
            </a:xfrm>
            <a:custGeom>
              <a:avLst/>
              <a:gdLst>
                <a:gd name="T0" fmla="*/ 1 w 28"/>
                <a:gd name="T1" fmla="*/ 0 h 50"/>
                <a:gd name="T2" fmla="*/ 11 w 28"/>
                <a:gd name="T3" fmla="*/ 10 h 50"/>
                <a:gd name="T4" fmla="*/ 19 w 28"/>
                <a:gd name="T5" fmla="*/ 21 h 50"/>
                <a:gd name="T6" fmla="*/ 28 w 28"/>
                <a:gd name="T7" fmla="*/ 48 h 50"/>
                <a:gd name="T8" fmla="*/ 27 w 28"/>
                <a:gd name="T9" fmla="*/ 50 h 50"/>
                <a:gd name="T10" fmla="*/ 26 w 28"/>
                <a:gd name="T11" fmla="*/ 49 h 50"/>
                <a:gd name="T12" fmla="*/ 16 w 28"/>
                <a:gd name="T13" fmla="*/ 23 h 50"/>
                <a:gd name="T14" fmla="*/ 8 w 28"/>
                <a:gd name="T15" fmla="*/ 12 h 50"/>
                <a:gd name="T16" fmla="*/ 0 w 28"/>
                <a:gd name="T17" fmla="*/ 1 h 50"/>
                <a:gd name="T18" fmla="*/ 0 w 28"/>
                <a:gd name="T19" fmla="*/ 0 h 50"/>
                <a:gd name="T20" fmla="*/ 1 w 28"/>
                <a:gd name="T2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50">
                  <a:moveTo>
                    <a:pt x="1" y="0"/>
                  </a:moveTo>
                  <a:cubicBezTo>
                    <a:pt x="5" y="3"/>
                    <a:pt x="8" y="6"/>
                    <a:pt x="11" y="10"/>
                  </a:cubicBezTo>
                  <a:cubicBezTo>
                    <a:pt x="14" y="13"/>
                    <a:pt x="17" y="17"/>
                    <a:pt x="19" y="21"/>
                  </a:cubicBezTo>
                  <a:cubicBezTo>
                    <a:pt x="24" y="30"/>
                    <a:pt x="27" y="39"/>
                    <a:pt x="28" y="48"/>
                  </a:cubicBezTo>
                  <a:cubicBezTo>
                    <a:pt x="28" y="49"/>
                    <a:pt x="27" y="50"/>
                    <a:pt x="27" y="50"/>
                  </a:cubicBezTo>
                  <a:cubicBezTo>
                    <a:pt x="26" y="50"/>
                    <a:pt x="26" y="49"/>
                    <a:pt x="26" y="49"/>
                  </a:cubicBezTo>
                  <a:cubicBezTo>
                    <a:pt x="23" y="40"/>
                    <a:pt x="20" y="31"/>
                    <a:pt x="16" y="23"/>
                  </a:cubicBezTo>
                  <a:cubicBezTo>
                    <a:pt x="14" y="19"/>
                    <a:pt x="11" y="16"/>
                    <a:pt x="8" y="12"/>
                  </a:cubicBezTo>
                  <a:cubicBezTo>
                    <a:pt x="6" y="8"/>
                    <a:pt x="3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42" name="íṧlïḑe">
              <a:extLst>
                <a:ext uri="{FF2B5EF4-FFF2-40B4-BE49-F238E27FC236}">
                  <a16:creationId xmlns:a16="http://schemas.microsoft.com/office/drawing/2014/main" id="{3EB9F420-C022-4DBA-9C3E-23906B5FD53E}"/>
                </a:ext>
              </a:extLst>
            </p:cNvPr>
            <p:cNvSpPr/>
            <p:nvPr userDrawn="1"/>
          </p:nvSpPr>
          <p:spPr bwMode="auto">
            <a:xfrm flipH="1">
              <a:off x="8949866" y="4173249"/>
              <a:ext cx="89367" cy="71293"/>
            </a:xfrm>
            <a:custGeom>
              <a:avLst/>
              <a:gdLst>
                <a:gd name="T0" fmla="*/ 0 w 43"/>
                <a:gd name="T1" fmla="*/ 33 h 34"/>
                <a:gd name="T2" fmla="*/ 5 w 43"/>
                <a:gd name="T3" fmla="*/ 20 h 34"/>
                <a:gd name="T4" fmla="*/ 15 w 43"/>
                <a:gd name="T5" fmla="*/ 10 h 34"/>
                <a:gd name="T6" fmla="*/ 42 w 43"/>
                <a:gd name="T7" fmla="*/ 0 h 34"/>
                <a:gd name="T8" fmla="*/ 43 w 43"/>
                <a:gd name="T9" fmla="*/ 1 h 34"/>
                <a:gd name="T10" fmla="*/ 42 w 43"/>
                <a:gd name="T11" fmla="*/ 2 h 34"/>
                <a:gd name="T12" fmla="*/ 18 w 43"/>
                <a:gd name="T13" fmla="*/ 13 h 34"/>
                <a:gd name="T14" fmla="*/ 8 w 43"/>
                <a:gd name="T15" fmla="*/ 22 h 34"/>
                <a:gd name="T16" fmla="*/ 2 w 43"/>
                <a:gd name="T17" fmla="*/ 33 h 34"/>
                <a:gd name="T18" fmla="*/ 2 w 43"/>
                <a:gd name="T19" fmla="*/ 33 h 34"/>
                <a:gd name="T20" fmla="*/ 1 w 43"/>
                <a:gd name="T21" fmla="*/ 34 h 34"/>
                <a:gd name="T22" fmla="*/ 0 w 43"/>
                <a:gd name="T2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" h="34">
                  <a:moveTo>
                    <a:pt x="0" y="33"/>
                  </a:moveTo>
                  <a:cubicBezTo>
                    <a:pt x="1" y="28"/>
                    <a:pt x="3" y="24"/>
                    <a:pt x="5" y="20"/>
                  </a:cubicBezTo>
                  <a:cubicBezTo>
                    <a:pt x="8" y="16"/>
                    <a:pt x="12" y="12"/>
                    <a:pt x="15" y="10"/>
                  </a:cubicBezTo>
                  <a:cubicBezTo>
                    <a:pt x="23" y="4"/>
                    <a:pt x="32" y="1"/>
                    <a:pt x="42" y="0"/>
                  </a:cubicBezTo>
                  <a:cubicBezTo>
                    <a:pt x="42" y="0"/>
                    <a:pt x="43" y="0"/>
                    <a:pt x="43" y="1"/>
                  </a:cubicBezTo>
                  <a:cubicBezTo>
                    <a:pt x="43" y="1"/>
                    <a:pt x="42" y="2"/>
                    <a:pt x="42" y="2"/>
                  </a:cubicBezTo>
                  <a:cubicBezTo>
                    <a:pt x="33" y="5"/>
                    <a:pt x="25" y="8"/>
                    <a:pt x="18" y="13"/>
                  </a:cubicBezTo>
                  <a:cubicBezTo>
                    <a:pt x="14" y="16"/>
                    <a:pt x="11" y="18"/>
                    <a:pt x="8" y="22"/>
                  </a:cubicBezTo>
                  <a:cubicBezTo>
                    <a:pt x="5" y="25"/>
                    <a:pt x="3" y="29"/>
                    <a:pt x="2" y="33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2" y="34"/>
                    <a:pt x="1" y="34"/>
                    <a:pt x="1" y="34"/>
                  </a:cubicBezTo>
                  <a:lnTo>
                    <a:pt x="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43" name="ïŝḷîḓé">
              <a:extLst>
                <a:ext uri="{FF2B5EF4-FFF2-40B4-BE49-F238E27FC236}">
                  <a16:creationId xmlns:a16="http://schemas.microsoft.com/office/drawing/2014/main" id="{38C49BD3-47E2-446B-8014-F137273FDC70}"/>
                </a:ext>
              </a:extLst>
            </p:cNvPr>
            <p:cNvSpPr/>
            <p:nvPr userDrawn="1"/>
          </p:nvSpPr>
          <p:spPr bwMode="auto">
            <a:xfrm flipH="1">
              <a:off x="6496798" y="3700306"/>
              <a:ext cx="131540" cy="162668"/>
            </a:xfrm>
            <a:custGeom>
              <a:avLst/>
              <a:gdLst>
                <a:gd name="T0" fmla="*/ 1 w 63"/>
                <a:gd name="T1" fmla="*/ 0 h 78"/>
                <a:gd name="T2" fmla="*/ 23 w 63"/>
                <a:gd name="T3" fmla="*/ 13 h 78"/>
                <a:gd name="T4" fmla="*/ 42 w 63"/>
                <a:gd name="T5" fmla="*/ 30 h 78"/>
                <a:gd name="T6" fmla="*/ 57 w 63"/>
                <a:gd name="T7" fmla="*/ 52 h 78"/>
                <a:gd name="T8" fmla="*/ 63 w 63"/>
                <a:gd name="T9" fmla="*/ 77 h 78"/>
                <a:gd name="T10" fmla="*/ 62 w 63"/>
                <a:gd name="T11" fmla="*/ 78 h 78"/>
                <a:gd name="T12" fmla="*/ 61 w 63"/>
                <a:gd name="T13" fmla="*/ 78 h 78"/>
                <a:gd name="T14" fmla="*/ 53 w 63"/>
                <a:gd name="T15" fmla="*/ 54 h 78"/>
                <a:gd name="T16" fmla="*/ 39 w 63"/>
                <a:gd name="T17" fmla="*/ 33 h 78"/>
                <a:gd name="T18" fmla="*/ 21 w 63"/>
                <a:gd name="T19" fmla="*/ 16 h 78"/>
                <a:gd name="T20" fmla="*/ 0 w 63"/>
                <a:gd name="T21" fmla="*/ 1 h 78"/>
                <a:gd name="T22" fmla="*/ 0 w 63"/>
                <a:gd name="T23" fmla="*/ 0 h 78"/>
                <a:gd name="T24" fmla="*/ 1 w 63"/>
                <a:gd name="T2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" h="78">
                  <a:moveTo>
                    <a:pt x="1" y="0"/>
                  </a:moveTo>
                  <a:cubicBezTo>
                    <a:pt x="9" y="3"/>
                    <a:pt x="16" y="8"/>
                    <a:pt x="23" y="13"/>
                  </a:cubicBezTo>
                  <a:cubicBezTo>
                    <a:pt x="30" y="18"/>
                    <a:pt x="37" y="24"/>
                    <a:pt x="42" y="30"/>
                  </a:cubicBezTo>
                  <a:cubicBezTo>
                    <a:pt x="48" y="37"/>
                    <a:pt x="53" y="44"/>
                    <a:pt x="57" y="52"/>
                  </a:cubicBezTo>
                  <a:cubicBezTo>
                    <a:pt x="60" y="60"/>
                    <a:pt x="62" y="69"/>
                    <a:pt x="63" y="77"/>
                  </a:cubicBezTo>
                  <a:cubicBezTo>
                    <a:pt x="63" y="78"/>
                    <a:pt x="63" y="78"/>
                    <a:pt x="62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69"/>
                    <a:pt x="57" y="61"/>
                    <a:pt x="53" y="54"/>
                  </a:cubicBezTo>
                  <a:cubicBezTo>
                    <a:pt x="50" y="46"/>
                    <a:pt x="45" y="39"/>
                    <a:pt x="39" y="33"/>
                  </a:cubicBezTo>
                  <a:cubicBezTo>
                    <a:pt x="34" y="27"/>
                    <a:pt x="28" y="21"/>
                    <a:pt x="21" y="16"/>
                  </a:cubicBezTo>
                  <a:cubicBezTo>
                    <a:pt x="15" y="10"/>
                    <a:pt x="8" y="6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44" name="ïṧḷiḑè">
              <a:extLst>
                <a:ext uri="{FF2B5EF4-FFF2-40B4-BE49-F238E27FC236}">
                  <a16:creationId xmlns:a16="http://schemas.microsoft.com/office/drawing/2014/main" id="{2B29CD53-6051-42EB-AFCD-E520B1C0CE4D}"/>
                </a:ext>
              </a:extLst>
            </p:cNvPr>
            <p:cNvSpPr/>
            <p:nvPr userDrawn="1"/>
          </p:nvSpPr>
          <p:spPr bwMode="auto">
            <a:xfrm flipH="1">
              <a:off x="5930473" y="3482414"/>
              <a:ext cx="70288" cy="94387"/>
            </a:xfrm>
            <a:custGeom>
              <a:avLst/>
              <a:gdLst>
                <a:gd name="T0" fmla="*/ 33 w 34"/>
                <a:gd name="T1" fmla="*/ 2 h 45"/>
                <a:gd name="T2" fmla="*/ 23 w 34"/>
                <a:gd name="T3" fmla="*/ 11 h 45"/>
                <a:gd name="T4" fmla="*/ 13 w 34"/>
                <a:gd name="T5" fmla="*/ 20 h 45"/>
                <a:gd name="T6" fmla="*/ 2 w 34"/>
                <a:gd name="T7" fmla="*/ 44 h 45"/>
                <a:gd name="T8" fmla="*/ 0 w 34"/>
                <a:gd name="T9" fmla="*/ 45 h 45"/>
                <a:gd name="T10" fmla="*/ 0 w 34"/>
                <a:gd name="T11" fmla="*/ 44 h 45"/>
                <a:gd name="T12" fmla="*/ 10 w 34"/>
                <a:gd name="T13" fmla="*/ 18 h 45"/>
                <a:gd name="T14" fmla="*/ 20 w 34"/>
                <a:gd name="T15" fmla="*/ 8 h 45"/>
                <a:gd name="T16" fmla="*/ 33 w 34"/>
                <a:gd name="T17" fmla="*/ 1 h 45"/>
                <a:gd name="T18" fmla="*/ 34 w 34"/>
                <a:gd name="T19" fmla="*/ 1 h 45"/>
                <a:gd name="T20" fmla="*/ 33 w 34"/>
                <a:gd name="T21" fmla="*/ 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" h="45">
                  <a:moveTo>
                    <a:pt x="33" y="2"/>
                  </a:moveTo>
                  <a:cubicBezTo>
                    <a:pt x="30" y="5"/>
                    <a:pt x="26" y="8"/>
                    <a:pt x="23" y="11"/>
                  </a:cubicBezTo>
                  <a:cubicBezTo>
                    <a:pt x="19" y="14"/>
                    <a:pt x="16" y="17"/>
                    <a:pt x="13" y="20"/>
                  </a:cubicBezTo>
                  <a:cubicBezTo>
                    <a:pt x="8" y="27"/>
                    <a:pt x="4" y="35"/>
                    <a:pt x="2" y="44"/>
                  </a:cubicBezTo>
                  <a:cubicBezTo>
                    <a:pt x="1" y="45"/>
                    <a:pt x="1" y="45"/>
                    <a:pt x="0" y="45"/>
                  </a:cubicBezTo>
                  <a:cubicBezTo>
                    <a:pt x="0" y="45"/>
                    <a:pt x="0" y="45"/>
                    <a:pt x="0" y="44"/>
                  </a:cubicBezTo>
                  <a:cubicBezTo>
                    <a:pt x="0" y="35"/>
                    <a:pt x="4" y="25"/>
                    <a:pt x="10" y="18"/>
                  </a:cubicBezTo>
                  <a:cubicBezTo>
                    <a:pt x="13" y="14"/>
                    <a:pt x="17" y="11"/>
                    <a:pt x="20" y="8"/>
                  </a:cubicBezTo>
                  <a:cubicBezTo>
                    <a:pt x="24" y="5"/>
                    <a:pt x="28" y="3"/>
                    <a:pt x="33" y="1"/>
                  </a:cubicBezTo>
                  <a:cubicBezTo>
                    <a:pt x="33" y="0"/>
                    <a:pt x="33" y="1"/>
                    <a:pt x="34" y="1"/>
                  </a:cubicBezTo>
                  <a:lnTo>
                    <a:pt x="33" y="2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45" name="îṡľïḓe">
              <a:extLst>
                <a:ext uri="{FF2B5EF4-FFF2-40B4-BE49-F238E27FC236}">
                  <a16:creationId xmlns:a16="http://schemas.microsoft.com/office/drawing/2014/main" id="{3483EF57-FFDC-4231-B534-AB80CE77841F}"/>
                </a:ext>
              </a:extLst>
            </p:cNvPr>
            <p:cNvSpPr/>
            <p:nvPr userDrawn="1"/>
          </p:nvSpPr>
          <p:spPr bwMode="auto">
            <a:xfrm flipH="1">
              <a:off x="6099165" y="3668175"/>
              <a:ext cx="66272" cy="115474"/>
            </a:xfrm>
            <a:custGeom>
              <a:avLst/>
              <a:gdLst>
                <a:gd name="T0" fmla="*/ 2 w 32"/>
                <a:gd name="T1" fmla="*/ 0 h 55"/>
                <a:gd name="T2" fmla="*/ 12 w 32"/>
                <a:gd name="T3" fmla="*/ 12 h 55"/>
                <a:gd name="T4" fmla="*/ 20 w 32"/>
                <a:gd name="T5" fmla="*/ 25 h 55"/>
                <a:gd name="T6" fmla="*/ 27 w 32"/>
                <a:gd name="T7" fmla="*/ 39 h 55"/>
                <a:gd name="T8" fmla="*/ 32 w 32"/>
                <a:gd name="T9" fmla="*/ 54 h 55"/>
                <a:gd name="T10" fmla="*/ 31 w 32"/>
                <a:gd name="T11" fmla="*/ 55 h 55"/>
                <a:gd name="T12" fmla="*/ 30 w 32"/>
                <a:gd name="T13" fmla="*/ 54 h 55"/>
                <a:gd name="T14" fmla="*/ 24 w 32"/>
                <a:gd name="T15" fmla="*/ 40 h 55"/>
                <a:gd name="T16" fmla="*/ 17 w 32"/>
                <a:gd name="T17" fmla="*/ 27 h 55"/>
                <a:gd name="T18" fmla="*/ 9 w 32"/>
                <a:gd name="T19" fmla="*/ 14 h 55"/>
                <a:gd name="T20" fmla="*/ 0 w 32"/>
                <a:gd name="T21" fmla="*/ 1 h 55"/>
                <a:gd name="T22" fmla="*/ 1 w 32"/>
                <a:gd name="T23" fmla="*/ 0 h 55"/>
                <a:gd name="T24" fmla="*/ 2 w 32"/>
                <a:gd name="T2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55">
                  <a:moveTo>
                    <a:pt x="2" y="0"/>
                  </a:moveTo>
                  <a:cubicBezTo>
                    <a:pt x="5" y="4"/>
                    <a:pt x="8" y="8"/>
                    <a:pt x="12" y="12"/>
                  </a:cubicBezTo>
                  <a:cubicBezTo>
                    <a:pt x="15" y="16"/>
                    <a:pt x="17" y="20"/>
                    <a:pt x="20" y="25"/>
                  </a:cubicBezTo>
                  <a:cubicBezTo>
                    <a:pt x="22" y="30"/>
                    <a:pt x="25" y="34"/>
                    <a:pt x="27" y="39"/>
                  </a:cubicBezTo>
                  <a:cubicBezTo>
                    <a:pt x="29" y="44"/>
                    <a:pt x="31" y="49"/>
                    <a:pt x="32" y="54"/>
                  </a:cubicBezTo>
                  <a:cubicBezTo>
                    <a:pt x="32" y="54"/>
                    <a:pt x="32" y="55"/>
                    <a:pt x="31" y="55"/>
                  </a:cubicBezTo>
                  <a:cubicBezTo>
                    <a:pt x="31" y="55"/>
                    <a:pt x="30" y="55"/>
                    <a:pt x="30" y="54"/>
                  </a:cubicBezTo>
                  <a:cubicBezTo>
                    <a:pt x="28" y="50"/>
                    <a:pt x="26" y="45"/>
                    <a:pt x="24" y="40"/>
                  </a:cubicBezTo>
                  <a:cubicBezTo>
                    <a:pt x="21" y="36"/>
                    <a:pt x="19" y="31"/>
                    <a:pt x="17" y="27"/>
                  </a:cubicBezTo>
                  <a:cubicBezTo>
                    <a:pt x="14" y="22"/>
                    <a:pt x="11" y="18"/>
                    <a:pt x="9" y="14"/>
                  </a:cubicBezTo>
                  <a:cubicBezTo>
                    <a:pt x="6" y="9"/>
                    <a:pt x="3" y="5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46" name="iṩḷiḍê">
              <a:extLst>
                <a:ext uri="{FF2B5EF4-FFF2-40B4-BE49-F238E27FC236}">
                  <a16:creationId xmlns:a16="http://schemas.microsoft.com/office/drawing/2014/main" id="{CCD7D7C2-3EC9-42F5-92C7-F8E74BD1BB0F}"/>
                </a:ext>
              </a:extLst>
            </p:cNvPr>
            <p:cNvSpPr/>
            <p:nvPr userDrawn="1"/>
          </p:nvSpPr>
          <p:spPr bwMode="auto">
            <a:xfrm flipH="1">
              <a:off x="6314049" y="3935271"/>
              <a:ext cx="45185" cy="81334"/>
            </a:xfrm>
            <a:custGeom>
              <a:avLst/>
              <a:gdLst>
                <a:gd name="T0" fmla="*/ 1 w 22"/>
                <a:gd name="T1" fmla="*/ 0 h 39"/>
                <a:gd name="T2" fmla="*/ 9 w 22"/>
                <a:gd name="T3" fmla="*/ 8 h 39"/>
                <a:gd name="T4" fmla="*/ 15 w 22"/>
                <a:gd name="T5" fmla="*/ 17 h 39"/>
                <a:gd name="T6" fmla="*/ 22 w 22"/>
                <a:gd name="T7" fmla="*/ 38 h 39"/>
                <a:gd name="T8" fmla="*/ 21 w 22"/>
                <a:gd name="T9" fmla="*/ 39 h 39"/>
                <a:gd name="T10" fmla="*/ 20 w 22"/>
                <a:gd name="T11" fmla="*/ 38 h 39"/>
                <a:gd name="T12" fmla="*/ 12 w 22"/>
                <a:gd name="T13" fmla="*/ 19 h 39"/>
                <a:gd name="T14" fmla="*/ 6 w 22"/>
                <a:gd name="T15" fmla="*/ 10 h 39"/>
                <a:gd name="T16" fmla="*/ 0 w 22"/>
                <a:gd name="T17" fmla="*/ 1 h 39"/>
                <a:gd name="T18" fmla="*/ 0 w 22"/>
                <a:gd name="T19" fmla="*/ 0 h 39"/>
                <a:gd name="T20" fmla="*/ 1 w 22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9">
                  <a:moveTo>
                    <a:pt x="1" y="0"/>
                  </a:moveTo>
                  <a:cubicBezTo>
                    <a:pt x="4" y="3"/>
                    <a:pt x="6" y="5"/>
                    <a:pt x="9" y="8"/>
                  </a:cubicBezTo>
                  <a:cubicBezTo>
                    <a:pt x="11" y="11"/>
                    <a:pt x="13" y="14"/>
                    <a:pt x="15" y="17"/>
                  </a:cubicBezTo>
                  <a:cubicBezTo>
                    <a:pt x="19" y="23"/>
                    <a:pt x="22" y="30"/>
                    <a:pt x="22" y="38"/>
                  </a:cubicBezTo>
                  <a:cubicBezTo>
                    <a:pt x="22" y="38"/>
                    <a:pt x="22" y="39"/>
                    <a:pt x="21" y="39"/>
                  </a:cubicBezTo>
                  <a:cubicBezTo>
                    <a:pt x="21" y="39"/>
                    <a:pt x="20" y="39"/>
                    <a:pt x="20" y="38"/>
                  </a:cubicBezTo>
                  <a:cubicBezTo>
                    <a:pt x="18" y="31"/>
                    <a:pt x="15" y="25"/>
                    <a:pt x="12" y="19"/>
                  </a:cubicBezTo>
                  <a:cubicBezTo>
                    <a:pt x="10" y="16"/>
                    <a:pt x="8" y="13"/>
                    <a:pt x="6" y="10"/>
                  </a:cubicBezTo>
                  <a:cubicBezTo>
                    <a:pt x="4" y="7"/>
                    <a:pt x="2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47" name="íṣľíde">
              <a:extLst>
                <a:ext uri="{FF2B5EF4-FFF2-40B4-BE49-F238E27FC236}">
                  <a16:creationId xmlns:a16="http://schemas.microsoft.com/office/drawing/2014/main" id="{5A2A8478-3DD6-40C6-8DD9-FC657C804BA6}"/>
                </a:ext>
              </a:extLst>
            </p:cNvPr>
            <p:cNvSpPr/>
            <p:nvPr userDrawn="1"/>
          </p:nvSpPr>
          <p:spPr bwMode="auto">
            <a:xfrm flipH="1">
              <a:off x="6467679" y="3541655"/>
              <a:ext cx="63260" cy="70288"/>
            </a:xfrm>
            <a:custGeom>
              <a:avLst/>
              <a:gdLst>
                <a:gd name="T0" fmla="*/ 30 w 30"/>
                <a:gd name="T1" fmla="*/ 2 h 34"/>
                <a:gd name="T2" fmla="*/ 20 w 30"/>
                <a:gd name="T3" fmla="*/ 8 h 34"/>
                <a:gd name="T4" fmla="*/ 12 w 30"/>
                <a:gd name="T5" fmla="*/ 15 h 34"/>
                <a:gd name="T6" fmla="*/ 2 w 30"/>
                <a:gd name="T7" fmla="*/ 33 h 34"/>
                <a:gd name="T8" fmla="*/ 0 w 30"/>
                <a:gd name="T9" fmla="*/ 34 h 34"/>
                <a:gd name="T10" fmla="*/ 0 w 30"/>
                <a:gd name="T11" fmla="*/ 33 h 34"/>
                <a:gd name="T12" fmla="*/ 9 w 30"/>
                <a:gd name="T13" fmla="*/ 12 h 34"/>
                <a:gd name="T14" fmla="*/ 18 w 30"/>
                <a:gd name="T15" fmla="*/ 5 h 34"/>
                <a:gd name="T16" fmla="*/ 29 w 30"/>
                <a:gd name="T17" fmla="*/ 0 h 34"/>
                <a:gd name="T18" fmla="*/ 30 w 30"/>
                <a:gd name="T19" fmla="*/ 1 h 34"/>
                <a:gd name="T20" fmla="*/ 30 w 30"/>
                <a:gd name="T21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34">
                  <a:moveTo>
                    <a:pt x="30" y="2"/>
                  </a:moveTo>
                  <a:cubicBezTo>
                    <a:pt x="26" y="4"/>
                    <a:pt x="23" y="6"/>
                    <a:pt x="20" y="8"/>
                  </a:cubicBezTo>
                  <a:cubicBezTo>
                    <a:pt x="17" y="10"/>
                    <a:pt x="15" y="12"/>
                    <a:pt x="12" y="15"/>
                  </a:cubicBezTo>
                  <a:cubicBezTo>
                    <a:pt x="7" y="20"/>
                    <a:pt x="3" y="26"/>
                    <a:pt x="2" y="33"/>
                  </a:cubicBezTo>
                  <a:cubicBezTo>
                    <a:pt x="2" y="34"/>
                    <a:pt x="1" y="34"/>
                    <a:pt x="0" y="34"/>
                  </a:cubicBezTo>
                  <a:cubicBezTo>
                    <a:pt x="0" y="34"/>
                    <a:pt x="0" y="33"/>
                    <a:pt x="0" y="33"/>
                  </a:cubicBezTo>
                  <a:cubicBezTo>
                    <a:pt x="0" y="25"/>
                    <a:pt x="4" y="17"/>
                    <a:pt x="9" y="12"/>
                  </a:cubicBezTo>
                  <a:cubicBezTo>
                    <a:pt x="12" y="9"/>
                    <a:pt x="15" y="7"/>
                    <a:pt x="18" y="5"/>
                  </a:cubicBezTo>
                  <a:cubicBezTo>
                    <a:pt x="22" y="3"/>
                    <a:pt x="25" y="1"/>
                    <a:pt x="29" y="0"/>
                  </a:cubicBezTo>
                  <a:cubicBezTo>
                    <a:pt x="29" y="0"/>
                    <a:pt x="30" y="0"/>
                    <a:pt x="30" y="1"/>
                  </a:cubicBezTo>
                  <a:lnTo>
                    <a:pt x="30" y="2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48" name="îšlïďè">
              <a:extLst>
                <a:ext uri="{FF2B5EF4-FFF2-40B4-BE49-F238E27FC236}">
                  <a16:creationId xmlns:a16="http://schemas.microsoft.com/office/drawing/2014/main" id="{06D3824A-E868-48B6-AF80-3E97A71D772B}"/>
                </a:ext>
              </a:extLst>
            </p:cNvPr>
            <p:cNvSpPr/>
            <p:nvPr userDrawn="1"/>
          </p:nvSpPr>
          <p:spPr bwMode="auto">
            <a:xfrm flipH="1">
              <a:off x="11768431" y="3536635"/>
              <a:ext cx="65268" cy="79326"/>
            </a:xfrm>
            <a:custGeom>
              <a:avLst/>
              <a:gdLst>
                <a:gd name="T0" fmla="*/ 1 w 31"/>
                <a:gd name="T1" fmla="*/ 0 h 38"/>
                <a:gd name="T2" fmla="*/ 12 w 31"/>
                <a:gd name="T3" fmla="*/ 6 h 38"/>
                <a:gd name="T4" fmla="*/ 21 w 31"/>
                <a:gd name="T5" fmla="*/ 14 h 38"/>
                <a:gd name="T6" fmla="*/ 31 w 31"/>
                <a:gd name="T7" fmla="*/ 37 h 38"/>
                <a:gd name="T8" fmla="*/ 30 w 31"/>
                <a:gd name="T9" fmla="*/ 38 h 38"/>
                <a:gd name="T10" fmla="*/ 29 w 31"/>
                <a:gd name="T11" fmla="*/ 37 h 38"/>
                <a:gd name="T12" fmla="*/ 18 w 31"/>
                <a:gd name="T13" fmla="*/ 17 h 38"/>
                <a:gd name="T14" fmla="*/ 10 w 31"/>
                <a:gd name="T15" fmla="*/ 9 h 38"/>
                <a:gd name="T16" fmla="*/ 0 w 31"/>
                <a:gd name="T17" fmla="*/ 1 h 38"/>
                <a:gd name="T18" fmla="*/ 0 w 31"/>
                <a:gd name="T19" fmla="*/ 0 h 38"/>
                <a:gd name="T20" fmla="*/ 1 w 31"/>
                <a:gd name="T2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38">
                  <a:moveTo>
                    <a:pt x="1" y="0"/>
                  </a:moveTo>
                  <a:cubicBezTo>
                    <a:pt x="5" y="1"/>
                    <a:pt x="8" y="4"/>
                    <a:pt x="12" y="6"/>
                  </a:cubicBezTo>
                  <a:cubicBezTo>
                    <a:pt x="15" y="8"/>
                    <a:pt x="18" y="11"/>
                    <a:pt x="21" y="14"/>
                  </a:cubicBezTo>
                  <a:cubicBezTo>
                    <a:pt x="27" y="21"/>
                    <a:pt x="30" y="29"/>
                    <a:pt x="31" y="37"/>
                  </a:cubicBezTo>
                  <a:cubicBezTo>
                    <a:pt x="31" y="38"/>
                    <a:pt x="30" y="38"/>
                    <a:pt x="30" y="38"/>
                  </a:cubicBezTo>
                  <a:cubicBezTo>
                    <a:pt x="29" y="38"/>
                    <a:pt x="29" y="38"/>
                    <a:pt x="29" y="37"/>
                  </a:cubicBezTo>
                  <a:cubicBezTo>
                    <a:pt x="27" y="30"/>
                    <a:pt x="23" y="23"/>
                    <a:pt x="18" y="17"/>
                  </a:cubicBezTo>
                  <a:cubicBezTo>
                    <a:pt x="15" y="14"/>
                    <a:pt x="13" y="11"/>
                    <a:pt x="10" y="9"/>
                  </a:cubicBezTo>
                  <a:cubicBezTo>
                    <a:pt x="7" y="6"/>
                    <a:pt x="3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49" name="iṥlíďè">
              <a:extLst>
                <a:ext uri="{FF2B5EF4-FFF2-40B4-BE49-F238E27FC236}">
                  <a16:creationId xmlns:a16="http://schemas.microsoft.com/office/drawing/2014/main" id="{6B18F790-F31D-4796-AE66-ACE2403AEF7D}"/>
                </a:ext>
              </a:extLst>
            </p:cNvPr>
            <p:cNvSpPr/>
            <p:nvPr userDrawn="1"/>
          </p:nvSpPr>
          <p:spPr bwMode="auto">
            <a:xfrm flipH="1">
              <a:off x="6937605" y="3898120"/>
              <a:ext cx="49203" cy="108445"/>
            </a:xfrm>
            <a:custGeom>
              <a:avLst/>
              <a:gdLst>
                <a:gd name="T0" fmla="*/ 1 w 24"/>
                <a:gd name="T1" fmla="*/ 0 h 52"/>
                <a:gd name="T2" fmla="*/ 11 w 24"/>
                <a:gd name="T3" fmla="*/ 10 h 52"/>
                <a:gd name="T4" fmla="*/ 18 w 24"/>
                <a:gd name="T5" fmla="*/ 23 h 52"/>
                <a:gd name="T6" fmla="*/ 24 w 24"/>
                <a:gd name="T7" fmla="*/ 51 h 52"/>
                <a:gd name="T8" fmla="*/ 23 w 24"/>
                <a:gd name="T9" fmla="*/ 51 h 52"/>
                <a:gd name="T10" fmla="*/ 22 w 24"/>
                <a:gd name="T11" fmla="*/ 51 h 52"/>
                <a:gd name="T12" fmla="*/ 15 w 24"/>
                <a:gd name="T13" fmla="*/ 24 h 52"/>
                <a:gd name="T14" fmla="*/ 8 w 24"/>
                <a:gd name="T15" fmla="*/ 12 h 52"/>
                <a:gd name="T16" fmla="*/ 0 w 24"/>
                <a:gd name="T17" fmla="*/ 1 h 52"/>
                <a:gd name="T18" fmla="*/ 0 w 24"/>
                <a:gd name="T19" fmla="*/ 0 h 52"/>
                <a:gd name="T20" fmla="*/ 1 w 24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52">
                  <a:moveTo>
                    <a:pt x="1" y="0"/>
                  </a:moveTo>
                  <a:cubicBezTo>
                    <a:pt x="5" y="3"/>
                    <a:pt x="8" y="7"/>
                    <a:pt x="11" y="10"/>
                  </a:cubicBezTo>
                  <a:cubicBezTo>
                    <a:pt x="14" y="14"/>
                    <a:pt x="16" y="18"/>
                    <a:pt x="18" y="23"/>
                  </a:cubicBezTo>
                  <a:cubicBezTo>
                    <a:pt x="22" y="31"/>
                    <a:pt x="24" y="41"/>
                    <a:pt x="24" y="51"/>
                  </a:cubicBezTo>
                  <a:cubicBezTo>
                    <a:pt x="24" y="51"/>
                    <a:pt x="23" y="52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1" y="41"/>
                    <a:pt x="18" y="33"/>
                    <a:pt x="15" y="24"/>
                  </a:cubicBezTo>
                  <a:cubicBezTo>
                    <a:pt x="13" y="20"/>
                    <a:pt x="11" y="16"/>
                    <a:pt x="8" y="12"/>
                  </a:cubicBezTo>
                  <a:cubicBezTo>
                    <a:pt x="6" y="8"/>
                    <a:pt x="3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50" name="iṧļïdè">
              <a:extLst>
                <a:ext uri="{FF2B5EF4-FFF2-40B4-BE49-F238E27FC236}">
                  <a16:creationId xmlns:a16="http://schemas.microsoft.com/office/drawing/2014/main" id="{31DA7159-3840-47D2-A201-065DE291F4DA}"/>
                </a:ext>
              </a:extLst>
            </p:cNvPr>
            <p:cNvSpPr/>
            <p:nvPr userDrawn="1"/>
          </p:nvSpPr>
          <p:spPr bwMode="auto">
            <a:xfrm flipH="1">
              <a:off x="6831170" y="3695288"/>
              <a:ext cx="56231" cy="108445"/>
            </a:xfrm>
            <a:custGeom>
              <a:avLst/>
              <a:gdLst>
                <a:gd name="T0" fmla="*/ 27 w 27"/>
                <a:gd name="T1" fmla="*/ 1 h 52"/>
                <a:gd name="T2" fmla="*/ 17 w 27"/>
                <a:gd name="T3" fmla="*/ 12 h 52"/>
                <a:gd name="T4" fmla="*/ 9 w 27"/>
                <a:gd name="T5" fmla="*/ 24 h 52"/>
                <a:gd name="T6" fmla="*/ 3 w 27"/>
                <a:gd name="T7" fmla="*/ 51 h 52"/>
                <a:gd name="T8" fmla="*/ 2 w 27"/>
                <a:gd name="T9" fmla="*/ 52 h 52"/>
                <a:gd name="T10" fmla="*/ 1 w 27"/>
                <a:gd name="T11" fmla="*/ 52 h 52"/>
                <a:gd name="T12" fmla="*/ 1 w 27"/>
                <a:gd name="T13" fmla="*/ 37 h 52"/>
                <a:gd name="T14" fmla="*/ 6 w 27"/>
                <a:gd name="T15" fmla="*/ 22 h 52"/>
                <a:gd name="T16" fmla="*/ 14 w 27"/>
                <a:gd name="T17" fmla="*/ 10 h 52"/>
                <a:gd name="T18" fmla="*/ 26 w 27"/>
                <a:gd name="T19" fmla="*/ 0 h 52"/>
                <a:gd name="T20" fmla="*/ 27 w 27"/>
                <a:gd name="T21" fmla="*/ 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52">
                  <a:moveTo>
                    <a:pt x="27" y="1"/>
                  </a:moveTo>
                  <a:cubicBezTo>
                    <a:pt x="23" y="5"/>
                    <a:pt x="20" y="8"/>
                    <a:pt x="17" y="12"/>
                  </a:cubicBezTo>
                  <a:cubicBezTo>
                    <a:pt x="14" y="16"/>
                    <a:pt x="12" y="20"/>
                    <a:pt x="9" y="24"/>
                  </a:cubicBezTo>
                  <a:cubicBezTo>
                    <a:pt x="5" y="32"/>
                    <a:pt x="3" y="42"/>
                    <a:pt x="3" y="51"/>
                  </a:cubicBezTo>
                  <a:cubicBezTo>
                    <a:pt x="3" y="52"/>
                    <a:pt x="3" y="52"/>
                    <a:pt x="2" y="52"/>
                  </a:cubicBezTo>
                  <a:cubicBezTo>
                    <a:pt x="2" y="52"/>
                    <a:pt x="1" y="52"/>
                    <a:pt x="1" y="52"/>
                  </a:cubicBezTo>
                  <a:cubicBezTo>
                    <a:pt x="0" y="47"/>
                    <a:pt x="0" y="42"/>
                    <a:pt x="1" y="37"/>
                  </a:cubicBezTo>
                  <a:cubicBezTo>
                    <a:pt x="2" y="32"/>
                    <a:pt x="4" y="27"/>
                    <a:pt x="6" y="22"/>
                  </a:cubicBezTo>
                  <a:cubicBezTo>
                    <a:pt x="8" y="18"/>
                    <a:pt x="11" y="14"/>
                    <a:pt x="14" y="10"/>
                  </a:cubicBezTo>
                  <a:cubicBezTo>
                    <a:pt x="18" y="6"/>
                    <a:pt x="22" y="3"/>
                    <a:pt x="26" y="0"/>
                  </a:cubicBezTo>
                  <a:cubicBezTo>
                    <a:pt x="27" y="1"/>
                    <a:pt x="27" y="1"/>
                    <a:pt x="27" y="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51" name="ïṥ1iḓe">
              <a:extLst>
                <a:ext uri="{FF2B5EF4-FFF2-40B4-BE49-F238E27FC236}">
                  <a16:creationId xmlns:a16="http://schemas.microsoft.com/office/drawing/2014/main" id="{8C93947E-F553-4464-A808-157DAA2A1686}"/>
                </a:ext>
              </a:extLst>
            </p:cNvPr>
            <p:cNvSpPr/>
            <p:nvPr userDrawn="1"/>
          </p:nvSpPr>
          <p:spPr bwMode="auto">
            <a:xfrm flipH="1">
              <a:off x="5961602" y="3921213"/>
              <a:ext cx="48199" cy="79326"/>
            </a:xfrm>
            <a:custGeom>
              <a:avLst/>
              <a:gdLst>
                <a:gd name="T0" fmla="*/ 1 w 23"/>
                <a:gd name="T1" fmla="*/ 0 h 38"/>
                <a:gd name="T2" fmla="*/ 10 w 23"/>
                <a:gd name="T3" fmla="*/ 6 h 38"/>
                <a:gd name="T4" fmla="*/ 17 w 23"/>
                <a:gd name="T5" fmla="*/ 15 h 38"/>
                <a:gd name="T6" fmla="*/ 23 w 23"/>
                <a:gd name="T7" fmla="*/ 37 h 38"/>
                <a:gd name="T8" fmla="*/ 21 w 23"/>
                <a:gd name="T9" fmla="*/ 38 h 38"/>
                <a:gd name="T10" fmla="*/ 21 w 23"/>
                <a:gd name="T11" fmla="*/ 37 h 38"/>
                <a:gd name="T12" fmla="*/ 13 w 23"/>
                <a:gd name="T13" fmla="*/ 17 h 38"/>
                <a:gd name="T14" fmla="*/ 7 w 23"/>
                <a:gd name="T15" fmla="*/ 9 h 38"/>
                <a:gd name="T16" fmla="*/ 0 w 23"/>
                <a:gd name="T17" fmla="*/ 1 h 38"/>
                <a:gd name="T18" fmla="*/ 0 w 23"/>
                <a:gd name="T19" fmla="*/ 0 h 38"/>
                <a:gd name="T20" fmla="*/ 1 w 23"/>
                <a:gd name="T2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38">
                  <a:moveTo>
                    <a:pt x="1" y="0"/>
                  </a:moveTo>
                  <a:cubicBezTo>
                    <a:pt x="4" y="1"/>
                    <a:pt x="7" y="4"/>
                    <a:pt x="10" y="6"/>
                  </a:cubicBezTo>
                  <a:cubicBezTo>
                    <a:pt x="12" y="9"/>
                    <a:pt x="15" y="12"/>
                    <a:pt x="17" y="15"/>
                  </a:cubicBezTo>
                  <a:cubicBezTo>
                    <a:pt x="21" y="22"/>
                    <a:pt x="23" y="29"/>
                    <a:pt x="23" y="37"/>
                  </a:cubicBezTo>
                  <a:cubicBezTo>
                    <a:pt x="22" y="37"/>
                    <a:pt x="22" y="38"/>
                    <a:pt x="21" y="38"/>
                  </a:cubicBezTo>
                  <a:cubicBezTo>
                    <a:pt x="21" y="38"/>
                    <a:pt x="21" y="37"/>
                    <a:pt x="21" y="37"/>
                  </a:cubicBezTo>
                  <a:cubicBezTo>
                    <a:pt x="20" y="30"/>
                    <a:pt x="17" y="23"/>
                    <a:pt x="13" y="17"/>
                  </a:cubicBezTo>
                  <a:cubicBezTo>
                    <a:pt x="12" y="14"/>
                    <a:pt x="9" y="11"/>
                    <a:pt x="7" y="9"/>
                  </a:cubicBezTo>
                  <a:cubicBezTo>
                    <a:pt x="5" y="6"/>
                    <a:pt x="2" y="3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52" name="íšľïḋe">
              <a:extLst>
                <a:ext uri="{FF2B5EF4-FFF2-40B4-BE49-F238E27FC236}">
                  <a16:creationId xmlns:a16="http://schemas.microsoft.com/office/drawing/2014/main" id="{863D199F-3D7D-4EEF-A7C7-DE8F551BC327}"/>
                </a:ext>
              </a:extLst>
            </p:cNvPr>
            <p:cNvSpPr/>
            <p:nvPr userDrawn="1"/>
          </p:nvSpPr>
          <p:spPr bwMode="auto">
            <a:xfrm flipH="1">
              <a:off x="7093245" y="3555715"/>
              <a:ext cx="61251" cy="94387"/>
            </a:xfrm>
            <a:custGeom>
              <a:avLst/>
              <a:gdLst>
                <a:gd name="T0" fmla="*/ 1 w 29"/>
                <a:gd name="T1" fmla="*/ 0 h 45"/>
                <a:gd name="T2" fmla="*/ 13 w 29"/>
                <a:gd name="T3" fmla="*/ 7 h 45"/>
                <a:gd name="T4" fmla="*/ 22 w 29"/>
                <a:gd name="T5" fmla="*/ 17 h 45"/>
                <a:gd name="T6" fmla="*/ 28 w 29"/>
                <a:gd name="T7" fmla="*/ 30 h 45"/>
                <a:gd name="T8" fmla="*/ 28 w 29"/>
                <a:gd name="T9" fmla="*/ 44 h 45"/>
                <a:gd name="T10" fmla="*/ 27 w 29"/>
                <a:gd name="T11" fmla="*/ 45 h 45"/>
                <a:gd name="T12" fmla="*/ 26 w 29"/>
                <a:gd name="T13" fmla="*/ 44 h 45"/>
                <a:gd name="T14" fmla="*/ 19 w 29"/>
                <a:gd name="T15" fmla="*/ 20 h 45"/>
                <a:gd name="T16" fmla="*/ 10 w 29"/>
                <a:gd name="T17" fmla="*/ 10 h 45"/>
                <a:gd name="T18" fmla="*/ 0 w 29"/>
                <a:gd name="T19" fmla="*/ 1 h 45"/>
                <a:gd name="T20" fmla="*/ 0 w 29"/>
                <a:gd name="T21" fmla="*/ 0 h 45"/>
                <a:gd name="T22" fmla="*/ 1 w 29"/>
                <a:gd name="T2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" h="45">
                  <a:moveTo>
                    <a:pt x="1" y="0"/>
                  </a:moveTo>
                  <a:cubicBezTo>
                    <a:pt x="5" y="2"/>
                    <a:pt x="9" y="4"/>
                    <a:pt x="13" y="7"/>
                  </a:cubicBezTo>
                  <a:cubicBezTo>
                    <a:pt x="16" y="10"/>
                    <a:pt x="19" y="14"/>
                    <a:pt x="22" y="17"/>
                  </a:cubicBezTo>
                  <a:cubicBezTo>
                    <a:pt x="25" y="21"/>
                    <a:pt x="27" y="26"/>
                    <a:pt x="28" y="30"/>
                  </a:cubicBezTo>
                  <a:cubicBezTo>
                    <a:pt x="29" y="35"/>
                    <a:pt x="29" y="40"/>
                    <a:pt x="28" y="44"/>
                  </a:cubicBezTo>
                  <a:cubicBezTo>
                    <a:pt x="28" y="45"/>
                    <a:pt x="28" y="45"/>
                    <a:pt x="27" y="45"/>
                  </a:cubicBezTo>
                  <a:cubicBezTo>
                    <a:pt x="27" y="45"/>
                    <a:pt x="26" y="44"/>
                    <a:pt x="26" y="44"/>
                  </a:cubicBezTo>
                  <a:cubicBezTo>
                    <a:pt x="26" y="35"/>
                    <a:pt x="23" y="27"/>
                    <a:pt x="19" y="20"/>
                  </a:cubicBezTo>
                  <a:cubicBezTo>
                    <a:pt x="16" y="16"/>
                    <a:pt x="13" y="13"/>
                    <a:pt x="10" y="10"/>
                  </a:cubicBezTo>
                  <a:cubicBezTo>
                    <a:pt x="7" y="6"/>
                    <a:pt x="4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54" name="ïŝľiḓe">
              <a:extLst>
                <a:ext uri="{FF2B5EF4-FFF2-40B4-BE49-F238E27FC236}">
                  <a16:creationId xmlns:a16="http://schemas.microsoft.com/office/drawing/2014/main" id="{3A244177-B685-491C-9598-998ED34DA697}"/>
                </a:ext>
              </a:extLst>
            </p:cNvPr>
            <p:cNvSpPr/>
            <p:nvPr userDrawn="1"/>
          </p:nvSpPr>
          <p:spPr bwMode="auto">
            <a:xfrm flipH="1">
              <a:off x="7590285" y="3960376"/>
              <a:ext cx="64264" cy="94387"/>
            </a:xfrm>
            <a:custGeom>
              <a:avLst/>
              <a:gdLst>
                <a:gd name="T0" fmla="*/ 1 w 31"/>
                <a:gd name="T1" fmla="*/ 45 h 45"/>
                <a:gd name="T2" fmla="*/ 2 w 31"/>
                <a:gd name="T3" fmla="*/ 31 h 45"/>
                <a:gd name="T4" fmla="*/ 8 w 31"/>
                <a:gd name="T5" fmla="*/ 18 h 45"/>
                <a:gd name="T6" fmla="*/ 29 w 31"/>
                <a:gd name="T7" fmla="*/ 1 h 45"/>
                <a:gd name="T8" fmla="*/ 31 w 31"/>
                <a:gd name="T9" fmla="*/ 1 h 45"/>
                <a:gd name="T10" fmla="*/ 30 w 31"/>
                <a:gd name="T11" fmla="*/ 2 h 45"/>
                <a:gd name="T12" fmla="*/ 11 w 31"/>
                <a:gd name="T13" fmla="*/ 20 h 45"/>
                <a:gd name="T14" fmla="*/ 5 w 31"/>
                <a:gd name="T15" fmla="*/ 32 h 45"/>
                <a:gd name="T16" fmla="*/ 3 w 31"/>
                <a:gd name="T17" fmla="*/ 44 h 45"/>
                <a:gd name="T18" fmla="*/ 2 w 31"/>
                <a:gd name="T19" fmla="*/ 45 h 45"/>
                <a:gd name="T20" fmla="*/ 1 w 31"/>
                <a:gd name="T21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45">
                  <a:moveTo>
                    <a:pt x="1" y="45"/>
                  </a:moveTo>
                  <a:cubicBezTo>
                    <a:pt x="0" y="40"/>
                    <a:pt x="1" y="35"/>
                    <a:pt x="2" y="31"/>
                  </a:cubicBezTo>
                  <a:cubicBezTo>
                    <a:pt x="3" y="26"/>
                    <a:pt x="5" y="22"/>
                    <a:pt x="8" y="18"/>
                  </a:cubicBezTo>
                  <a:cubicBezTo>
                    <a:pt x="13" y="10"/>
                    <a:pt x="21" y="4"/>
                    <a:pt x="29" y="1"/>
                  </a:cubicBezTo>
                  <a:cubicBezTo>
                    <a:pt x="30" y="0"/>
                    <a:pt x="30" y="1"/>
                    <a:pt x="31" y="1"/>
                  </a:cubicBezTo>
                  <a:cubicBezTo>
                    <a:pt x="31" y="2"/>
                    <a:pt x="31" y="2"/>
                    <a:pt x="30" y="2"/>
                  </a:cubicBezTo>
                  <a:cubicBezTo>
                    <a:pt x="23" y="7"/>
                    <a:pt x="16" y="13"/>
                    <a:pt x="11" y="20"/>
                  </a:cubicBezTo>
                  <a:cubicBezTo>
                    <a:pt x="9" y="24"/>
                    <a:pt x="7" y="28"/>
                    <a:pt x="5" y="32"/>
                  </a:cubicBezTo>
                  <a:cubicBezTo>
                    <a:pt x="4" y="36"/>
                    <a:pt x="3" y="40"/>
                    <a:pt x="3" y="44"/>
                  </a:cubicBezTo>
                  <a:cubicBezTo>
                    <a:pt x="3" y="45"/>
                    <a:pt x="2" y="45"/>
                    <a:pt x="2" y="45"/>
                  </a:cubicBezTo>
                  <a:lnTo>
                    <a:pt x="1" y="45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56" name="íṩľiḑé">
              <a:extLst>
                <a:ext uri="{FF2B5EF4-FFF2-40B4-BE49-F238E27FC236}">
                  <a16:creationId xmlns:a16="http://schemas.microsoft.com/office/drawing/2014/main" id="{FE5A9A0E-B7EE-4C7E-BD28-D17A3E760736}"/>
                </a:ext>
              </a:extLst>
            </p:cNvPr>
            <p:cNvSpPr/>
            <p:nvPr userDrawn="1"/>
          </p:nvSpPr>
          <p:spPr bwMode="auto">
            <a:xfrm flipH="1">
              <a:off x="6252797" y="4091916"/>
              <a:ext cx="57235" cy="91375"/>
            </a:xfrm>
            <a:custGeom>
              <a:avLst/>
              <a:gdLst>
                <a:gd name="T0" fmla="*/ 1 w 27"/>
                <a:gd name="T1" fmla="*/ 0 h 44"/>
                <a:gd name="T2" fmla="*/ 12 w 27"/>
                <a:gd name="T3" fmla="*/ 7 h 44"/>
                <a:gd name="T4" fmla="*/ 21 w 27"/>
                <a:gd name="T5" fmla="*/ 17 h 44"/>
                <a:gd name="T6" fmla="*/ 26 w 27"/>
                <a:gd name="T7" fmla="*/ 29 h 44"/>
                <a:gd name="T8" fmla="*/ 26 w 27"/>
                <a:gd name="T9" fmla="*/ 43 h 44"/>
                <a:gd name="T10" fmla="*/ 25 w 27"/>
                <a:gd name="T11" fmla="*/ 44 h 44"/>
                <a:gd name="T12" fmla="*/ 24 w 27"/>
                <a:gd name="T13" fmla="*/ 43 h 44"/>
                <a:gd name="T14" fmla="*/ 18 w 27"/>
                <a:gd name="T15" fmla="*/ 19 h 44"/>
                <a:gd name="T16" fmla="*/ 10 w 27"/>
                <a:gd name="T17" fmla="*/ 9 h 44"/>
                <a:gd name="T18" fmla="*/ 0 w 27"/>
                <a:gd name="T19" fmla="*/ 1 h 44"/>
                <a:gd name="T20" fmla="*/ 0 w 27"/>
                <a:gd name="T21" fmla="*/ 0 h 44"/>
                <a:gd name="T22" fmla="*/ 1 w 27"/>
                <a:gd name="T2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44">
                  <a:moveTo>
                    <a:pt x="1" y="0"/>
                  </a:moveTo>
                  <a:cubicBezTo>
                    <a:pt x="5" y="1"/>
                    <a:pt x="9" y="4"/>
                    <a:pt x="12" y="7"/>
                  </a:cubicBezTo>
                  <a:cubicBezTo>
                    <a:pt x="15" y="10"/>
                    <a:pt x="19" y="13"/>
                    <a:pt x="21" y="17"/>
                  </a:cubicBezTo>
                  <a:cubicBezTo>
                    <a:pt x="23" y="21"/>
                    <a:pt x="25" y="25"/>
                    <a:pt x="26" y="29"/>
                  </a:cubicBezTo>
                  <a:cubicBezTo>
                    <a:pt x="27" y="34"/>
                    <a:pt x="27" y="39"/>
                    <a:pt x="26" y="43"/>
                  </a:cubicBezTo>
                  <a:cubicBezTo>
                    <a:pt x="26" y="43"/>
                    <a:pt x="25" y="44"/>
                    <a:pt x="25" y="44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34"/>
                    <a:pt x="22" y="26"/>
                    <a:pt x="18" y="19"/>
                  </a:cubicBezTo>
                  <a:cubicBezTo>
                    <a:pt x="15" y="15"/>
                    <a:pt x="13" y="12"/>
                    <a:pt x="10" y="9"/>
                  </a:cubicBezTo>
                  <a:cubicBezTo>
                    <a:pt x="7" y="6"/>
                    <a:pt x="3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57" name="ïṩliḑe">
              <a:extLst>
                <a:ext uri="{FF2B5EF4-FFF2-40B4-BE49-F238E27FC236}">
                  <a16:creationId xmlns:a16="http://schemas.microsoft.com/office/drawing/2014/main" id="{3340E2AC-1EF6-42DB-88A0-8A298BD80A60}"/>
                </a:ext>
              </a:extLst>
            </p:cNvPr>
            <p:cNvSpPr/>
            <p:nvPr userDrawn="1"/>
          </p:nvSpPr>
          <p:spPr bwMode="auto">
            <a:xfrm flipH="1">
              <a:off x="6601227" y="4047732"/>
              <a:ext cx="44181" cy="92379"/>
            </a:xfrm>
            <a:custGeom>
              <a:avLst/>
              <a:gdLst>
                <a:gd name="T0" fmla="*/ 1 w 21"/>
                <a:gd name="T1" fmla="*/ 0 h 44"/>
                <a:gd name="T2" fmla="*/ 11 w 21"/>
                <a:gd name="T3" fmla="*/ 8 h 44"/>
                <a:gd name="T4" fmla="*/ 18 w 21"/>
                <a:gd name="T5" fmla="*/ 18 h 44"/>
                <a:gd name="T6" fmla="*/ 21 w 21"/>
                <a:gd name="T7" fmla="*/ 30 h 44"/>
                <a:gd name="T8" fmla="*/ 19 w 21"/>
                <a:gd name="T9" fmla="*/ 43 h 44"/>
                <a:gd name="T10" fmla="*/ 18 w 21"/>
                <a:gd name="T11" fmla="*/ 43 h 44"/>
                <a:gd name="T12" fmla="*/ 17 w 21"/>
                <a:gd name="T13" fmla="*/ 42 h 44"/>
                <a:gd name="T14" fmla="*/ 14 w 21"/>
                <a:gd name="T15" fmla="*/ 20 h 44"/>
                <a:gd name="T16" fmla="*/ 8 w 21"/>
                <a:gd name="T17" fmla="*/ 10 h 44"/>
                <a:gd name="T18" fmla="*/ 0 w 21"/>
                <a:gd name="T19" fmla="*/ 1 h 44"/>
                <a:gd name="T20" fmla="*/ 0 w 21"/>
                <a:gd name="T21" fmla="*/ 0 h 44"/>
                <a:gd name="T22" fmla="*/ 1 w 21"/>
                <a:gd name="T2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44">
                  <a:moveTo>
                    <a:pt x="1" y="0"/>
                  </a:moveTo>
                  <a:cubicBezTo>
                    <a:pt x="5" y="2"/>
                    <a:pt x="8" y="5"/>
                    <a:pt x="11" y="8"/>
                  </a:cubicBezTo>
                  <a:cubicBezTo>
                    <a:pt x="14" y="11"/>
                    <a:pt x="16" y="14"/>
                    <a:pt x="18" y="18"/>
                  </a:cubicBezTo>
                  <a:cubicBezTo>
                    <a:pt x="19" y="22"/>
                    <a:pt x="20" y="26"/>
                    <a:pt x="21" y="30"/>
                  </a:cubicBezTo>
                  <a:cubicBezTo>
                    <a:pt x="21" y="35"/>
                    <a:pt x="20" y="39"/>
                    <a:pt x="19" y="43"/>
                  </a:cubicBezTo>
                  <a:cubicBezTo>
                    <a:pt x="19" y="43"/>
                    <a:pt x="18" y="44"/>
                    <a:pt x="18" y="43"/>
                  </a:cubicBezTo>
                  <a:cubicBezTo>
                    <a:pt x="17" y="43"/>
                    <a:pt x="17" y="43"/>
                    <a:pt x="17" y="42"/>
                  </a:cubicBezTo>
                  <a:cubicBezTo>
                    <a:pt x="18" y="35"/>
                    <a:pt x="17" y="27"/>
                    <a:pt x="14" y="20"/>
                  </a:cubicBezTo>
                  <a:cubicBezTo>
                    <a:pt x="12" y="16"/>
                    <a:pt x="10" y="13"/>
                    <a:pt x="8" y="10"/>
                  </a:cubicBezTo>
                  <a:cubicBezTo>
                    <a:pt x="6" y="7"/>
                    <a:pt x="3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58" name="i$lidé">
              <a:extLst>
                <a:ext uri="{FF2B5EF4-FFF2-40B4-BE49-F238E27FC236}">
                  <a16:creationId xmlns:a16="http://schemas.microsoft.com/office/drawing/2014/main" id="{3091A007-9591-4476-AC96-E90B0C788B00}"/>
                </a:ext>
              </a:extLst>
            </p:cNvPr>
            <p:cNvSpPr/>
            <p:nvPr userDrawn="1"/>
          </p:nvSpPr>
          <p:spPr bwMode="auto">
            <a:xfrm flipH="1">
              <a:off x="7342269" y="4085891"/>
              <a:ext cx="58239" cy="104429"/>
            </a:xfrm>
            <a:custGeom>
              <a:avLst/>
              <a:gdLst>
                <a:gd name="T0" fmla="*/ 2 w 28"/>
                <a:gd name="T1" fmla="*/ 0 h 50"/>
                <a:gd name="T2" fmla="*/ 12 w 28"/>
                <a:gd name="T3" fmla="*/ 10 h 50"/>
                <a:gd name="T4" fmla="*/ 20 w 28"/>
                <a:gd name="T5" fmla="*/ 21 h 50"/>
                <a:gd name="T6" fmla="*/ 28 w 28"/>
                <a:gd name="T7" fmla="*/ 48 h 50"/>
                <a:gd name="T8" fmla="*/ 27 w 28"/>
                <a:gd name="T9" fmla="*/ 50 h 50"/>
                <a:gd name="T10" fmla="*/ 26 w 28"/>
                <a:gd name="T11" fmla="*/ 49 h 50"/>
                <a:gd name="T12" fmla="*/ 16 w 28"/>
                <a:gd name="T13" fmla="*/ 23 h 50"/>
                <a:gd name="T14" fmla="*/ 9 w 28"/>
                <a:gd name="T15" fmla="*/ 12 h 50"/>
                <a:gd name="T16" fmla="*/ 0 w 28"/>
                <a:gd name="T17" fmla="*/ 1 h 50"/>
                <a:gd name="T18" fmla="*/ 1 w 28"/>
                <a:gd name="T19" fmla="*/ 0 h 50"/>
                <a:gd name="T20" fmla="*/ 2 w 28"/>
                <a:gd name="T2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50">
                  <a:moveTo>
                    <a:pt x="2" y="0"/>
                  </a:moveTo>
                  <a:cubicBezTo>
                    <a:pt x="5" y="3"/>
                    <a:pt x="9" y="6"/>
                    <a:pt x="12" y="10"/>
                  </a:cubicBezTo>
                  <a:cubicBezTo>
                    <a:pt x="15" y="13"/>
                    <a:pt x="17" y="17"/>
                    <a:pt x="20" y="21"/>
                  </a:cubicBezTo>
                  <a:cubicBezTo>
                    <a:pt x="24" y="30"/>
                    <a:pt x="27" y="39"/>
                    <a:pt x="28" y="48"/>
                  </a:cubicBezTo>
                  <a:cubicBezTo>
                    <a:pt x="28" y="49"/>
                    <a:pt x="28" y="50"/>
                    <a:pt x="27" y="50"/>
                  </a:cubicBezTo>
                  <a:cubicBezTo>
                    <a:pt x="26" y="50"/>
                    <a:pt x="26" y="49"/>
                    <a:pt x="26" y="49"/>
                  </a:cubicBezTo>
                  <a:cubicBezTo>
                    <a:pt x="24" y="40"/>
                    <a:pt x="21" y="31"/>
                    <a:pt x="16" y="23"/>
                  </a:cubicBezTo>
                  <a:cubicBezTo>
                    <a:pt x="14" y="19"/>
                    <a:pt x="11" y="16"/>
                    <a:pt x="9" y="12"/>
                  </a:cubicBezTo>
                  <a:cubicBezTo>
                    <a:pt x="6" y="8"/>
                    <a:pt x="3" y="4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59" name="îṡlïďè">
              <a:extLst>
                <a:ext uri="{FF2B5EF4-FFF2-40B4-BE49-F238E27FC236}">
                  <a16:creationId xmlns:a16="http://schemas.microsoft.com/office/drawing/2014/main" id="{8A2FE3A9-8C61-4379-A350-1707F8002096}"/>
                </a:ext>
              </a:extLst>
            </p:cNvPr>
            <p:cNvSpPr/>
            <p:nvPr userDrawn="1"/>
          </p:nvSpPr>
          <p:spPr bwMode="auto">
            <a:xfrm flipH="1">
              <a:off x="6922546" y="4173249"/>
              <a:ext cx="87359" cy="71293"/>
            </a:xfrm>
            <a:custGeom>
              <a:avLst/>
              <a:gdLst>
                <a:gd name="T0" fmla="*/ 0 w 42"/>
                <a:gd name="T1" fmla="*/ 33 h 34"/>
                <a:gd name="T2" fmla="*/ 5 w 42"/>
                <a:gd name="T3" fmla="*/ 20 h 34"/>
                <a:gd name="T4" fmla="*/ 15 w 42"/>
                <a:gd name="T5" fmla="*/ 10 h 34"/>
                <a:gd name="T6" fmla="*/ 41 w 42"/>
                <a:gd name="T7" fmla="*/ 0 h 34"/>
                <a:gd name="T8" fmla="*/ 42 w 42"/>
                <a:gd name="T9" fmla="*/ 1 h 34"/>
                <a:gd name="T10" fmla="*/ 41 w 42"/>
                <a:gd name="T11" fmla="*/ 2 h 34"/>
                <a:gd name="T12" fmla="*/ 17 w 42"/>
                <a:gd name="T13" fmla="*/ 13 h 34"/>
                <a:gd name="T14" fmla="*/ 7 w 42"/>
                <a:gd name="T15" fmla="*/ 22 h 34"/>
                <a:gd name="T16" fmla="*/ 1 w 42"/>
                <a:gd name="T17" fmla="*/ 33 h 34"/>
                <a:gd name="T18" fmla="*/ 1 w 42"/>
                <a:gd name="T19" fmla="*/ 33 h 34"/>
                <a:gd name="T20" fmla="*/ 0 w 42"/>
                <a:gd name="T21" fmla="*/ 34 h 34"/>
                <a:gd name="T22" fmla="*/ 0 w 42"/>
                <a:gd name="T2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34">
                  <a:moveTo>
                    <a:pt x="0" y="33"/>
                  </a:moveTo>
                  <a:cubicBezTo>
                    <a:pt x="0" y="28"/>
                    <a:pt x="2" y="24"/>
                    <a:pt x="5" y="20"/>
                  </a:cubicBezTo>
                  <a:cubicBezTo>
                    <a:pt x="7" y="16"/>
                    <a:pt x="11" y="12"/>
                    <a:pt x="15" y="10"/>
                  </a:cubicBezTo>
                  <a:cubicBezTo>
                    <a:pt x="23" y="4"/>
                    <a:pt x="32" y="1"/>
                    <a:pt x="41" y="0"/>
                  </a:cubicBezTo>
                  <a:cubicBezTo>
                    <a:pt x="41" y="0"/>
                    <a:pt x="42" y="0"/>
                    <a:pt x="42" y="1"/>
                  </a:cubicBezTo>
                  <a:cubicBezTo>
                    <a:pt x="42" y="1"/>
                    <a:pt x="42" y="2"/>
                    <a:pt x="41" y="2"/>
                  </a:cubicBezTo>
                  <a:cubicBezTo>
                    <a:pt x="33" y="5"/>
                    <a:pt x="24" y="8"/>
                    <a:pt x="17" y="13"/>
                  </a:cubicBezTo>
                  <a:cubicBezTo>
                    <a:pt x="14" y="16"/>
                    <a:pt x="10" y="18"/>
                    <a:pt x="7" y="22"/>
                  </a:cubicBezTo>
                  <a:cubicBezTo>
                    <a:pt x="5" y="25"/>
                    <a:pt x="2" y="29"/>
                    <a:pt x="1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4"/>
                    <a:pt x="1" y="34"/>
                    <a:pt x="0" y="34"/>
                  </a:cubicBezTo>
                  <a:lnTo>
                    <a:pt x="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60" name="ïšḷïḋê">
              <a:extLst>
                <a:ext uri="{FF2B5EF4-FFF2-40B4-BE49-F238E27FC236}">
                  <a16:creationId xmlns:a16="http://schemas.microsoft.com/office/drawing/2014/main" id="{50CA6B42-DF7A-47DA-A22E-08A27B35E714}"/>
                </a:ext>
              </a:extLst>
            </p:cNvPr>
            <p:cNvSpPr/>
            <p:nvPr userDrawn="1"/>
          </p:nvSpPr>
          <p:spPr bwMode="auto">
            <a:xfrm flipH="1">
              <a:off x="11009316" y="3274559"/>
              <a:ext cx="515115" cy="281154"/>
            </a:xfrm>
            <a:custGeom>
              <a:avLst/>
              <a:gdLst>
                <a:gd name="T0" fmla="*/ 237 w 247"/>
                <a:gd name="T1" fmla="*/ 49 h 135"/>
                <a:gd name="T2" fmla="*/ 143 w 247"/>
                <a:gd name="T3" fmla="*/ 59 h 135"/>
                <a:gd name="T4" fmla="*/ 151 w 247"/>
                <a:gd name="T5" fmla="*/ 20 h 135"/>
                <a:gd name="T6" fmla="*/ 145 w 247"/>
                <a:gd name="T7" fmla="*/ 18 h 135"/>
                <a:gd name="T8" fmla="*/ 114 w 247"/>
                <a:gd name="T9" fmla="*/ 63 h 135"/>
                <a:gd name="T10" fmla="*/ 75 w 247"/>
                <a:gd name="T11" fmla="*/ 19 h 135"/>
                <a:gd name="T12" fmla="*/ 39 w 247"/>
                <a:gd name="T13" fmla="*/ 13 h 135"/>
                <a:gd name="T14" fmla="*/ 57 w 247"/>
                <a:gd name="T15" fmla="*/ 52 h 135"/>
                <a:gd name="T16" fmla="*/ 90 w 247"/>
                <a:gd name="T17" fmla="*/ 71 h 135"/>
                <a:gd name="T18" fmla="*/ 40 w 247"/>
                <a:gd name="T19" fmla="*/ 80 h 135"/>
                <a:gd name="T20" fmla="*/ 2 w 247"/>
                <a:gd name="T21" fmla="*/ 104 h 135"/>
                <a:gd name="T22" fmla="*/ 106 w 247"/>
                <a:gd name="T23" fmla="*/ 89 h 135"/>
                <a:gd name="T24" fmla="*/ 103 w 247"/>
                <a:gd name="T25" fmla="*/ 98 h 135"/>
                <a:gd name="T26" fmla="*/ 106 w 247"/>
                <a:gd name="T27" fmla="*/ 119 h 135"/>
                <a:gd name="T28" fmla="*/ 126 w 247"/>
                <a:gd name="T29" fmla="*/ 89 h 135"/>
                <a:gd name="T30" fmla="*/ 237 w 247"/>
                <a:gd name="T31" fmla="*/ 4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7" h="135">
                  <a:moveTo>
                    <a:pt x="237" y="49"/>
                  </a:moveTo>
                  <a:cubicBezTo>
                    <a:pt x="227" y="23"/>
                    <a:pt x="176" y="42"/>
                    <a:pt x="143" y="59"/>
                  </a:cubicBezTo>
                  <a:cubicBezTo>
                    <a:pt x="151" y="46"/>
                    <a:pt x="154" y="32"/>
                    <a:pt x="151" y="20"/>
                  </a:cubicBezTo>
                  <a:cubicBezTo>
                    <a:pt x="151" y="18"/>
                    <a:pt x="148" y="16"/>
                    <a:pt x="145" y="18"/>
                  </a:cubicBezTo>
                  <a:cubicBezTo>
                    <a:pt x="124" y="29"/>
                    <a:pt x="115" y="46"/>
                    <a:pt x="114" y="63"/>
                  </a:cubicBezTo>
                  <a:cubicBezTo>
                    <a:pt x="109" y="58"/>
                    <a:pt x="85" y="28"/>
                    <a:pt x="75" y="19"/>
                  </a:cubicBezTo>
                  <a:cubicBezTo>
                    <a:pt x="68" y="13"/>
                    <a:pt x="48" y="0"/>
                    <a:pt x="39" y="13"/>
                  </a:cubicBezTo>
                  <a:cubicBezTo>
                    <a:pt x="32" y="24"/>
                    <a:pt x="48" y="43"/>
                    <a:pt x="57" y="52"/>
                  </a:cubicBezTo>
                  <a:cubicBezTo>
                    <a:pt x="65" y="59"/>
                    <a:pt x="89" y="70"/>
                    <a:pt x="90" y="71"/>
                  </a:cubicBezTo>
                  <a:cubicBezTo>
                    <a:pt x="73" y="73"/>
                    <a:pt x="56" y="76"/>
                    <a:pt x="40" y="80"/>
                  </a:cubicBezTo>
                  <a:cubicBezTo>
                    <a:pt x="27" y="84"/>
                    <a:pt x="0" y="92"/>
                    <a:pt x="2" y="104"/>
                  </a:cubicBezTo>
                  <a:cubicBezTo>
                    <a:pt x="17" y="135"/>
                    <a:pt x="105" y="89"/>
                    <a:pt x="106" y="89"/>
                  </a:cubicBezTo>
                  <a:cubicBezTo>
                    <a:pt x="105" y="92"/>
                    <a:pt x="104" y="95"/>
                    <a:pt x="103" y="98"/>
                  </a:cubicBezTo>
                  <a:cubicBezTo>
                    <a:pt x="101" y="103"/>
                    <a:pt x="96" y="116"/>
                    <a:pt x="106" y="119"/>
                  </a:cubicBezTo>
                  <a:cubicBezTo>
                    <a:pt x="119" y="123"/>
                    <a:pt x="125" y="104"/>
                    <a:pt x="126" y="89"/>
                  </a:cubicBezTo>
                  <a:cubicBezTo>
                    <a:pt x="168" y="86"/>
                    <a:pt x="247" y="76"/>
                    <a:pt x="237" y="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61" name="íşḻïḓê">
              <a:extLst>
                <a:ext uri="{FF2B5EF4-FFF2-40B4-BE49-F238E27FC236}">
                  <a16:creationId xmlns:a16="http://schemas.microsoft.com/office/drawing/2014/main" id="{6056F11A-F7DB-4E6D-9395-241A39562350}"/>
                </a:ext>
              </a:extLst>
            </p:cNvPr>
            <p:cNvSpPr/>
            <p:nvPr userDrawn="1"/>
          </p:nvSpPr>
          <p:spPr bwMode="auto">
            <a:xfrm flipH="1">
              <a:off x="6517885" y="3282592"/>
              <a:ext cx="427755" cy="331360"/>
            </a:xfrm>
            <a:custGeom>
              <a:avLst/>
              <a:gdLst>
                <a:gd name="T0" fmla="*/ 169 w 205"/>
                <a:gd name="T1" fmla="*/ 147 h 159"/>
                <a:gd name="T2" fmla="*/ 136 w 205"/>
                <a:gd name="T3" fmla="*/ 88 h 159"/>
                <a:gd name="T4" fmla="*/ 195 w 205"/>
                <a:gd name="T5" fmla="*/ 85 h 159"/>
                <a:gd name="T6" fmla="*/ 197 w 205"/>
                <a:gd name="T7" fmla="*/ 81 h 159"/>
                <a:gd name="T8" fmla="*/ 124 w 205"/>
                <a:gd name="T9" fmla="*/ 69 h 159"/>
                <a:gd name="T10" fmla="*/ 181 w 205"/>
                <a:gd name="T11" fmla="*/ 35 h 159"/>
                <a:gd name="T12" fmla="*/ 184 w 205"/>
                <a:gd name="T13" fmla="*/ 10 h 159"/>
                <a:gd name="T14" fmla="*/ 129 w 205"/>
                <a:gd name="T15" fmla="*/ 30 h 159"/>
                <a:gd name="T16" fmla="*/ 100 w 205"/>
                <a:gd name="T17" fmla="*/ 55 h 159"/>
                <a:gd name="T18" fmla="*/ 84 w 205"/>
                <a:gd name="T19" fmla="*/ 24 h 159"/>
                <a:gd name="T20" fmla="*/ 41 w 205"/>
                <a:gd name="T21" fmla="*/ 4 h 159"/>
                <a:gd name="T22" fmla="*/ 85 w 205"/>
                <a:gd name="T23" fmla="*/ 69 h 159"/>
                <a:gd name="T24" fmla="*/ 71 w 205"/>
                <a:gd name="T25" fmla="*/ 69 h 159"/>
                <a:gd name="T26" fmla="*/ 40 w 205"/>
                <a:gd name="T27" fmla="*/ 75 h 159"/>
                <a:gd name="T28" fmla="*/ 89 w 205"/>
                <a:gd name="T29" fmla="*/ 82 h 159"/>
                <a:gd name="T30" fmla="*/ 169 w 205"/>
                <a:gd name="T31" fmla="*/ 14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5" h="159">
                  <a:moveTo>
                    <a:pt x="169" y="147"/>
                  </a:moveTo>
                  <a:cubicBezTo>
                    <a:pt x="205" y="135"/>
                    <a:pt x="167" y="105"/>
                    <a:pt x="136" y="88"/>
                  </a:cubicBezTo>
                  <a:cubicBezTo>
                    <a:pt x="156" y="90"/>
                    <a:pt x="177" y="89"/>
                    <a:pt x="195" y="85"/>
                  </a:cubicBezTo>
                  <a:cubicBezTo>
                    <a:pt x="198" y="84"/>
                    <a:pt x="200" y="82"/>
                    <a:pt x="197" y="81"/>
                  </a:cubicBezTo>
                  <a:cubicBezTo>
                    <a:pt x="177" y="69"/>
                    <a:pt x="150" y="67"/>
                    <a:pt x="124" y="69"/>
                  </a:cubicBezTo>
                  <a:cubicBezTo>
                    <a:pt x="131" y="65"/>
                    <a:pt x="170" y="43"/>
                    <a:pt x="181" y="35"/>
                  </a:cubicBezTo>
                  <a:cubicBezTo>
                    <a:pt x="189" y="29"/>
                    <a:pt x="203" y="13"/>
                    <a:pt x="184" y="10"/>
                  </a:cubicBezTo>
                  <a:cubicBezTo>
                    <a:pt x="165" y="8"/>
                    <a:pt x="140" y="22"/>
                    <a:pt x="129" y="30"/>
                  </a:cubicBezTo>
                  <a:cubicBezTo>
                    <a:pt x="120" y="36"/>
                    <a:pt x="100" y="54"/>
                    <a:pt x="100" y="55"/>
                  </a:cubicBezTo>
                  <a:cubicBezTo>
                    <a:pt x="94" y="44"/>
                    <a:pt x="94" y="34"/>
                    <a:pt x="84" y="24"/>
                  </a:cubicBezTo>
                  <a:cubicBezTo>
                    <a:pt x="76" y="17"/>
                    <a:pt x="58" y="0"/>
                    <a:pt x="41" y="4"/>
                  </a:cubicBezTo>
                  <a:cubicBezTo>
                    <a:pt x="0" y="20"/>
                    <a:pt x="85" y="69"/>
                    <a:pt x="85" y="69"/>
                  </a:cubicBezTo>
                  <a:cubicBezTo>
                    <a:pt x="80" y="69"/>
                    <a:pt x="75" y="69"/>
                    <a:pt x="71" y="69"/>
                  </a:cubicBezTo>
                  <a:cubicBezTo>
                    <a:pt x="63" y="69"/>
                    <a:pt x="42" y="68"/>
                    <a:pt x="40" y="75"/>
                  </a:cubicBezTo>
                  <a:cubicBezTo>
                    <a:pt x="37" y="84"/>
                    <a:pt x="67" y="84"/>
                    <a:pt x="89" y="82"/>
                  </a:cubicBezTo>
                  <a:cubicBezTo>
                    <a:pt x="101" y="109"/>
                    <a:pt x="132" y="159"/>
                    <a:pt x="169" y="14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grpSp>
          <p:nvGrpSpPr>
            <p:cNvPr id="9803" name="组合 9802">
              <a:extLst>
                <a:ext uri="{FF2B5EF4-FFF2-40B4-BE49-F238E27FC236}">
                  <a16:creationId xmlns:a16="http://schemas.microsoft.com/office/drawing/2014/main" id="{5EF295B7-D323-4256-9A53-219666108A0E}"/>
                </a:ext>
              </a:extLst>
            </p:cNvPr>
            <p:cNvGrpSpPr/>
            <p:nvPr userDrawn="1"/>
          </p:nvGrpSpPr>
          <p:grpSpPr>
            <a:xfrm>
              <a:off x="7321181" y="2310605"/>
              <a:ext cx="3596761" cy="1649771"/>
              <a:chOff x="7321180" y="2310603"/>
              <a:chExt cx="3596761" cy="1649771"/>
            </a:xfrm>
          </p:grpSpPr>
          <p:sp>
            <p:nvSpPr>
              <p:cNvPr id="307" name="ïSḻîḍé">
                <a:extLst>
                  <a:ext uri="{FF2B5EF4-FFF2-40B4-BE49-F238E27FC236}">
                    <a16:creationId xmlns:a16="http://schemas.microsoft.com/office/drawing/2014/main" id="{F224F293-7B0C-49BC-8C16-A37619973DB4}"/>
                  </a:ext>
                </a:extLst>
              </p:cNvPr>
              <p:cNvSpPr/>
              <p:nvPr userDrawn="1"/>
            </p:nvSpPr>
            <p:spPr bwMode="auto">
              <a:xfrm flipH="1">
                <a:off x="10786401" y="3700306"/>
                <a:ext cx="131540" cy="162668"/>
              </a:xfrm>
              <a:custGeom>
                <a:avLst/>
                <a:gdLst>
                  <a:gd name="T0" fmla="*/ 1 w 63"/>
                  <a:gd name="T1" fmla="*/ 0 h 78"/>
                  <a:gd name="T2" fmla="*/ 23 w 63"/>
                  <a:gd name="T3" fmla="*/ 13 h 78"/>
                  <a:gd name="T4" fmla="*/ 43 w 63"/>
                  <a:gd name="T5" fmla="*/ 30 h 78"/>
                  <a:gd name="T6" fmla="*/ 57 w 63"/>
                  <a:gd name="T7" fmla="*/ 52 h 78"/>
                  <a:gd name="T8" fmla="*/ 63 w 63"/>
                  <a:gd name="T9" fmla="*/ 77 h 78"/>
                  <a:gd name="T10" fmla="*/ 62 w 63"/>
                  <a:gd name="T11" fmla="*/ 78 h 78"/>
                  <a:gd name="T12" fmla="*/ 61 w 63"/>
                  <a:gd name="T13" fmla="*/ 78 h 78"/>
                  <a:gd name="T14" fmla="*/ 53 w 63"/>
                  <a:gd name="T15" fmla="*/ 54 h 78"/>
                  <a:gd name="T16" fmla="*/ 40 w 63"/>
                  <a:gd name="T17" fmla="*/ 33 h 78"/>
                  <a:gd name="T18" fmla="*/ 21 w 63"/>
                  <a:gd name="T19" fmla="*/ 16 h 78"/>
                  <a:gd name="T20" fmla="*/ 1 w 63"/>
                  <a:gd name="T21" fmla="*/ 1 h 78"/>
                  <a:gd name="T22" fmla="*/ 0 w 63"/>
                  <a:gd name="T23" fmla="*/ 0 h 78"/>
                  <a:gd name="T24" fmla="*/ 1 w 63"/>
                  <a:gd name="T2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3" h="78">
                    <a:moveTo>
                      <a:pt x="1" y="0"/>
                    </a:moveTo>
                    <a:cubicBezTo>
                      <a:pt x="9" y="3"/>
                      <a:pt x="16" y="8"/>
                      <a:pt x="23" y="13"/>
                    </a:cubicBezTo>
                    <a:cubicBezTo>
                      <a:pt x="30" y="18"/>
                      <a:pt x="37" y="24"/>
                      <a:pt x="43" y="30"/>
                    </a:cubicBezTo>
                    <a:cubicBezTo>
                      <a:pt x="48" y="37"/>
                      <a:pt x="53" y="44"/>
                      <a:pt x="57" y="52"/>
                    </a:cubicBezTo>
                    <a:cubicBezTo>
                      <a:pt x="60" y="60"/>
                      <a:pt x="63" y="69"/>
                      <a:pt x="63" y="77"/>
                    </a:cubicBezTo>
                    <a:cubicBezTo>
                      <a:pt x="63" y="78"/>
                      <a:pt x="63" y="78"/>
                      <a:pt x="62" y="78"/>
                    </a:cubicBezTo>
                    <a:cubicBezTo>
                      <a:pt x="62" y="78"/>
                      <a:pt x="61" y="78"/>
                      <a:pt x="61" y="78"/>
                    </a:cubicBezTo>
                    <a:cubicBezTo>
                      <a:pt x="60" y="69"/>
                      <a:pt x="57" y="61"/>
                      <a:pt x="53" y="54"/>
                    </a:cubicBezTo>
                    <a:cubicBezTo>
                      <a:pt x="50" y="46"/>
                      <a:pt x="45" y="39"/>
                      <a:pt x="40" y="33"/>
                    </a:cubicBezTo>
                    <a:cubicBezTo>
                      <a:pt x="34" y="27"/>
                      <a:pt x="28" y="21"/>
                      <a:pt x="21" y="16"/>
                    </a:cubicBezTo>
                    <a:cubicBezTo>
                      <a:pt x="15" y="10"/>
                      <a:pt x="8" y="6"/>
                      <a:pt x="1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08" name="îšļïḑè">
                <a:extLst>
                  <a:ext uri="{FF2B5EF4-FFF2-40B4-BE49-F238E27FC236}">
                    <a16:creationId xmlns:a16="http://schemas.microsoft.com/office/drawing/2014/main" id="{BE104CB5-A77A-402A-966D-1343C5C6F8C1}"/>
                  </a:ext>
                </a:extLst>
              </p:cNvPr>
              <p:cNvSpPr/>
              <p:nvPr userDrawn="1"/>
            </p:nvSpPr>
            <p:spPr bwMode="auto">
              <a:xfrm flipH="1">
                <a:off x="10219073" y="3482412"/>
                <a:ext cx="71293" cy="94387"/>
              </a:xfrm>
              <a:custGeom>
                <a:avLst/>
                <a:gdLst>
                  <a:gd name="T0" fmla="*/ 33 w 34"/>
                  <a:gd name="T1" fmla="*/ 2 h 45"/>
                  <a:gd name="T2" fmla="*/ 23 w 34"/>
                  <a:gd name="T3" fmla="*/ 11 h 45"/>
                  <a:gd name="T4" fmla="*/ 14 w 34"/>
                  <a:gd name="T5" fmla="*/ 20 h 45"/>
                  <a:gd name="T6" fmla="*/ 2 w 34"/>
                  <a:gd name="T7" fmla="*/ 44 h 45"/>
                  <a:gd name="T8" fmla="*/ 0 w 34"/>
                  <a:gd name="T9" fmla="*/ 45 h 45"/>
                  <a:gd name="T10" fmla="*/ 0 w 34"/>
                  <a:gd name="T11" fmla="*/ 44 h 45"/>
                  <a:gd name="T12" fmla="*/ 10 w 34"/>
                  <a:gd name="T13" fmla="*/ 18 h 45"/>
                  <a:gd name="T14" fmla="*/ 21 w 34"/>
                  <a:gd name="T15" fmla="*/ 8 h 45"/>
                  <a:gd name="T16" fmla="*/ 33 w 34"/>
                  <a:gd name="T17" fmla="*/ 1 h 45"/>
                  <a:gd name="T18" fmla="*/ 34 w 34"/>
                  <a:gd name="T19" fmla="*/ 1 h 45"/>
                  <a:gd name="T20" fmla="*/ 33 w 34"/>
                  <a:gd name="T21" fmla="*/ 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" h="45">
                    <a:moveTo>
                      <a:pt x="33" y="2"/>
                    </a:moveTo>
                    <a:cubicBezTo>
                      <a:pt x="30" y="5"/>
                      <a:pt x="26" y="8"/>
                      <a:pt x="23" y="11"/>
                    </a:cubicBezTo>
                    <a:cubicBezTo>
                      <a:pt x="19" y="14"/>
                      <a:pt x="16" y="17"/>
                      <a:pt x="14" y="20"/>
                    </a:cubicBezTo>
                    <a:cubicBezTo>
                      <a:pt x="8" y="27"/>
                      <a:pt x="4" y="35"/>
                      <a:pt x="2" y="44"/>
                    </a:cubicBezTo>
                    <a:cubicBezTo>
                      <a:pt x="2" y="45"/>
                      <a:pt x="1" y="45"/>
                      <a:pt x="0" y="45"/>
                    </a:cubicBezTo>
                    <a:cubicBezTo>
                      <a:pt x="0" y="45"/>
                      <a:pt x="0" y="45"/>
                      <a:pt x="0" y="44"/>
                    </a:cubicBezTo>
                    <a:cubicBezTo>
                      <a:pt x="0" y="35"/>
                      <a:pt x="5" y="25"/>
                      <a:pt x="10" y="18"/>
                    </a:cubicBezTo>
                    <a:cubicBezTo>
                      <a:pt x="13" y="14"/>
                      <a:pt x="17" y="11"/>
                      <a:pt x="21" y="8"/>
                    </a:cubicBezTo>
                    <a:cubicBezTo>
                      <a:pt x="24" y="5"/>
                      <a:pt x="28" y="3"/>
                      <a:pt x="33" y="1"/>
                    </a:cubicBezTo>
                    <a:cubicBezTo>
                      <a:pt x="33" y="0"/>
                      <a:pt x="33" y="1"/>
                      <a:pt x="34" y="1"/>
                    </a:cubicBezTo>
                    <a:lnTo>
                      <a:pt x="33" y="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09" name="išḷîḋê">
                <a:extLst>
                  <a:ext uri="{FF2B5EF4-FFF2-40B4-BE49-F238E27FC236}">
                    <a16:creationId xmlns:a16="http://schemas.microsoft.com/office/drawing/2014/main" id="{64A09A93-E37C-4F6D-936F-E3DD67285A02}"/>
                  </a:ext>
                </a:extLst>
              </p:cNvPr>
              <p:cNvSpPr/>
              <p:nvPr userDrawn="1"/>
            </p:nvSpPr>
            <p:spPr bwMode="auto">
              <a:xfrm flipH="1">
                <a:off x="10388769" y="3668175"/>
                <a:ext cx="66272" cy="115474"/>
              </a:xfrm>
              <a:custGeom>
                <a:avLst/>
                <a:gdLst>
                  <a:gd name="T0" fmla="*/ 2 w 32"/>
                  <a:gd name="T1" fmla="*/ 0 h 55"/>
                  <a:gd name="T2" fmla="*/ 12 w 32"/>
                  <a:gd name="T3" fmla="*/ 12 h 55"/>
                  <a:gd name="T4" fmla="*/ 20 w 32"/>
                  <a:gd name="T5" fmla="*/ 25 h 55"/>
                  <a:gd name="T6" fmla="*/ 27 w 32"/>
                  <a:gd name="T7" fmla="*/ 39 h 55"/>
                  <a:gd name="T8" fmla="*/ 32 w 32"/>
                  <a:gd name="T9" fmla="*/ 54 h 55"/>
                  <a:gd name="T10" fmla="*/ 31 w 32"/>
                  <a:gd name="T11" fmla="*/ 55 h 55"/>
                  <a:gd name="T12" fmla="*/ 30 w 32"/>
                  <a:gd name="T13" fmla="*/ 54 h 55"/>
                  <a:gd name="T14" fmla="*/ 24 w 32"/>
                  <a:gd name="T15" fmla="*/ 40 h 55"/>
                  <a:gd name="T16" fmla="*/ 17 w 32"/>
                  <a:gd name="T17" fmla="*/ 27 h 55"/>
                  <a:gd name="T18" fmla="*/ 9 w 32"/>
                  <a:gd name="T19" fmla="*/ 14 h 55"/>
                  <a:gd name="T20" fmla="*/ 0 w 32"/>
                  <a:gd name="T21" fmla="*/ 1 h 55"/>
                  <a:gd name="T22" fmla="*/ 1 w 32"/>
                  <a:gd name="T23" fmla="*/ 0 h 55"/>
                  <a:gd name="T24" fmla="*/ 2 w 32"/>
                  <a:gd name="T2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" h="55">
                    <a:moveTo>
                      <a:pt x="2" y="0"/>
                    </a:moveTo>
                    <a:cubicBezTo>
                      <a:pt x="5" y="4"/>
                      <a:pt x="9" y="8"/>
                      <a:pt x="12" y="12"/>
                    </a:cubicBezTo>
                    <a:cubicBezTo>
                      <a:pt x="15" y="16"/>
                      <a:pt x="17" y="20"/>
                      <a:pt x="20" y="25"/>
                    </a:cubicBezTo>
                    <a:cubicBezTo>
                      <a:pt x="22" y="30"/>
                      <a:pt x="25" y="34"/>
                      <a:pt x="27" y="39"/>
                    </a:cubicBezTo>
                    <a:cubicBezTo>
                      <a:pt x="29" y="44"/>
                      <a:pt x="31" y="49"/>
                      <a:pt x="32" y="54"/>
                    </a:cubicBezTo>
                    <a:cubicBezTo>
                      <a:pt x="32" y="54"/>
                      <a:pt x="32" y="55"/>
                      <a:pt x="31" y="55"/>
                    </a:cubicBezTo>
                    <a:cubicBezTo>
                      <a:pt x="31" y="55"/>
                      <a:pt x="30" y="55"/>
                      <a:pt x="30" y="54"/>
                    </a:cubicBezTo>
                    <a:cubicBezTo>
                      <a:pt x="28" y="50"/>
                      <a:pt x="26" y="45"/>
                      <a:pt x="24" y="40"/>
                    </a:cubicBezTo>
                    <a:cubicBezTo>
                      <a:pt x="21" y="36"/>
                      <a:pt x="19" y="31"/>
                      <a:pt x="17" y="27"/>
                    </a:cubicBezTo>
                    <a:cubicBezTo>
                      <a:pt x="14" y="22"/>
                      <a:pt x="11" y="18"/>
                      <a:pt x="9" y="14"/>
                    </a:cubicBezTo>
                    <a:cubicBezTo>
                      <a:pt x="6" y="9"/>
                      <a:pt x="3" y="5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11" name="íṧļiďè">
                <a:extLst>
                  <a:ext uri="{FF2B5EF4-FFF2-40B4-BE49-F238E27FC236}">
                    <a16:creationId xmlns:a16="http://schemas.microsoft.com/office/drawing/2014/main" id="{F7BD670B-E757-43FA-86B3-281393643CE3}"/>
                  </a:ext>
                </a:extLst>
              </p:cNvPr>
              <p:cNvSpPr/>
              <p:nvPr userDrawn="1"/>
            </p:nvSpPr>
            <p:spPr bwMode="auto">
              <a:xfrm flipH="1">
                <a:off x="9943943" y="3855945"/>
                <a:ext cx="62255" cy="71293"/>
              </a:xfrm>
              <a:custGeom>
                <a:avLst/>
                <a:gdLst>
                  <a:gd name="T0" fmla="*/ 30 w 30"/>
                  <a:gd name="T1" fmla="*/ 2 h 34"/>
                  <a:gd name="T2" fmla="*/ 20 w 30"/>
                  <a:gd name="T3" fmla="*/ 8 h 34"/>
                  <a:gd name="T4" fmla="*/ 12 w 30"/>
                  <a:gd name="T5" fmla="*/ 15 h 34"/>
                  <a:gd name="T6" fmla="*/ 2 w 30"/>
                  <a:gd name="T7" fmla="*/ 33 h 34"/>
                  <a:gd name="T8" fmla="*/ 0 w 30"/>
                  <a:gd name="T9" fmla="*/ 34 h 34"/>
                  <a:gd name="T10" fmla="*/ 0 w 30"/>
                  <a:gd name="T11" fmla="*/ 33 h 34"/>
                  <a:gd name="T12" fmla="*/ 9 w 30"/>
                  <a:gd name="T13" fmla="*/ 12 h 34"/>
                  <a:gd name="T14" fmla="*/ 18 w 30"/>
                  <a:gd name="T15" fmla="*/ 5 h 34"/>
                  <a:gd name="T16" fmla="*/ 29 w 30"/>
                  <a:gd name="T17" fmla="*/ 1 h 34"/>
                  <a:gd name="T18" fmla="*/ 30 w 30"/>
                  <a:gd name="T19" fmla="*/ 1 h 34"/>
                  <a:gd name="T20" fmla="*/ 30 w 30"/>
                  <a:gd name="T21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34">
                    <a:moveTo>
                      <a:pt x="30" y="2"/>
                    </a:moveTo>
                    <a:cubicBezTo>
                      <a:pt x="26" y="4"/>
                      <a:pt x="23" y="6"/>
                      <a:pt x="20" y="8"/>
                    </a:cubicBezTo>
                    <a:cubicBezTo>
                      <a:pt x="17" y="10"/>
                      <a:pt x="15" y="12"/>
                      <a:pt x="12" y="15"/>
                    </a:cubicBezTo>
                    <a:cubicBezTo>
                      <a:pt x="7" y="20"/>
                      <a:pt x="3" y="26"/>
                      <a:pt x="2" y="33"/>
                    </a:cubicBezTo>
                    <a:cubicBezTo>
                      <a:pt x="2" y="34"/>
                      <a:pt x="1" y="34"/>
                      <a:pt x="0" y="34"/>
                    </a:cubicBezTo>
                    <a:cubicBezTo>
                      <a:pt x="0" y="34"/>
                      <a:pt x="0" y="34"/>
                      <a:pt x="0" y="33"/>
                    </a:cubicBezTo>
                    <a:cubicBezTo>
                      <a:pt x="0" y="25"/>
                      <a:pt x="4" y="18"/>
                      <a:pt x="9" y="12"/>
                    </a:cubicBezTo>
                    <a:cubicBezTo>
                      <a:pt x="12" y="9"/>
                      <a:pt x="15" y="7"/>
                      <a:pt x="18" y="5"/>
                    </a:cubicBezTo>
                    <a:cubicBezTo>
                      <a:pt x="22" y="3"/>
                      <a:pt x="25" y="2"/>
                      <a:pt x="29" y="1"/>
                    </a:cubicBezTo>
                    <a:cubicBezTo>
                      <a:pt x="29" y="0"/>
                      <a:pt x="30" y="1"/>
                      <a:pt x="30" y="1"/>
                    </a:cubicBezTo>
                    <a:lnTo>
                      <a:pt x="30" y="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12" name="ïṡḻîḓe">
                <a:extLst>
                  <a:ext uri="{FF2B5EF4-FFF2-40B4-BE49-F238E27FC236}">
                    <a16:creationId xmlns:a16="http://schemas.microsoft.com/office/drawing/2014/main" id="{EEB43A07-B70C-4DE9-B7A2-C21A6018A450}"/>
                  </a:ext>
                </a:extLst>
              </p:cNvPr>
              <p:cNvSpPr/>
              <p:nvPr userDrawn="1"/>
            </p:nvSpPr>
            <p:spPr bwMode="auto">
              <a:xfrm flipH="1">
                <a:off x="10033310" y="3574791"/>
                <a:ext cx="65268" cy="79326"/>
              </a:xfrm>
              <a:custGeom>
                <a:avLst/>
                <a:gdLst>
                  <a:gd name="T0" fmla="*/ 1 w 31"/>
                  <a:gd name="T1" fmla="*/ 0 h 38"/>
                  <a:gd name="T2" fmla="*/ 12 w 31"/>
                  <a:gd name="T3" fmla="*/ 6 h 38"/>
                  <a:gd name="T4" fmla="*/ 21 w 31"/>
                  <a:gd name="T5" fmla="*/ 15 h 38"/>
                  <a:gd name="T6" fmla="*/ 31 w 31"/>
                  <a:gd name="T7" fmla="*/ 37 h 38"/>
                  <a:gd name="T8" fmla="*/ 30 w 31"/>
                  <a:gd name="T9" fmla="*/ 38 h 38"/>
                  <a:gd name="T10" fmla="*/ 29 w 31"/>
                  <a:gd name="T11" fmla="*/ 38 h 38"/>
                  <a:gd name="T12" fmla="*/ 18 w 31"/>
                  <a:gd name="T13" fmla="*/ 17 h 38"/>
                  <a:gd name="T14" fmla="*/ 10 w 31"/>
                  <a:gd name="T15" fmla="*/ 9 h 38"/>
                  <a:gd name="T16" fmla="*/ 0 w 31"/>
                  <a:gd name="T17" fmla="*/ 2 h 38"/>
                  <a:gd name="T18" fmla="*/ 0 w 31"/>
                  <a:gd name="T19" fmla="*/ 1 h 38"/>
                  <a:gd name="T20" fmla="*/ 1 w 31"/>
                  <a:gd name="T2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" h="38">
                    <a:moveTo>
                      <a:pt x="1" y="0"/>
                    </a:moveTo>
                    <a:cubicBezTo>
                      <a:pt x="5" y="2"/>
                      <a:pt x="8" y="4"/>
                      <a:pt x="12" y="6"/>
                    </a:cubicBezTo>
                    <a:cubicBezTo>
                      <a:pt x="15" y="9"/>
                      <a:pt x="18" y="11"/>
                      <a:pt x="21" y="15"/>
                    </a:cubicBezTo>
                    <a:cubicBezTo>
                      <a:pt x="26" y="21"/>
                      <a:pt x="30" y="29"/>
                      <a:pt x="31" y="37"/>
                    </a:cubicBezTo>
                    <a:cubicBezTo>
                      <a:pt x="31" y="38"/>
                      <a:pt x="30" y="38"/>
                      <a:pt x="30" y="38"/>
                    </a:cubicBezTo>
                    <a:cubicBezTo>
                      <a:pt x="29" y="38"/>
                      <a:pt x="29" y="38"/>
                      <a:pt x="29" y="38"/>
                    </a:cubicBezTo>
                    <a:cubicBezTo>
                      <a:pt x="27" y="30"/>
                      <a:pt x="23" y="23"/>
                      <a:pt x="18" y="17"/>
                    </a:cubicBezTo>
                    <a:cubicBezTo>
                      <a:pt x="15" y="14"/>
                      <a:pt x="13" y="11"/>
                      <a:pt x="10" y="9"/>
                    </a:cubicBezTo>
                    <a:cubicBezTo>
                      <a:pt x="7" y="6"/>
                      <a:pt x="3" y="4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25" name="íšḷïḋè">
                <a:extLst>
                  <a:ext uri="{FF2B5EF4-FFF2-40B4-BE49-F238E27FC236}">
                    <a16:creationId xmlns:a16="http://schemas.microsoft.com/office/drawing/2014/main" id="{588B640A-0BFE-4BE0-9830-83BAC23EA7B3}"/>
                  </a:ext>
                </a:extLst>
              </p:cNvPr>
              <p:cNvSpPr/>
              <p:nvPr userDrawn="1"/>
            </p:nvSpPr>
            <p:spPr bwMode="auto">
              <a:xfrm flipH="1">
                <a:off x="8524117" y="3700306"/>
                <a:ext cx="131540" cy="162668"/>
              </a:xfrm>
              <a:custGeom>
                <a:avLst/>
                <a:gdLst>
                  <a:gd name="T0" fmla="*/ 1 w 63"/>
                  <a:gd name="T1" fmla="*/ 0 h 78"/>
                  <a:gd name="T2" fmla="*/ 23 w 63"/>
                  <a:gd name="T3" fmla="*/ 13 h 78"/>
                  <a:gd name="T4" fmla="*/ 42 w 63"/>
                  <a:gd name="T5" fmla="*/ 30 h 78"/>
                  <a:gd name="T6" fmla="*/ 56 w 63"/>
                  <a:gd name="T7" fmla="*/ 52 h 78"/>
                  <a:gd name="T8" fmla="*/ 63 w 63"/>
                  <a:gd name="T9" fmla="*/ 77 h 78"/>
                  <a:gd name="T10" fmla="*/ 62 w 63"/>
                  <a:gd name="T11" fmla="*/ 78 h 78"/>
                  <a:gd name="T12" fmla="*/ 61 w 63"/>
                  <a:gd name="T13" fmla="*/ 78 h 78"/>
                  <a:gd name="T14" fmla="*/ 53 w 63"/>
                  <a:gd name="T15" fmla="*/ 54 h 78"/>
                  <a:gd name="T16" fmla="*/ 39 w 63"/>
                  <a:gd name="T17" fmla="*/ 33 h 78"/>
                  <a:gd name="T18" fmla="*/ 21 w 63"/>
                  <a:gd name="T19" fmla="*/ 16 h 78"/>
                  <a:gd name="T20" fmla="*/ 0 w 63"/>
                  <a:gd name="T21" fmla="*/ 1 h 78"/>
                  <a:gd name="T22" fmla="*/ 0 w 63"/>
                  <a:gd name="T23" fmla="*/ 0 h 78"/>
                  <a:gd name="T24" fmla="*/ 1 w 63"/>
                  <a:gd name="T2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3" h="78">
                    <a:moveTo>
                      <a:pt x="1" y="0"/>
                    </a:moveTo>
                    <a:cubicBezTo>
                      <a:pt x="9" y="3"/>
                      <a:pt x="16" y="8"/>
                      <a:pt x="23" y="13"/>
                    </a:cubicBezTo>
                    <a:cubicBezTo>
                      <a:pt x="30" y="18"/>
                      <a:pt x="37" y="24"/>
                      <a:pt x="42" y="30"/>
                    </a:cubicBezTo>
                    <a:cubicBezTo>
                      <a:pt x="48" y="37"/>
                      <a:pt x="53" y="44"/>
                      <a:pt x="56" y="52"/>
                    </a:cubicBezTo>
                    <a:cubicBezTo>
                      <a:pt x="60" y="60"/>
                      <a:pt x="62" y="69"/>
                      <a:pt x="63" y="77"/>
                    </a:cubicBezTo>
                    <a:cubicBezTo>
                      <a:pt x="63" y="78"/>
                      <a:pt x="62" y="78"/>
                      <a:pt x="62" y="78"/>
                    </a:cubicBezTo>
                    <a:cubicBezTo>
                      <a:pt x="61" y="78"/>
                      <a:pt x="61" y="78"/>
                      <a:pt x="61" y="78"/>
                    </a:cubicBezTo>
                    <a:cubicBezTo>
                      <a:pt x="59" y="69"/>
                      <a:pt x="57" y="61"/>
                      <a:pt x="53" y="54"/>
                    </a:cubicBezTo>
                    <a:cubicBezTo>
                      <a:pt x="49" y="46"/>
                      <a:pt x="45" y="39"/>
                      <a:pt x="39" y="33"/>
                    </a:cubicBezTo>
                    <a:cubicBezTo>
                      <a:pt x="34" y="27"/>
                      <a:pt x="28" y="21"/>
                      <a:pt x="21" y="16"/>
                    </a:cubicBezTo>
                    <a:cubicBezTo>
                      <a:pt x="14" y="10"/>
                      <a:pt x="7" y="6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26" name="iṥ1îḋè">
                <a:extLst>
                  <a:ext uri="{FF2B5EF4-FFF2-40B4-BE49-F238E27FC236}">
                    <a16:creationId xmlns:a16="http://schemas.microsoft.com/office/drawing/2014/main" id="{1BF4392F-30F7-48FB-88B2-1D8BBB1B84B1}"/>
                  </a:ext>
                </a:extLst>
              </p:cNvPr>
              <p:cNvSpPr/>
              <p:nvPr userDrawn="1"/>
            </p:nvSpPr>
            <p:spPr bwMode="auto">
              <a:xfrm flipH="1">
                <a:off x="7958797" y="3482412"/>
                <a:ext cx="71293" cy="94387"/>
              </a:xfrm>
              <a:custGeom>
                <a:avLst/>
                <a:gdLst>
                  <a:gd name="T0" fmla="*/ 34 w 34"/>
                  <a:gd name="T1" fmla="*/ 2 h 45"/>
                  <a:gd name="T2" fmla="*/ 23 w 34"/>
                  <a:gd name="T3" fmla="*/ 11 h 45"/>
                  <a:gd name="T4" fmla="*/ 14 w 34"/>
                  <a:gd name="T5" fmla="*/ 20 h 45"/>
                  <a:gd name="T6" fmla="*/ 2 w 34"/>
                  <a:gd name="T7" fmla="*/ 44 h 45"/>
                  <a:gd name="T8" fmla="*/ 1 w 34"/>
                  <a:gd name="T9" fmla="*/ 45 h 45"/>
                  <a:gd name="T10" fmla="*/ 0 w 34"/>
                  <a:gd name="T11" fmla="*/ 44 h 45"/>
                  <a:gd name="T12" fmla="*/ 11 w 34"/>
                  <a:gd name="T13" fmla="*/ 18 h 45"/>
                  <a:gd name="T14" fmla="*/ 21 w 34"/>
                  <a:gd name="T15" fmla="*/ 8 h 45"/>
                  <a:gd name="T16" fmla="*/ 33 w 34"/>
                  <a:gd name="T17" fmla="*/ 1 h 45"/>
                  <a:gd name="T18" fmla="*/ 34 w 34"/>
                  <a:gd name="T19" fmla="*/ 1 h 45"/>
                  <a:gd name="T20" fmla="*/ 34 w 34"/>
                  <a:gd name="T21" fmla="*/ 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" h="45">
                    <a:moveTo>
                      <a:pt x="34" y="2"/>
                    </a:moveTo>
                    <a:cubicBezTo>
                      <a:pt x="30" y="5"/>
                      <a:pt x="27" y="8"/>
                      <a:pt x="23" y="11"/>
                    </a:cubicBezTo>
                    <a:cubicBezTo>
                      <a:pt x="20" y="14"/>
                      <a:pt x="17" y="17"/>
                      <a:pt x="14" y="20"/>
                    </a:cubicBezTo>
                    <a:cubicBezTo>
                      <a:pt x="9" y="27"/>
                      <a:pt x="4" y="35"/>
                      <a:pt x="2" y="44"/>
                    </a:cubicBezTo>
                    <a:cubicBezTo>
                      <a:pt x="2" y="45"/>
                      <a:pt x="2" y="45"/>
                      <a:pt x="1" y="45"/>
                    </a:cubicBezTo>
                    <a:cubicBezTo>
                      <a:pt x="1" y="45"/>
                      <a:pt x="0" y="45"/>
                      <a:pt x="0" y="44"/>
                    </a:cubicBezTo>
                    <a:cubicBezTo>
                      <a:pt x="1" y="35"/>
                      <a:pt x="5" y="25"/>
                      <a:pt x="11" y="18"/>
                    </a:cubicBezTo>
                    <a:cubicBezTo>
                      <a:pt x="14" y="14"/>
                      <a:pt x="17" y="11"/>
                      <a:pt x="21" y="8"/>
                    </a:cubicBezTo>
                    <a:cubicBezTo>
                      <a:pt x="25" y="5"/>
                      <a:pt x="29" y="3"/>
                      <a:pt x="33" y="1"/>
                    </a:cubicBezTo>
                    <a:cubicBezTo>
                      <a:pt x="34" y="0"/>
                      <a:pt x="34" y="1"/>
                      <a:pt x="34" y="1"/>
                    </a:cubicBezTo>
                    <a:cubicBezTo>
                      <a:pt x="34" y="2"/>
                      <a:pt x="34" y="2"/>
                      <a:pt x="34" y="2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27" name="ïṥlíďè">
                <a:extLst>
                  <a:ext uri="{FF2B5EF4-FFF2-40B4-BE49-F238E27FC236}">
                    <a16:creationId xmlns:a16="http://schemas.microsoft.com/office/drawing/2014/main" id="{64B17F3A-6374-49EE-BF41-DE0442639B98}"/>
                  </a:ext>
                </a:extLst>
              </p:cNvPr>
              <p:cNvSpPr/>
              <p:nvPr userDrawn="1"/>
            </p:nvSpPr>
            <p:spPr bwMode="auto">
              <a:xfrm flipH="1">
                <a:off x="8125481" y="3668175"/>
                <a:ext cx="67276" cy="115474"/>
              </a:xfrm>
              <a:custGeom>
                <a:avLst/>
                <a:gdLst>
                  <a:gd name="T0" fmla="*/ 1 w 32"/>
                  <a:gd name="T1" fmla="*/ 0 h 55"/>
                  <a:gd name="T2" fmla="*/ 11 w 32"/>
                  <a:gd name="T3" fmla="*/ 12 h 55"/>
                  <a:gd name="T4" fmla="*/ 20 w 32"/>
                  <a:gd name="T5" fmla="*/ 25 h 55"/>
                  <a:gd name="T6" fmla="*/ 26 w 32"/>
                  <a:gd name="T7" fmla="*/ 39 h 55"/>
                  <a:gd name="T8" fmla="*/ 32 w 32"/>
                  <a:gd name="T9" fmla="*/ 54 h 55"/>
                  <a:gd name="T10" fmla="*/ 31 w 32"/>
                  <a:gd name="T11" fmla="*/ 55 h 55"/>
                  <a:gd name="T12" fmla="*/ 30 w 32"/>
                  <a:gd name="T13" fmla="*/ 54 h 55"/>
                  <a:gd name="T14" fmla="*/ 23 w 32"/>
                  <a:gd name="T15" fmla="*/ 40 h 55"/>
                  <a:gd name="T16" fmla="*/ 16 w 32"/>
                  <a:gd name="T17" fmla="*/ 27 h 55"/>
                  <a:gd name="T18" fmla="*/ 8 w 32"/>
                  <a:gd name="T19" fmla="*/ 14 h 55"/>
                  <a:gd name="T20" fmla="*/ 0 w 32"/>
                  <a:gd name="T21" fmla="*/ 1 h 55"/>
                  <a:gd name="T22" fmla="*/ 0 w 32"/>
                  <a:gd name="T23" fmla="*/ 0 h 55"/>
                  <a:gd name="T24" fmla="*/ 1 w 32"/>
                  <a:gd name="T2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" h="55">
                    <a:moveTo>
                      <a:pt x="1" y="0"/>
                    </a:moveTo>
                    <a:cubicBezTo>
                      <a:pt x="5" y="4"/>
                      <a:pt x="8" y="8"/>
                      <a:pt x="11" y="12"/>
                    </a:cubicBezTo>
                    <a:cubicBezTo>
                      <a:pt x="14" y="16"/>
                      <a:pt x="17" y="20"/>
                      <a:pt x="20" y="25"/>
                    </a:cubicBezTo>
                    <a:cubicBezTo>
                      <a:pt x="22" y="30"/>
                      <a:pt x="25" y="34"/>
                      <a:pt x="26" y="39"/>
                    </a:cubicBezTo>
                    <a:cubicBezTo>
                      <a:pt x="29" y="44"/>
                      <a:pt x="30" y="49"/>
                      <a:pt x="32" y="54"/>
                    </a:cubicBezTo>
                    <a:cubicBezTo>
                      <a:pt x="32" y="54"/>
                      <a:pt x="31" y="55"/>
                      <a:pt x="31" y="55"/>
                    </a:cubicBezTo>
                    <a:cubicBezTo>
                      <a:pt x="30" y="55"/>
                      <a:pt x="30" y="55"/>
                      <a:pt x="30" y="54"/>
                    </a:cubicBezTo>
                    <a:cubicBezTo>
                      <a:pt x="28" y="50"/>
                      <a:pt x="26" y="45"/>
                      <a:pt x="23" y="40"/>
                    </a:cubicBezTo>
                    <a:cubicBezTo>
                      <a:pt x="21" y="36"/>
                      <a:pt x="19" y="31"/>
                      <a:pt x="16" y="27"/>
                    </a:cubicBezTo>
                    <a:cubicBezTo>
                      <a:pt x="14" y="22"/>
                      <a:pt x="11" y="18"/>
                      <a:pt x="8" y="14"/>
                    </a:cubicBezTo>
                    <a:cubicBezTo>
                      <a:pt x="6" y="9"/>
                      <a:pt x="3" y="5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29" name="iŝḻîḑé">
                <a:extLst>
                  <a:ext uri="{FF2B5EF4-FFF2-40B4-BE49-F238E27FC236}">
                    <a16:creationId xmlns:a16="http://schemas.microsoft.com/office/drawing/2014/main" id="{F2C535F9-6947-42DF-B2F5-AC4C1A5D7DCD}"/>
                  </a:ext>
                </a:extLst>
              </p:cNvPr>
              <p:cNvSpPr/>
              <p:nvPr userDrawn="1"/>
            </p:nvSpPr>
            <p:spPr bwMode="auto">
              <a:xfrm flipH="1">
                <a:off x="7683668" y="3855945"/>
                <a:ext cx="62255" cy="71293"/>
              </a:xfrm>
              <a:custGeom>
                <a:avLst/>
                <a:gdLst>
                  <a:gd name="T0" fmla="*/ 30 w 30"/>
                  <a:gd name="T1" fmla="*/ 2 h 34"/>
                  <a:gd name="T2" fmla="*/ 21 w 30"/>
                  <a:gd name="T3" fmla="*/ 8 h 34"/>
                  <a:gd name="T4" fmla="*/ 13 w 30"/>
                  <a:gd name="T5" fmla="*/ 15 h 34"/>
                  <a:gd name="T6" fmla="*/ 2 w 30"/>
                  <a:gd name="T7" fmla="*/ 33 h 34"/>
                  <a:gd name="T8" fmla="*/ 1 w 30"/>
                  <a:gd name="T9" fmla="*/ 34 h 34"/>
                  <a:gd name="T10" fmla="*/ 0 w 30"/>
                  <a:gd name="T11" fmla="*/ 33 h 34"/>
                  <a:gd name="T12" fmla="*/ 10 w 30"/>
                  <a:gd name="T13" fmla="*/ 12 h 34"/>
                  <a:gd name="T14" fmla="*/ 19 w 30"/>
                  <a:gd name="T15" fmla="*/ 5 h 34"/>
                  <a:gd name="T16" fmla="*/ 30 w 30"/>
                  <a:gd name="T17" fmla="*/ 1 h 34"/>
                  <a:gd name="T18" fmla="*/ 30 w 30"/>
                  <a:gd name="T19" fmla="*/ 1 h 34"/>
                  <a:gd name="T20" fmla="*/ 30 w 30"/>
                  <a:gd name="T21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34">
                    <a:moveTo>
                      <a:pt x="30" y="2"/>
                    </a:moveTo>
                    <a:cubicBezTo>
                      <a:pt x="27" y="4"/>
                      <a:pt x="24" y="6"/>
                      <a:pt x="21" y="8"/>
                    </a:cubicBezTo>
                    <a:cubicBezTo>
                      <a:pt x="18" y="10"/>
                      <a:pt x="15" y="12"/>
                      <a:pt x="13" y="15"/>
                    </a:cubicBezTo>
                    <a:cubicBezTo>
                      <a:pt x="8" y="20"/>
                      <a:pt x="4" y="26"/>
                      <a:pt x="2" y="33"/>
                    </a:cubicBezTo>
                    <a:cubicBezTo>
                      <a:pt x="2" y="34"/>
                      <a:pt x="2" y="34"/>
                      <a:pt x="1" y="34"/>
                    </a:cubicBezTo>
                    <a:cubicBezTo>
                      <a:pt x="1" y="34"/>
                      <a:pt x="0" y="34"/>
                      <a:pt x="0" y="33"/>
                    </a:cubicBezTo>
                    <a:cubicBezTo>
                      <a:pt x="0" y="25"/>
                      <a:pt x="5" y="18"/>
                      <a:pt x="10" y="12"/>
                    </a:cubicBezTo>
                    <a:cubicBezTo>
                      <a:pt x="13" y="9"/>
                      <a:pt x="16" y="7"/>
                      <a:pt x="19" y="5"/>
                    </a:cubicBezTo>
                    <a:cubicBezTo>
                      <a:pt x="22" y="3"/>
                      <a:pt x="26" y="2"/>
                      <a:pt x="30" y="1"/>
                    </a:cubicBezTo>
                    <a:cubicBezTo>
                      <a:pt x="30" y="0"/>
                      <a:pt x="30" y="1"/>
                      <a:pt x="30" y="1"/>
                    </a:cubicBezTo>
                    <a:lnTo>
                      <a:pt x="30" y="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30" name="íṧḻiḓè">
                <a:extLst>
                  <a:ext uri="{FF2B5EF4-FFF2-40B4-BE49-F238E27FC236}">
                    <a16:creationId xmlns:a16="http://schemas.microsoft.com/office/drawing/2014/main" id="{65F84B2F-65E5-49ED-BBAC-2090AADE86D5}"/>
                  </a:ext>
                </a:extLst>
              </p:cNvPr>
              <p:cNvSpPr/>
              <p:nvPr userDrawn="1"/>
            </p:nvSpPr>
            <p:spPr bwMode="auto">
              <a:xfrm flipH="1">
                <a:off x="7773035" y="3574791"/>
                <a:ext cx="65268" cy="79326"/>
              </a:xfrm>
              <a:custGeom>
                <a:avLst/>
                <a:gdLst>
                  <a:gd name="T0" fmla="*/ 1 w 31"/>
                  <a:gd name="T1" fmla="*/ 0 h 38"/>
                  <a:gd name="T2" fmla="*/ 12 w 31"/>
                  <a:gd name="T3" fmla="*/ 6 h 38"/>
                  <a:gd name="T4" fmla="*/ 22 w 31"/>
                  <a:gd name="T5" fmla="*/ 15 h 38"/>
                  <a:gd name="T6" fmla="*/ 31 w 31"/>
                  <a:gd name="T7" fmla="*/ 37 h 38"/>
                  <a:gd name="T8" fmla="*/ 30 w 31"/>
                  <a:gd name="T9" fmla="*/ 38 h 38"/>
                  <a:gd name="T10" fmla="*/ 29 w 31"/>
                  <a:gd name="T11" fmla="*/ 38 h 38"/>
                  <a:gd name="T12" fmla="*/ 18 w 31"/>
                  <a:gd name="T13" fmla="*/ 17 h 38"/>
                  <a:gd name="T14" fmla="*/ 10 w 31"/>
                  <a:gd name="T15" fmla="*/ 9 h 38"/>
                  <a:gd name="T16" fmla="*/ 1 w 31"/>
                  <a:gd name="T17" fmla="*/ 2 h 38"/>
                  <a:gd name="T18" fmla="*/ 0 w 31"/>
                  <a:gd name="T19" fmla="*/ 1 h 38"/>
                  <a:gd name="T20" fmla="*/ 1 w 31"/>
                  <a:gd name="T2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" h="38">
                    <a:moveTo>
                      <a:pt x="1" y="0"/>
                    </a:moveTo>
                    <a:cubicBezTo>
                      <a:pt x="5" y="2"/>
                      <a:pt x="9" y="4"/>
                      <a:pt x="12" y="6"/>
                    </a:cubicBezTo>
                    <a:cubicBezTo>
                      <a:pt x="16" y="9"/>
                      <a:pt x="19" y="11"/>
                      <a:pt x="22" y="15"/>
                    </a:cubicBezTo>
                    <a:cubicBezTo>
                      <a:pt x="27" y="21"/>
                      <a:pt x="31" y="29"/>
                      <a:pt x="31" y="37"/>
                    </a:cubicBezTo>
                    <a:cubicBezTo>
                      <a:pt x="31" y="38"/>
                      <a:pt x="31" y="38"/>
                      <a:pt x="30" y="38"/>
                    </a:cubicBezTo>
                    <a:cubicBezTo>
                      <a:pt x="30" y="38"/>
                      <a:pt x="29" y="38"/>
                      <a:pt x="29" y="38"/>
                    </a:cubicBezTo>
                    <a:cubicBezTo>
                      <a:pt x="27" y="30"/>
                      <a:pt x="24" y="23"/>
                      <a:pt x="18" y="17"/>
                    </a:cubicBezTo>
                    <a:cubicBezTo>
                      <a:pt x="16" y="14"/>
                      <a:pt x="13" y="11"/>
                      <a:pt x="10" y="9"/>
                    </a:cubicBezTo>
                    <a:cubicBezTo>
                      <a:pt x="7" y="6"/>
                      <a:pt x="4" y="4"/>
                      <a:pt x="1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32" name="îślïďè">
                <a:extLst>
                  <a:ext uri="{FF2B5EF4-FFF2-40B4-BE49-F238E27FC236}">
                    <a16:creationId xmlns:a16="http://schemas.microsoft.com/office/drawing/2014/main" id="{2AAB3997-23E6-445B-9D38-04C1BDC21E25}"/>
                  </a:ext>
                </a:extLst>
              </p:cNvPr>
              <p:cNvSpPr/>
              <p:nvPr userDrawn="1"/>
            </p:nvSpPr>
            <p:spPr bwMode="auto">
              <a:xfrm flipH="1">
                <a:off x="8859493" y="3695286"/>
                <a:ext cx="54223" cy="108445"/>
              </a:xfrm>
              <a:custGeom>
                <a:avLst/>
                <a:gdLst>
                  <a:gd name="T0" fmla="*/ 26 w 26"/>
                  <a:gd name="T1" fmla="*/ 1 h 52"/>
                  <a:gd name="T2" fmla="*/ 17 w 26"/>
                  <a:gd name="T3" fmla="*/ 12 h 52"/>
                  <a:gd name="T4" fmla="*/ 9 w 26"/>
                  <a:gd name="T5" fmla="*/ 24 h 52"/>
                  <a:gd name="T6" fmla="*/ 3 w 26"/>
                  <a:gd name="T7" fmla="*/ 51 h 52"/>
                  <a:gd name="T8" fmla="*/ 2 w 26"/>
                  <a:gd name="T9" fmla="*/ 52 h 52"/>
                  <a:gd name="T10" fmla="*/ 1 w 26"/>
                  <a:gd name="T11" fmla="*/ 52 h 52"/>
                  <a:gd name="T12" fmla="*/ 1 w 26"/>
                  <a:gd name="T13" fmla="*/ 37 h 52"/>
                  <a:gd name="T14" fmla="*/ 6 w 26"/>
                  <a:gd name="T15" fmla="*/ 22 h 52"/>
                  <a:gd name="T16" fmla="*/ 14 w 26"/>
                  <a:gd name="T17" fmla="*/ 10 h 52"/>
                  <a:gd name="T18" fmla="*/ 25 w 26"/>
                  <a:gd name="T19" fmla="*/ 0 h 52"/>
                  <a:gd name="T20" fmla="*/ 26 w 26"/>
                  <a:gd name="T21" fmla="*/ 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" h="52">
                    <a:moveTo>
                      <a:pt x="26" y="1"/>
                    </a:moveTo>
                    <a:cubicBezTo>
                      <a:pt x="23" y="5"/>
                      <a:pt x="20" y="8"/>
                      <a:pt x="17" y="12"/>
                    </a:cubicBezTo>
                    <a:cubicBezTo>
                      <a:pt x="14" y="16"/>
                      <a:pt x="11" y="20"/>
                      <a:pt x="9" y="24"/>
                    </a:cubicBezTo>
                    <a:cubicBezTo>
                      <a:pt x="5" y="32"/>
                      <a:pt x="2" y="42"/>
                      <a:pt x="3" y="51"/>
                    </a:cubicBezTo>
                    <a:cubicBezTo>
                      <a:pt x="3" y="52"/>
                      <a:pt x="2" y="52"/>
                      <a:pt x="2" y="52"/>
                    </a:cubicBezTo>
                    <a:cubicBezTo>
                      <a:pt x="1" y="52"/>
                      <a:pt x="1" y="52"/>
                      <a:pt x="1" y="52"/>
                    </a:cubicBezTo>
                    <a:cubicBezTo>
                      <a:pt x="0" y="47"/>
                      <a:pt x="0" y="42"/>
                      <a:pt x="1" y="37"/>
                    </a:cubicBezTo>
                    <a:cubicBezTo>
                      <a:pt x="2" y="32"/>
                      <a:pt x="3" y="27"/>
                      <a:pt x="6" y="22"/>
                    </a:cubicBezTo>
                    <a:cubicBezTo>
                      <a:pt x="8" y="18"/>
                      <a:pt x="11" y="14"/>
                      <a:pt x="14" y="10"/>
                    </a:cubicBezTo>
                    <a:cubicBezTo>
                      <a:pt x="17" y="6"/>
                      <a:pt x="21" y="3"/>
                      <a:pt x="25" y="0"/>
                    </a:cubicBezTo>
                    <a:cubicBezTo>
                      <a:pt x="26" y="1"/>
                      <a:pt x="26" y="1"/>
                      <a:pt x="26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35" name="íṣ1ídé">
                <a:extLst>
                  <a:ext uri="{FF2B5EF4-FFF2-40B4-BE49-F238E27FC236}">
                    <a16:creationId xmlns:a16="http://schemas.microsoft.com/office/drawing/2014/main" id="{98F4E8ED-3864-4FBE-A061-4774AB485FEB}"/>
                  </a:ext>
                </a:extLst>
              </p:cNvPr>
              <p:cNvSpPr/>
              <p:nvPr userDrawn="1"/>
            </p:nvSpPr>
            <p:spPr bwMode="auto">
              <a:xfrm flipH="1">
                <a:off x="9120565" y="3555713"/>
                <a:ext cx="60247" cy="94387"/>
              </a:xfrm>
              <a:custGeom>
                <a:avLst/>
                <a:gdLst>
                  <a:gd name="T0" fmla="*/ 1 w 29"/>
                  <a:gd name="T1" fmla="*/ 0 h 45"/>
                  <a:gd name="T2" fmla="*/ 12 w 29"/>
                  <a:gd name="T3" fmla="*/ 7 h 45"/>
                  <a:gd name="T4" fmla="*/ 22 w 29"/>
                  <a:gd name="T5" fmla="*/ 17 h 45"/>
                  <a:gd name="T6" fmla="*/ 27 w 29"/>
                  <a:gd name="T7" fmla="*/ 30 h 45"/>
                  <a:gd name="T8" fmla="*/ 28 w 29"/>
                  <a:gd name="T9" fmla="*/ 44 h 45"/>
                  <a:gd name="T10" fmla="*/ 27 w 29"/>
                  <a:gd name="T11" fmla="*/ 45 h 45"/>
                  <a:gd name="T12" fmla="*/ 26 w 29"/>
                  <a:gd name="T13" fmla="*/ 44 h 45"/>
                  <a:gd name="T14" fmla="*/ 18 w 29"/>
                  <a:gd name="T15" fmla="*/ 20 h 45"/>
                  <a:gd name="T16" fmla="*/ 10 w 29"/>
                  <a:gd name="T17" fmla="*/ 10 h 45"/>
                  <a:gd name="T18" fmla="*/ 0 w 29"/>
                  <a:gd name="T19" fmla="*/ 1 h 45"/>
                  <a:gd name="T20" fmla="*/ 0 w 29"/>
                  <a:gd name="T21" fmla="*/ 0 h 45"/>
                  <a:gd name="T22" fmla="*/ 1 w 29"/>
                  <a:gd name="T23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9" h="45">
                    <a:moveTo>
                      <a:pt x="1" y="0"/>
                    </a:moveTo>
                    <a:cubicBezTo>
                      <a:pt x="5" y="2"/>
                      <a:pt x="9" y="4"/>
                      <a:pt x="12" y="7"/>
                    </a:cubicBezTo>
                    <a:cubicBezTo>
                      <a:pt x="16" y="10"/>
                      <a:pt x="19" y="14"/>
                      <a:pt x="22" y="17"/>
                    </a:cubicBezTo>
                    <a:cubicBezTo>
                      <a:pt x="24" y="21"/>
                      <a:pt x="26" y="26"/>
                      <a:pt x="27" y="30"/>
                    </a:cubicBezTo>
                    <a:cubicBezTo>
                      <a:pt x="29" y="35"/>
                      <a:pt x="29" y="40"/>
                      <a:pt x="28" y="44"/>
                    </a:cubicBezTo>
                    <a:cubicBezTo>
                      <a:pt x="28" y="45"/>
                      <a:pt x="27" y="45"/>
                      <a:pt x="27" y="45"/>
                    </a:cubicBezTo>
                    <a:cubicBezTo>
                      <a:pt x="26" y="45"/>
                      <a:pt x="26" y="44"/>
                      <a:pt x="26" y="44"/>
                    </a:cubicBezTo>
                    <a:cubicBezTo>
                      <a:pt x="26" y="35"/>
                      <a:pt x="23" y="27"/>
                      <a:pt x="18" y="20"/>
                    </a:cubicBezTo>
                    <a:cubicBezTo>
                      <a:pt x="16" y="16"/>
                      <a:pt x="13" y="13"/>
                      <a:pt x="10" y="10"/>
                    </a:cubicBezTo>
                    <a:cubicBezTo>
                      <a:pt x="7" y="6"/>
                      <a:pt x="4" y="4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36" name="íṣḻïḋe">
                <a:extLst>
                  <a:ext uri="{FF2B5EF4-FFF2-40B4-BE49-F238E27FC236}">
                    <a16:creationId xmlns:a16="http://schemas.microsoft.com/office/drawing/2014/main" id="{4F2094FF-5968-4050-80B3-F409F90B1DFD}"/>
                  </a:ext>
                </a:extLst>
              </p:cNvPr>
              <p:cNvSpPr/>
              <p:nvPr userDrawn="1"/>
            </p:nvSpPr>
            <p:spPr bwMode="auto">
              <a:xfrm flipH="1">
                <a:off x="9347496" y="3741475"/>
                <a:ext cx="63260" cy="108445"/>
              </a:xfrm>
              <a:custGeom>
                <a:avLst/>
                <a:gdLst>
                  <a:gd name="T0" fmla="*/ 1 w 30"/>
                  <a:gd name="T1" fmla="*/ 0 h 52"/>
                  <a:gd name="T2" fmla="*/ 12 w 30"/>
                  <a:gd name="T3" fmla="*/ 10 h 52"/>
                  <a:gd name="T4" fmla="*/ 21 w 30"/>
                  <a:gd name="T5" fmla="*/ 22 h 52"/>
                  <a:gd name="T6" fmla="*/ 30 w 30"/>
                  <a:gd name="T7" fmla="*/ 51 h 52"/>
                  <a:gd name="T8" fmla="*/ 29 w 30"/>
                  <a:gd name="T9" fmla="*/ 52 h 52"/>
                  <a:gd name="T10" fmla="*/ 28 w 30"/>
                  <a:gd name="T11" fmla="*/ 51 h 52"/>
                  <a:gd name="T12" fmla="*/ 17 w 30"/>
                  <a:gd name="T13" fmla="*/ 24 h 52"/>
                  <a:gd name="T14" fmla="*/ 9 w 30"/>
                  <a:gd name="T15" fmla="*/ 12 h 52"/>
                  <a:gd name="T16" fmla="*/ 0 w 30"/>
                  <a:gd name="T17" fmla="*/ 1 h 52"/>
                  <a:gd name="T18" fmla="*/ 0 w 30"/>
                  <a:gd name="T19" fmla="*/ 0 h 52"/>
                  <a:gd name="T20" fmla="*/ 1 w 30"/>
                  <a:gd name="T2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52">
                    <a:moveTo>
                      <a:pt x="1" y="0"/>
                    </a:moveTo>
                    <a:cubicBezTo>
                      <a:pt x="5" y="2"/>
                      <a:pt x="8" y="6"/>
                      <a:pt x="12" y="10"/>
                    </a:cubicBezTo>
                    <a:cubicBezTo>
                      <a:pt x="15" y="13"/>
                      <a:pt x="18" y="18"/>
                      <a:pt x="21" y="22"/>
                    </a:cubicBezTo>
                    <a:cubicBezTo>
                      <a:pt x="26" y="31"/>
                      <a:pt x="29" y="41"/>
                      <a:pt x="30" y="51"/>
                    </a:cubicBezTo>
                    <a:cubicBezTo>
                      <a:pt x="30" y="51"/>
                      <a:pt x="29" y="52"/>
                      <a:pt x="29" y="52"/>
                    </a:cubicBezTo>
                    <a:cubicBezTo>
                      <a:pt x="28" y="52"/>
                      <a:pt x="28" y="51"/>
                      <a:pt x="28" y="51"/>
                    </a:cubicBezTo>
                    <a:cubicBezTo>
                      <a:pt x="26" y="41"/>
                      <a:pt x="22" y="32"/>
                      <a:pt x="17" y="24"/>
                    </a:cubicBezTo>
                    <a:cubicBezTo>
                      <a:pt x="15" y="20"/>
                      <a:pt x="12" y="16"/>
                      <a:pt x="9" y="12"/>
                    </a:cubicBezTo>
                    <a:cubicBezTo>
                      <a:pt x="6" y="8"/>
                      <a:pt x="3" y="4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38" name="ísḷîḓê">
                <a:extLst>
                  <a:ext uri="{FF2B5EF4-FFF2-40B4-BE49-F238E27FC236}">
                    <a16:creationId xmlns:a16="http://schemas.microsoft.com/office/drawing/2014/main" id="{BBFC23EF-E9C2-4785-8C7B-A198E4DE6CD5}"/>
                  </a:ext>
                </a:extLst>
              </p:cNvPr>
              <p:cNvSpPr/>
              <p:nvPr userDrawn="1"/>
            </p:nvSpPr>
            <p:spPr bwMode="auto">
              <a:xfrm flipH="1">
                <a:off x="9717012" y="3700306"/>
                <a:ext cx="100412" cy="103424"/>
              </a:xfrm>
              <a:custGeom>
                <a:avLst/>
                <a:gdLst>
                  <a:gd name="T0" fmla="*/ 3 w 48"/>
                  <a:gd name="T1" fmla="*/ 50 h 50"/>
                  <a:gd name="T2" fmla="*/ 2 w 48"/>
                  <a:gd name="T3" fmla="*/ 31 h 50"/>
                  <a:gd name="T4" fmla="*/ 13 w 48"/>
                  <a:gd name="T5" fmla="*/ 15 h 50"/>
                  <a:gd name="T6" fmla="*/ 29 w 48"/>
                  <a:gd name="T7" fmla="*/ 5 h 50"/>
                  <a:gd name="T8" fmla="*/ 47 w 48"/>
                  <a:gd name="T9" fmla="*/ 0 h 50"/>
                  <a:gd name="T10" fmla="*/ 48 w 48"/>
                  <a:gd name="T11" fmla="*/ 1 h 50"/>
                  <a:gd name="T12" fmla="*/ 47 w 48"/>
                  <a:gd name="T13" fmla="*/ 2 h 50"/>
                  <a:gd name="T14" fmla="*/ 47 w 48"/>
                  <a:gd name="T15" fmla="*/ 2 h 50"/>
                  <a:gd name="T16" fmla="*/ 30 w 48"/>
                  <a:gd name="T17" fmla="*/ 8 h 50"/>
                  <a:gd name="T18" fmla="*/ 15 w 48"/>
                  <a:gd name="T19" fmla="*/ 18 h 50"/>
                  <a:gd name="T20" fmla="*/ 5 w 48"/>
                  <a:gd name="T21" fmla="*/ 32 h 50"/>
                  <a:gd name="T22" fmla="*/ 4 w 48"/>
                  <a:gd name="T23" fmla="*/ 49 h 50"/>
                  <a:gd name="T24" fmla="*/ 4 w 48"/>
                  <a:gd name="T25" fmla="*/ 50 h 50"/>
                  <a:gd name="T26" fmla="*/ 3 w 48"/>
                  <a:gd name="T27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50">
                    <a:moveTo>
                      <a:pt x="3" y="50"/>
                    </a:moveTo>
                    <a:cubicBezTo>
                      <a:pt x="0" y="44"/>
                      <a:pt x="0" y="37"/>
                      <a:pt x="2" y="31"/>
                    </a:cubicBezTo>
                    <a:cubicBezTo>
                      <a:pt x="4" y="25"/>
                      <a:pt x="8" y="19"/>
                      <a:pt x="13" y="15"/>
                    </a:cubicBezTo>
                    <a:cubicBezTo>
                      <a:pt x="18" y="11"/>
                      <a:pt x="23" y="8"/>
                      <a:pt x="29" y="5"/>
                    </a:cubicBezTo>
                    <a:cubicBezTo>
                      <a:pt x="34" y="3"/>
                      <a:pt x="41" y="1"/>
                      <a:pt x="47" y="0"/>
                    </a:cubicBezTo>
                    <a:cubicBezTo>
                      <a:pt x="47" y="0"/>
                      <a:pt x="48" y="1"/>
                      <a:pt x="48" y="1"/>
                    </a:cubicBezTo>
                    <a:cubicBezTo>
                      <a:pt x="48" y="2"/>
                      <a:pt x="48" y="2"/>
                      <a:pt x="47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1" y="4"/>
                      <a:pt x="35" y="6"/>
                      <a:pt x="30" y="8"/>
                    </a:cubicBezTo>
                    <a:cubicBezTo>
                      <a:pt x="25" y="11"/>
                      <a:pt x="20" y="14"/>
                      <a:pt x="15" y="18"/>
                    </a:cubicBezTo>
                    <a:cubicBezTo>
                      <a:pt x="11" y="22"/>
                      <a:pt x="8" y="27"/>
                      <a:pt x="5" y="32"/>
                    </a:cubicBezTo>
                    <a:cubicBezTo>
                      <a:pt x="3" y="37"/>
                      <a:pt x="3" y="43"/>
                      <a:pt x="4" y="49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3" y="50"/>
                      <a:pt x="3" y="50"/>
                      <a:pt x="3" y="5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53" name="iśḷïḑê">
                <a:extLst>
                  <a:ext uri="{FF2B5EF4-FFF2-40B4-BE49-F238E27FC236}">
                    <a16:creationId xmlns:a16="http://schemas.microsoft.com/office/drawing/2014/main" id="{E0209786-0600-4C5C-A84B-C126DDC12C66}"/>
                  </a:ext>
                </a:extLst>
              </p:cNvPr>
              <p:cNvSpPr/>
              <p:nvPr userDrawn="1"/>
            </p:nvSpPr>
            <p:spPr bwMode="auto">
              <a:xfrm flipH="1">
                <a:off x="7321180" y="3741475"/>
                <a:ext cx="62255" cy="108445"/>
              </a:xfrm>
              <a:custGeom>
                <a:avLst/>
                <a:gdLst>
                  <a:gd name="T0" fmla="*/ 1 w 30"/>
                  <a:gd name="T1" fmla="*/ 0 h 52"/>
                  <a:gd name="T2" fmla="*/ 12 w 30"/>
                  <a:gd name="T3" fmla="*/ 10 h 52"/>
                  <a:gd name="T4" fmla="*/ 21 w 30"/>
                  <a:gd name="T5" fmla="*/ 22 h 52"/>
                  <a:gd name="T6" fmla="*/ 30 w 30"/>
                  <a:gd name="T7" fmla="*/ 51 h 52"/>
                  <a:gd name="T8" fmla="*/ 29 w 30"/>
                  <a:gd name="T9" fmla="*/ 52 h 52"/>
                  <a:gd name="T10" fmla="*/ 28 w 30"/>
                  <a:gd name="T11" fmla="*/ 51 h 52"/>
                  <a:gd name="T12" fmla="*/ 18 w 30"/>
                  <a:gd name="T13" fmla="*/ 24 h 52"/>
                  <a:gd name="T14" fmla="*/ 9 w 30"/>
                  <a:gd name="T15" fmla="*/ 12 h 52"/>
                  <a:gd name="T16" fmla="*/ 0 w 30"/>
                  <a:gd name="T17" fmla="*/ 1 h 52"/>
                  <a:gd name="T18" fmla="*/ 0 w 30"/>
                  <a:gd name="T19" fmla="*/ 0 h 52"/>
                  <a:gd name="T20" fmla="*/ 1 w 30"/>
                  <a:gd name="T2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52">
                    <a:moveTo>
                      <a:pt x="1" y="0"/>
                    </a:moveTo>
                    <a:cubicBezTo>
                      <a:pt x="5" y="2"/>
                      <a:pt x="9" y="6"/>
                      <a:pt x="12" y="10"/>
                    </a:cubicBezTo>
                    <a:cubicBezTo>
                      <a:pt x="15" y="13"/>
                      <a:pt x="18" y="18"/>
                      <a:pt x="21" y="22"/>
                    </a:cubicBezTo>
                    <a:cubicBezTo>
                      <a:pt x="26" y="31"/>
                      <a:pt x="29" y="41"/>
                      <a:pt x="30" y="51"/>
                    </a:cubicBezTo>
                    <a:cubicBezTo>
                      <a:pt x="30" y="51"/>
                      <a:pt x="30" y="52"/>
                      <a:pt x="29" y="52"/>
                    </a:cubicBezTo>
                    <a:cubicBezTo>
                      <a:pt x="28" y="52"/>
                      <a:pt x="28" y="51"/>
                      <a:pt x="28" y="51"/>
                    </a:cubicBezTo>
                    <a:cubicBezTo>
                      <a:pt x="26" y="41"/>
                      <a:pt x="22" y="32"/>
                      <a:pt x="18" y="24"/>
                    </a:cubicBezTo>
                    <a:cubicBezTo>
                      <a:pt x="15" y="20"/>
                      <a:pt x="12" y="16"/>
                      <a:pt x="9" y="12"/>
                    </a:cubicBezTo>
                    <a:cubicBezTo>
                      <a:pt x="6" y="8"/>
                      <a:pt x="3" y="4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55" name="ïṧļíďé">
                <a:extLst>
                  <a:ext uri="{FF2B5EF4-FFF2-40B4-BE49-F238E27FC236}">
                    <a16:creationId xmlns:a16="http://schemas.microsoft.com/office/drawing/2014/main" id="{D9C76E9F-B344-4518-8796-A72ED6CA9010}"/>
                  </a:ext>
                </a:extLst>
              </p:cNvPr>
              <p:cNvSpPr/>
              <p:nvPr userDrawn="1"/>
            </p:nvSpPr>
            <p:spPr bwMode="auto">
              <a:xfrm flipH="1">
                <a:off x="7689692" y="3700306"/>
                <a:ext cx="100412" cy="103424"/>
              </a:xfrm>
              <a:custGeom>
                <a:avLst/>
                <a:gdLst>
                  <a:gd name="T0" fmla="*/ 3 w 48"/>
                  <a:gd name="T1" fmla="*/ 50 h 50"/>
                  <a:gd name="T2" fmla="*/ 3 w 48"/>
                  <a:gd name="T3" fmla="*/ 31 h 50"/>
                  <a:gd name="T4" fmla="*/ 13 w 48"/>
                  <a:gd name="T5" fmla="*/ 15 h 50"/>
                  <a:gd name="T6" fmla="*/ 29 w 48"/>
                  <a:gd name="T7" fmla="*/ 5 h 50"/>
                  <a:gd name="T8" fmla="*/ 47 w 48"/>
                  <a:gd name="T9" fmla="*/ 0 h 50"/>
                  <a:gd name="T10" fmla="*/ 48 w 48"/>
                  <a:gd name="T11" fmla="*/ 1 h 50"/>
                  <a:gd name="T12" fmla="*/ 47 w 48"/>
                  <a:gd name="T13" fmla="*/ 2 h 50"/>
                  <a:gd name="T14" fmla="*/ 47 w 48"/>
                  <a:gd name="T15" fmla="*/ 2 h 50"/>
                  <a:gd name="T16" fmla="*/ 30 w 48"/>
                  <a:gd name="T17" fmla="*/ 8 h 50"/>
                  <a:gd name="T18" fmla="*/ 16 w 48"/>
                  <a:gd name="T19" fmla="*/ 18 h 50"/>
                  <a:gd name="T20" fmla="*/ 6 w 48"/>
                  <a:gd name="T21" fmla="*/ 32 h 50"/>
                  <a:gd name="T22" fmla="*/ 5 w 48"/>
                  <a:gd name="T23" fmla="*/ 49 h 50"/>
                  <a:gd name="T24" fmla="*/ 4 w 48"/>
                  <a:gd name="T25" fmla="*/ 50 h 50"/>
                  <a:gd name="T26" fmla="*/ 3 w 48"/>
                  <a:gd name="T27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50">
                    <a:moveTo>
                      <a:pt x="3" y="50"/>
                    </a:moveTo>
                    <a:cubicBezTo>
                      <a:pt x="0" y="44"/>
                      <a:pt x="0" y="37"/>
                      <a:pt x="3" y="31"/>
                    </a:cubicBezTo>
                    <a:cubicBezTo>
                      <a:pt x="5" y="25"/>
                      <a:pt x="8" y="19"/>
                      <a:pt x="13" y="15"/>
                    </a:cubicBezTo>
                    <a:cubicBezTo>
                      <a:pt x="18" y="11"/>
                      <a:pt x="23" y="8"/>
                      <a:pt x="29" y="5"/>
                    </a:cubicBezTo>
                    <a:cubicBezTo>
                      <a:pt x="35" y="3"/>
                      <a:pt x="41" y="1"/>
                      <a:pt x="47" y="0"/>
                    </a:cubicBezTo>
                    <a:cubicBezTo>
                      <a:pt x="48" y="0"/>
                      <a:pt x="48" y="1"/>
                      <a:pt x="48" y="1"/>
                    </a:cubicBezTo>
                    <a:cubicBezTo>
                      <a:pt x="48" y="2"/>
                      <a:pt x="48" y="2"/>
                      <a:pt x="47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2" y="4"/>
                      <a:pt x="36" y="6"/>
                      <a:pt x="30" y="8"/>
                    </a:cubicBezTo>
                    <a:cubicBezTo>
                      <a:pt x="25" y="11"/>
                      <a:pt x="20" y="14"/>
                      <a:pt x="16" y="18"/>
                    </a:cubicBezTo>
                    <a:cubicBezTo>
                      <a:pt x="12" y="22"/>
                      <a:pt x="8" y="27"/>
                      <a:pt x="6" y="32"/>
                    </a:cubicBezTo>
                    <a:cubicBezTo>
                      <a:pt x="4" y="37"/>
                      <a:pt x="3" y="43"/>
                      <a:pt x="5" y="49"/>
                    </a:cubicBezTo>
                    <a:cubicBezTo>
                      <a:pt x="5" y="50"/>
                      <a:pt x="4" y="50"/>
                      <a:pt x="4" y="50"/>
                    </a:cubicBezTo>
                    <a:cubicBezTo>
                      <a:pt x="3" y="50"/>
                      <a:pt x="3" y="50"/>
                      <a:pt x="3" y="5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62" name="îşḷiďe">
                <a:extLst>
                  <a:ext uri="{FF2B5EF4-FFF2-40B4-BE49-F238E27FC236}">
                    <a16:creationId xmlns:a16="http://schemas.microsoft.com/office/drawing/2014/main" id="{F5BBC4F0-D83C-402B-B57D-D86B7800F756}"/>
                  </a:ext>
                </a:extLst>
              </p:cNvPr>
              <p:cNvSpPr/>
              <p:nvPr userDrawn="1"/>
            </p:nvSpPr>
            <p:spPr bwMode="auto">
              <a:xfrm flipH="1">
                <a:off x="8278107" y="3357901"/>
                <a:ext cx="258059" cy="137565"/>
              </a:xfrm>
              <a:custGeom>
                <a:avLst/>
                <a:gdLst>
                  <a:gd name="T0" fmla="*/ 116 w 124"/>
                  <a:gd name="T1" fmla="*/ 55 h 66"/>
                  <a:gd name="T2" fmla="*/ 78 w 124"/>
                  <a:gd name="T3" fmla="*/ 40 h 66"/>
                  <a:gd name="T4" fmla="*/ 98 w 124"/>
                  <a:gd name="T5" fmla="*/ 28 h 66"/>
                  <a:gd name="T6" fmla="*/ 97 w 124"/>
                  <a:gd name="T7" fmla="*/ 26 h 66"/>
                  <a:gd name="T8" fmla="*/ 66 w 124"/>
                  <a:gd name="T9" fmla="*/ 36 h 66"/>
                  <a:gd name="T10" fmla="*/ 72 w 124"/>
                  <a:gd name="T11" fmla="*/ 13 h 66"/>
                  <a:gd name="T12" fmla="*/ 62 w 124"/>
                  <a:gd name="T13" fmla="*/ 3 h 66"/>
                  <a:gd name="T14" fmla="*/ 51 w 124"/>
                  <a:gd name="T15" fmla="*/ 21 h 66"/>
                  <a:gd name="T16" fmla="*/ 54 w 124"/>
                  <a:gd name="T17" fmla="*/ 34 h 66"/>
                  <a:gd name="T18" fmla="*/ 32 w 124"/>
                  <a:gd name="T19" fmla="*/ 27 h 66"/>
                  <a:gd name="T20" fmla="*/ 8 w 124"/>
                  <a:gd name="T21" fmla="*/ 28 h 66"/>
                  <a:gd name="T22" fmla="*/ 52 w 124"/>
                  <a:gd name="T23" fmla="*/ 43 h 66"/>
                  <a:gd name="T24" fmla="*/ 47 w 124"/>
                  <a:gd name="T25" fmla="*/ 46 h 66"/>
                  <a:gd name="T26" fmla="*/ 38 w 124"/>
                  <a:gd name="T27" fmla="*/ 54 h 66"/>
                  <a:gd name="T28" fmla="*/ 59 w 124"/>
                  <a:gd name="T29" fmla="*/ 47 h 66"/>
                  <a:gd name="T30" fmla="*/ 116 w 124"/>
                  <a:gd name="T31" fmla="*/ 55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4" h="66">
                    <a:moveTo>
                      <a:pt x="116" y="55"/>
                    </a:moveTo>
                    <a:cubicBezTo>
                      <a:pt x="124" y="44"/>
                      <a:pt x="97" y="41"/>
                      <a:pt x="78" y="40"/>
                    </a:cubicBezTo>
                    <a:cubicBezTo>
                      <a:pt x="86" y="37"/>
                      <a:pt x="94" y="33"/>
                      <a:pt x="98" y="28"/>
                    </a:cubicBezTo>
                    <a:cubicBezTo>
                      <a:pt x="99" y="27"/>
                      <a:pt x="99" y="26"/>
                      <a:pt x="97" y="26"/>
                    </a:cubicBezTo>
                    <a:cubicBezTo>
                      <a:pt x="85" y="25"/>
                      <a:pt x="74" y="30"/>
                      <a:pt x="66" y="36"/>
                    </a:cubicBezTo>
                    <a:cubicBezTo>
                      <a:pt x="66" y="33"/>
                      <a:pt x="71" y="18"/>
                      <a:pt x="72" y="13"/>
                    </a:cubicBezTo>
                    <a:cubicBezTo>
                      <a:pt x="72" y="9"/>
                      <a:pt x="71" y="0"/>
                      <a:pt x="62" y="3"/>
                    </a:cubicBezTo>
                    <a:cubicBezTo>
                      <a:pt x="54" y="6"/>
                      <a:pt x="51" y="16"/>
                      <a:pt x="51" y="21"/>
                    </a:cubicBezTo>
                    <a:cubicBezTo>
                      <a:pt x="51" y="25"/>
                      <a:pt x="54" y="33"/>
                      <a:pt x="54" y="34"/>
                    </a:cubicBezTo>
                    <a:cubicBezTo>
                      <a:pt x="47" y="31"/>
                      <a:pt x="40" y="29"/>
                      <a:pt x="32" y="27"/>
                    </a:cubicBezTo>
                    <a:cubicBezTo>
                      <a:pt x="26" y="26"/>
                      <a:pt x="13" y="24"/>
                      <a:pt x="8" y="28"/>
                    </a:cubicBezTo>
                    <a:cubicBezTo>
                      <a:pt x="0" y="42"/>
                      <a:pt x="52" y="43"/>
                      <a:pt x="52" y="43"/>
                    </a:cubicBezTo>
                    <a:cubicBezTo>
                      <a:pt x="50" y="44"/>
                      <a:pt x="48" y="45"/>
                      <a:pt x="47" y="46"/>
                    </a:cubicBezTo>
                    <a:cubicBezTo>
                      <a:pt x="44" y="47"/>
                      <a:pt x="36" y="51"/>
                      <a:pt x="38" y="54"/>
                    </a:cubicBezTo>
                    <a:cubicBezTo>
                      <a:pt x="41" y="58"/>
                      <a:pt x="52" y="52"/>
                      <a:pt x="59" y="47"/>
                    </a:cubicBezTo>
                    <a:cubicBezTo>
                      <a:pt x="75" y="54"/>
                      <a:pt x="107" y="66"/>
                      <a:pt x="116" y="5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63" name="îṧ1íďé">
                <a:extLst>
                  <a:ext uri="{FF2B5EF4-FFF2-40B4-BE49-F238E27FC236}">
                    <a16:creationId xmlns:a16="http://schemas.microsoft.com/office/drawing/2014/main" id="{A96E2450-3342-416E-95E9-F6B1F2110E64}"/>
                  </a:ext>
                </a:extLst>
              </p:cNvPr>
              <p:cNvSpPr/>
              <p:nvPr userDrawn="1"/>
            </p:nvSpPr>
            <p:spPr bwMode="auto">
              <a:xfrm flipH="1">
                <a:off x="9945952" y="3543664"/>
                <a:ext cx="873585" cy="416710"/>
              </a:xfrm>
              <a:custGeom>
                <a:avLst/>
                <a:gdLst>
                  <a:gd name="T0" fmla="*/ 266 w 419"/>
                  <a:gd name="T1" fmla="*/ 195 h 200"/>
                  <a:gd name="T2" fmla="*/ 206 w 419"/>
                  <a:gd name="T3" fmla="*/ 115 h 200"/>
                  <a:gd name="T4" fmla="*/ 192 w 419"/>
                  <a:gd name="T5" fmla="*/ 87 h 200"/>
                  <a:gd name="T6" fmla="*/ 176 w 419"/>
                  <a:gd name="T7" fmla="*/ 60 h 200"/>
                  <a:gd name="T8" fmla="*/ 195 w 419"/>
                  <a:gd name="T9" fmla="*/ 85 h 200"/>
                  <a:gd name="T10" fmla="*/ 206 w 419"/>
                  <a:gd name="T11" fmla="*/ 115 h 200"/>
                  <a:gd name="T12" fmla="*/ 73 w 419"/>
                  <a:gd name="T13" fmla="*/ 17 h 200"/>
                  <a:gd name="T14" fmla="*/ 413 w 419"/>
                  <a:gd name="T15" fmla="*/ 0 h 200"/>
                  <a:gd name="T16" fmla="*/ 328 w 419"/>
                  <a:gd name="T17" fmla="*/ 8 h 200"/>
                  <a:gd name="T18" fmla="*/ 330 w 419"/>
                  <a:gd name="T19" fmla="*/ 10 h 200"/>
                  <a:gd name="T20" fmla="*/ 277 w 419"/>
                  <a:gd name="T21" fmla="*/ 49 h 200"/>
                  <a:gd name="T22" fmla="*/ 179 w 419"/>
                  <a:gd name="T23" fmla="*/ 50 h 200"/>
                  <a:gd name="T24" fmla="*/ 169 w 419"/>
                  <a:gd name="T25" fmla="*/ 36 h 200"/>
                  <a:gd name="T26" fmla="*/ 153 w 419"/>
                  <a:gd name="T27" fmla="*/ 28 h 200"/>
                  <a:gd name="T28" fmla="*/ 95 w 419"/>
                  <a:gd name="T29" fmla="*/ 20 h 200"/>
                  <a:gd name="T30" fmla="*/ 80 w 419"/>
                  <a:gd name="T31" fmla="*/ 17 h 200"/>
                  <a:gd name="T32" fmla="*/ 99 w 419"/>
                  <a:gd name="T33" fmla="*/ 12 h 200"/>
                  <a:gd name="T34" fmla="*/ 124 w 419"/>
                  <a:gd name="T35" fmla="*/ 3 h 200"/>
                  <a:gd name="T36" fmla="*/ 123 w 419"/>
                  <a:gd name="T37" fmla="*/ 2 h 200"/>
                  <a:gd name="T38" fmla="*/ 68 w 419"/>
                  <a:gd name="T39" fmla="*/ 4 h 200"/>
                  <a:gd name="T40" fmla="*/ 69 w 419"/>
                  <a:gd name="T41" fmla="*/ 21 h 200"/>
                  <a:gd name="T42" fmla="*/ 75 w 419"/>
                  <a:gd name="T43" fmla="*/ 21 h 200"/>
                  <a:gd name="T44" fmla="*/ 115 w 419"/>
                  <a:gd name="T45" fmla="*/ 26 h 200"/>
                  <a:gd name="T46" fmla="*/ 155 w 419"/>
                  <a:gd name="T47" fmla="*/ 35 h 200"/>
                  <a:gd name="T48" fmla="*/ 162 w 419"/>
                  <a:gd name="T49" fmla="*/ 49 h 200"/>
                  <a:gd name="T50" fmla="*/ 146 w 419"/>
                  <a:gd name="T51" fmla="*/ 49 h 200"/>
                  <a:gd name="T52" fmla="*/ 124 w 419"/>
                  <a:gd name="T53" fmla="*/ 48 h 200"/>
                  <a:gd name="T54" fmla="*/ 94 w 419"/>
                  <a:gd name="T55" fmla="*/ 49 h 200"/>
                  <a:gd name="T56" fmla="*/ 81 w 419"/>
                  <a:gd name="T57" fmla="*/ 60 h 200"/>
                  <a:gd name="T58" fmla="*/ 78 w 419"/>
                  <a:gd name="T59" fmla="*/ 70 h 200"/>
                  <a:gd name="T60" fmla="*/ 45 w 419"/>
                  <a:gd name="T61" fmla="*/ 126 h 200"/>
                  <a:gd name="T62" fmla="*/ 34 w 419"/>
                  <a:gd name="T63" fmla="*/ 137 h 200"/>
                  <a:gd name="T64" fmla="*/ 25 w 419"/>
                  <a:gd name="T65" fmla="*/ 146 h 200"/>
                  <a:gd name="T66" fmla="*/ 14 w 419"/>
                  <a:gd name="T67" fmla="*/ 155 h 200"/>
                  <a:gd name="T68" fmla="*/ 69 w 419"/>
                  <a:gd name="T69" fmla="*/ 175 h 200"/>
                  <a:gd name="T70" fmla="*/ 195 w 419"/>
                  <a:gd name="T71" fmla="*/ 186 h 200"/>
                  <a:gd name="T72" fmla="*/ 250 w 419"/>
                  <a:gd name="T73" fmla="*/ 200 h 200"/>
                  <a:gd name="T74" fmla="*/ 254 w 419"/>
                  <a:gd name="T75" fmla="*/ 186 h 200"/>
                  <a:gd name="T76" fmla="*/ 217 w 419"/>
                  <a:gd name="T77" fmla="*/ 186 h 200"/>
                  <a:gd name="T78" fmla="*/ 210 w 419"/>
                  <a:gd name="T79" fmla="*/ 178 h 200"/>
                  <a:gd name="T80" fmla="*/ 335 w 419"/>
                  <a:gd name="T81" fmla="*/ 89 h 200"/>
                  <a:gd name="T82" fmla="*/ 348 w 419"/>
                  <a:gd name="T83" fmla="*/ 74 h 200"/>
                  <a:gd name="T84" fmla="*/ 331 w 419"/>
                  <a:gd name="T85" fmla="*/ 63 h 200"/>
                  <a:gd name="T86" fmla="*/ 312 w 419"/>
                  <a:gd name="T87" fmla="*/ 38 h 200"/>
                  <a:gd name="T88" fmla="*/ 340 w 419"/>
                  <a:gd name="T89" fmla="*/ 12 h 200"/>
                  <a:gd name="T90" fmla="*/ 387 w 419"/>
                  <a:gd name="T91" fmla="*/ 1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19" h="200">
                    <a:moveTo>
                      <a:pt x="259" y="186"/>
                    </a:moveTo>
                    <a:cubicBezTo>
                      <a:pt x="259" y="187"/>
                      <a:pt x="260" y="187"/>
                      <a:pt x="260" y="187"/>
                    </a:cubicBezTo>
                    <a:cubicBezTo>
                      <a:pt x="262" y="189"/>
                      <a:pt x="264" y="192"/>
                      <a:pt x="266" y="195"/>
                    </a:cubicBezTo>
                    <a:cubicBezTo>
                      <a:pt x="282" y="200"/>
                      <a:pt x="282" y="200"/>
                      <a:pt x="282" y="200"/>
                    </a:cubicBezTo>
                    <a:cubicBezTo>
                      <a:pt x="282" y="200"/>
                      <a:pt x="280" y="189"/>
                      <a:pt x="259" y="186"/>
                    </a:cubicBezTo>
                    <a:moveTo>
                      <a:pt x="206" y="115"/>
                    </a:moveTo>
                    <a:cubicBezTo>
                      <a:pt x="206" y="115"/>
                      <a:pt x="205" y="115"/>
                      <a:pt x="205" y="114"/>
                    </a:cubicBezTo>
                    <a:cubicBezTo>
                      <a:pt x="203" y="110"/>
                      <a:pt x="201" y="105"/>
                      <a:pt x="199" y="100"/>
                    </a:cubicBezTo>
                    <a:cubicBezTo>
                      <a:pt x="196" y="96"/>
                      <a:pt x="194" y="91"/>
                      <a:pt x="192" y="87"/>
                    </a:cubicBezTo>
                    <a:cubicBezTo>
                      <a:pt x="189" y="82"/>
                      <a:pt x="186" y="78"/>
                      <a:pt x="184" y="74"/>
                    </a:cubicBezTo>
                    <a:cubicBezTo>
                      <a:pt x="181" y="69"/>
                      <a:pt x="178" y="65"/>
                      <a:pt x="175" y="61"/>
                    </a:cubicBezTo>
                    <a:cubicBezTo>
                      <a:pt x="176" y="60"/>
                      <a:pt x="176" y="60"/>
                      <a:pt x="176" y="60"/>
                    </a:cubicBezTo>
                    <a:cubicBezTo>
                      <a:pt x="177" y="60"/>
                      <a:pt x="177" y="60"/>
                      <a:pt x="177" y="60"/>
                    </a:cubicBezTo>
                    <a:cubicBezTo>
                      <a:pt x="180" y="64"/>
                      <a:pt x="184" y="68"/>
                      <a:pt x="187" y="72"/>
                    </a:cubicBezTo>
                    <a:cubicBezTo>
                      <a:pt x="190" y="76"/>
                      <a:pt x="192" y="80"/>
                      <a:pt x="195" y="85"/>
                    </a:cubicBezTo>
                    <a:cubicBezTo>
                      <a:pt x="197" y="90"/>
                      <a:pt x="200" y="94"/>
                      <a:pt x="202" y="99"/>
                    </a:cubicBezTo>
                    <a:cubicBezTo>
                      <a:pt x="204" y="104"/>
                      <a:pt x="206" y="109"/>
                      <a:pt x="207" y="114"/>
                    </a:cubicBezTo>
                    <a:cubicBezTo>
                      <a:pt x="207" y="114"/>
                      <a:pt x="207" y="115"/>
                      <a:pt x="206" y="115"/>
                    </a:cubicBezTo>
                    <a:cubicBezTo>
                      <a:pt x="206" y="115"/>
                      <a:pt x="206" y="115"/>
                      <a:pt x="206" y="115"/>
                    </a:cubicBezTo>
                    <a:moveTo>
                      <a:pt x="73" y="17"/>
                    </a:moveTo>
                    <a:cubicBezTo>
                      <a:pt x="73" y="17"/>
                      <a:pt x="73" y="17"/>
                      <a:pt x="73" y="17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73" y="17"/>
                      <a:pt x="73" y="17"/>
                      <a:pt x="73" y="17"/>
                    </a:cubicBezTo>
                    <a:moveTo>
                      <a:pt x="413" y="0"/>
                    </a:moveTo>
                    <a:cubicBezTo>
                      <a:pt x="374" y="0"/>
                      <a:pt x="374" y="0"/>
                      <a:pt x="374" y="0"/>
                    </a:cubicBezTo>
                    <a:cubicBezTo>
                      <a:pt x="328" y="0"/>
                      <a:pt x="328" y="0"/>
                      <a:pt x="328" y="0"/>
                    </a:cubicBezTo>
                    <a:cubicBezTo>
                      <a:pt x="324" y="1"/>
                      <a:pt x="326" y="6"/>
                      <a:pt x="328" y="8"/>
                    </a:cubicBezTo>
                    <a:cubicBezTo>
                      <a:pt x="328" y="8"/>
                      <a:pt x="326" y="9"/>
                      <a:pt x="332" y="10"/>
                    </a:cubicBezTo>
                    <a:cubicBezTo>
                      <a:pt x="332" y="10"/>
                      <a:pt x="332" y="10"/>
                      <a:pt x="331" y="10"/>
                    </a:cubicBezTo>
                    <a:cubicBezTo>
                      <a:pt x="331" y="10"/>
                      <a:pt x="330" y="10"/>
                      <a:pt x="330" y="10"/>
                    </a:cubicBezTo>
                    <a:cubicBezTo>
                      <a:pt x="329" y="10"/>
                      <a:pt x="330" y="10"/>
                      <a:pt x="332" y="11"/>
                    </a:cubicBezTo>
                    <a:cubicBezTo>
                      <a:pt x="323" y="19"/>
                      <a:pt x="312" y="28"/>
                      <a:pt x="300" y="36"/>
                    </a:cubicBezTo>
                    <a:cubicBezTo>
                      <a:pt x="293" y="40"/>
                      <a:pt x="286" y="45"/>
                      <a:pt x="277" y="49"/>
                    </a:cubicBezTo>
                    <a:cubicBezTo>
                      <a:pt x="273" y="51"/>
                      <a:pt x="269" y="53"/>
                      <a:pt x="265" y="55"/>
                    </a:cubicBezTo>
                    <a:cubicBezTo>
                      <a:pt x="264" y="55"/>
                      <a:pt x="263" y="55"/>
                      <a:pt x="262" y="56"/>
                    </a:cubicBezTo>
                    <a:cubicBezTo>
                      <a:pt x="239" y="54"/>
                      <a:pt x="211" y="52"/>
                      <a:pt x="179" y="50"/>
                    </a:cubicBezTo>
                    <a:cubicBezTo>
                      <a:pt x="179" y="49"/>
                      <a:pt x="179" y="49"/>
                      <a:pt x="178" y="48"/>
                    </a:cubicBezTo>
                    <a:cubicBezTo>
                      <a:pt x="177" y="45"/>
                      <a:pt x="175" y="43"/>
                      <a:pt x="173" y="40"/>
                    </a:cubicBezTo>
                    <a:cubicBezTo>
                      <a:pt x="171" y="39"/>
                      <a:pt x="170" y="37"/>
                      <a:pt x="169" y="36"/>
                    </a:cubicBezTo>
                    <a:cubicBezTo>
                      <a:pt x="167" y="34"/>
                      <a:pt x="167" y="34"/>
                      <a:pt x="167" y="34"/>
                    </a:cubicBezTo>
                    <a:cubicBezTo>
                      <a:pt x="166" y="33"/>
                      <a:pt x="165" y="32"/>
                      <a:pt x="164" y="31"/>
                    </a:cubicBezTo>
                    <a:cubicBezTo>
                      <a:pt x="161" y="30"/>
                      <a:pt x="157" y="29"/>
                      <a:pt x="153" y="28"/>
                    </a:cubicBezTo>
                    <a:cubicBezTo>
                      <a:pt x="149" y="27"/>
                      <a:pt x="146" y="27"/>
                      <a:pt x="142" y="26"/>
                    </a:cubicBezTo>
                    <a:cubicBezTo>
                      <a:pt x="134" y="25"/>
                      <a:pt x="126" y="24"/>
                      <a:pt x="118" y="23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0" y="19"/>
                      <a:pt x="85" y="19"/>
                      <a:pt x="80" y="18"/>
                    </a:cubicBezTo>
                    <a:cubicBezTo>
                      <a:pt x="81" y="18"/>
                      <a:pt x="81" y="18"/>
                      <a:pt x="82" y="18"/>
                    </a:cubicBezTo>
                    <a:cubicBezTo>
                      <a:pt x="82" y="17"/>
                      <a:pt x="81" y="17"/>
                      <a:pt x="80" y="17"/>
                    </a:cubicBezTo>
                    <a:cubicBezTo>
                      <a:pt x="79" y="17"/>
                      <a:pt x="79" y="17"/>
                      <a:pt x="78" y="17"/>
                    </a:cubicBezTo>
                    <a:cubicBezTo>
                      <a:pt x="81" y="16"/>
                      <a:pt x="84" y="14"/>
                      <a:pt x="88" y="13"/>
                    </a:cubicBezTo>
                    <a:cubicBezTo>
                      <a:pt x="92" y="13"/>
                      <a:pt x="96" y="12"/>
                      <a:pt x="99" y="12"/>
                    </a:cubicBezTo>
                    <a:cubicBezTo>
                      <a:pt x="125" y="11"/>
                      <a:pt x="125" y="5"/>
                      <a:pt x="124" y="3"/>
                    </a:cubicBezTo>
                    <a:cubicBezTo>
                      <a:pt x="124" y="3"/>
                      <a:pt x="124" y="3"/>
                      <a:pt x="124" y="3"/>
                    </a:cubicBezTo>
                    <a:cubicBezTo>
                      <a:pt x="124" y="3"/>
                      <a:pt x="124" y="3"/>
                      <a:pt x="124" y="3"/>
                    </a:cubicBezTo>
                    <a:cubicBezTo>
                      <a:pt x="123" y="2"/>
                      <a:pt x="123" y="2"/>
                      <a:pt x="123" y="2"/>
                    </a:cubicBezTo>
                    <a:cubicBezTo>
                      <a:pt x="123" y="2"/>
                      <a:pt x="123" y="2"/>
                      <a:pt x="123" y="2"/>
                    </a:cubicBezTo>
                    <a:cubicBezTo>
                      <a:pt x="123" y="2"/>
                      <a:pt x="123" y="2"/>
                      <a:pt x="123" y="2"/>
                    </a:cubicBezTo>
                    <a:cubicBezTo>
                      <a:pt x="123" y="2"/>
                      <a:pt x="101" y="3"/>
                      <a:pt x="85" y="3"/>
                    </a:cubicBezTo>
                    <a:cubicBezTo>
                      <a:pt x="84" y="3"/>
                      <a:pt x="84" y="3"/>
                      <a:pt x="84" y="3"/>
                    </a:cubicBezTo>
                    <a:cubicBezTo>
                      <a:pt x="75" y="4"/>
                      <a:pt x="68" y="4"/>
                      <a:pt x="68" y="4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6" y="20"/>
                      <a:pt x="61" y="20"/>
                      <a:pt x="66" y="20"/>
                    </a:cubicBezTo>
                    <a:cubicBezTo>
                      <a:pt x="66" y="20"/>
                      <a:pt x="67" y="21"/>
                      <a:pt x="69" y="21"/>
                    </a:cubicBezTo>
                    <a:cubicBezTo>
                      <a:pt x="70" y="21"/>
                      <a:pt x="71" y="20"/>
                      <a:pt x="73" y="20"/>
                    </a:cubicBezTo>
                    <a:cubicBezTo>
                      <a:pt x="73" y="20"/>
                      <a:pt x="73" y="20"/>
                      <a:pt x="74" y="20"/>
                    </a:cubicBezTo>
                    <a:cubicBezTo>
                      <a:pt x="74" y="21"/>
                      <a:pt x="75" y="21"/>
                      <a:pt x="75" y="21"/>
                    </a:cubicBezTo>
                    <a:cubicBezTo>
                      <a:pt x="75" y="21"/>
                      <a:pt x="76" y="20"/>
                      <a:pt x="76" y="20"/>
                    </a:cubicBezTo>
                    <a:cubicBezTo>
                      <a:pt x="81" y="21"/>
                      <a:pt x="87" y="22"/>
                      <a:pt x="92" y="23"/>
                    </a:cubicBezTo>
                    <a:cubicBezTo>
                      <a:pt x="115" y="26"/>
                      <a:pt x="115" y="26"/>
                      <a:pt x="115" y="26"/>
                    </a:cubicBezTo>
                    <a:cubicBezTo>
                      <a:pt x="122" y="27"/>
                      <a:pt x="129" y="28"/>
                      <a:pt x="136" y="29"/>
                    </a:cubicBezTo>
                    <a:cubicBezTo>
                      <a:pt x="143" y="31"/>
                      <a:pt x="150" y="32"/>
                      <a:pt x="153" y="34"/>
                    </a:cubicBezTo>
                    <a:cubicBezTo>
                      <a:pt x="154" y="34"/>
                      <a:pt x="154" y="35"/>
                      <a:pt x="155" y="35"/>
                    </a:cubicBezTo>
                    <a:cubicBezTo>
                      <a:pt x="156" y="37"/>
                      <a:pt x="156" y="37"/>
                      <a:pt x="156" y="37"/>
                    </a:cubicBezTo>
                    <a:cubicBezTo>
                      <a:pt x="157" y="38"/>
                      <a:pt x="158" y="40"/>
                      <a:pt x="158" y="41"/>
                    </a:cubicBezTo>
                    <a:cubicBezTo>
                      <a:pt x="160" y="44"/>
                      <a:pt x="161" y="46"/>
                      <a:pt x="162" y="49"/>
                    </a:cubicBezTo>
                    <a:cubicBezTo>
                      <a:pt x="162" y="49"/>
                      <a:pt x="162" y="49"/>
                      <a:pt x="162" y="49"/>
                    </a:cubicBezTo>
                    <a:cubicBezTo>
                      <a:pt x="157" y="49"/>
                      <a:pt x="152" y="49"/>
                      <a:pt x="147" y="49"/>
                    </a:cubicBezTo>
                    <a:cubicBezTo>
                      <a:pt x="146" y="49"/>
                      <a:pt x="146" y="49"/>
                      <a:pt x="146" y="49"/>
                    </a:cubicBezTo>
                    <a:cubicBezTo>
                      <a:pt x="145" y="49"/>
                      <a:pt x="143" y="49"/>
                      <a:pt x="141" y="49"/>
                    </a:cubicBezTo>
                    <a:cubicBezTo>
                      <a:pt x="137" y="48"/>
                      <a:pt x="132" y="48"/>
                      <a:pt x="127" y="48"/>
                    </a:cubicBezTo>
                    <a:cubicBezTo>
                      <a:pt x="126" y="48"/>
                      <a:pt x="125" y="48"/>
                      <a:pt x="124" y="48"/>
                    </a:cubicBezTo>
                    <a:cubicBezTo>
                      <a:pt x="120" y="48"/>
                      <a:pt x="117" y="48"/>
                      <a:pt x="113" y="48"/>
                    </a:cubicBezTo>
                    <a:cubicBezTo>
                      <a:pt x="108" y="49"/>
                      <a:pt x="104" y="49"/>
                      <a:pt x="100" y="49"/>
                    </a:cubicBezTo>
                    <a:cubicBezTo>
                      <a:pt x="98" y="49"/>
                      <a:pt x="96" y="49"/>
                      <a:pt x="94" y="49"/>
                    </a:cubicBezTo>
                    <a:cubicBezTo>
                      <a:pt x="87" y="50"/>
                      <a:pt x="83" y="51"/>
                      <a:pt x="83" y="52"/>
                    </a:cubicBezTo>
                    <a:cubicBezTo>
                      <a:pt x="83" y="52"/>
                      <a:pt x="83" y="52"/>
                      <a:pt x="83" y="52"/>
                    </a:cubicBezTo>
                    <a:cubicBezTo>
                      <a:pt x="82" y="55"/>
                      <a:pt x="81" y="58"/>
                      <a:pt x="81" y="60"/>
                    </a:cubicBezTo>
                    <a:cubicBezTo>
                      <a:pt x="81" y="61"/>
                      <a:pt x="80" y="61"/>
                      <a:pt x="80" y="62"/>
                    </a:cubicBezTo>
                    <a:cubicBezTo>
                      <a:pt x="80" y="64"/>
                      <a:pt x="79" y="67"/>
                      <a:pt x="78" y="69"/>
                    </a:cubicBezTo>
                    <a:cubicBezTo>
                      <a:pt x="78" y="70"/>
                      <a:pt x="78" y="70"/>
                      <a:pt x="78" y="70"/>
                    </a:cubicBezTo>
                    <a:cubicBezTo>
                      <a:pt x="76" y="76"/>
                      <a:pt x="74" y="82"/>
                      <a:pt x="71" y="87"/>
                    </a:cubicBezTo>
                    <a:cubicBezTo>
                      <a:pt x="71" y="87"/>
                      <a:pt x="71" y="87"/>
                      <a:pt x="71" y="87"/>
                    </a:cubicBezTo>
                    <a:cubicBezTo>
                      <a:pt x="65" y="101"/>
                      <a:pt x="56" y="113"/>
                      <a:pt x="45" y="126"/>
                    </a:cubicBezTo>
                    <a:cubicBezTo>
                      <a:pt x="44" y="127"/>
                      <a:pt x="43" y="129"/>
                      <a:pt x="41" y="130"/>
                    </a:cubicBezTo>
                    <a:cubicBezTo>
                      <a:pt x="41" y="130"/>
                      <a:pt x="41" y="131"/>
                      <a:pt x="40" y="131"/>
                    </a:cubicBezTo>
                    <a:cubicBezTo>
                      <a:pt x="38" y="133"/>
                      <a:pt x="36" y="135"/>
                      <a:pt x="34" y="137"/>
                    </a:cubicBezTo>
                    <a:cubicBezTo>
                      <a:pt x="33" y="138"/>
                      <a:pt x="33" y="139"/>
                      <a:pt x="32" y="140"/>
                    </a:cubicBezTo>
                    <a:cubicBezTo>
                      <a:pt x="31" y="141"/>
                      <a:pt x="30" y="142"/>
                      <a:pt x="29" y="142"/>
                    </a:cubicBezTo>
                    <a:cubicBezTo>
                      <a:pt x="27" y="144"/>
                      <a:pt x="26" y="145"/>
                      <a:pt x="25" y="146"/>
                    </a:cubicBezTo>
                    <a:cubicBezTo>
                      <a:pt x="24" y="147"/>
                      <a:pt x="23" y="148"/>
                      <a:pt x="22" y="148"/>
                    </a:cubicBezTo>
                    <a:cubicBezTo>
                      <a:pt x="20" y="150"/>
                      <a:pt x="18" y="152"/>
                      <a:pt x="16" y="153"/>
                    </a:cubicBezTo>
                    <a:cubicBezTo>
                      <a:pt x="16" y="154"/>
                      <a:pt x="15" y="154"/>
                      <a:pt x="14" y="155"/>
                    </a:cubicBezTo>
                    <a:cubicBezTo>
                      <a:pt x="12" y="157"/>
                      <a:pt x="10" y="159"/>
                      <a:pt x="7" y="160"/>
                    </a:cubicBezTo>
                    <a:cubicBezTo>
                      <a:pt x="0" y="164"/>
                      <a:pt x="47" y="174"/>
                      <a:pt x="69" y="175"/>
                    </a:cubicBezTo>
                    <a:cubicBezTo>
                      <a:pt x="69" y="175"/>
                      <a:pt x="69" y="175"/>
                      <a:pt x="69" y="175"/>
                    </a:cubicBezTo>
                    <a:cubicBezTo>
                      <a:pt x="69" y="175"/>
                      <a:pt x="76" y="175"/>
                      <a:pt x="87" y="175"/>
                    </a:cubicBezTo>
                    <a:cubicBezTo>
                      <a:pt x="105" y="176"/>
                      <a:pt x="136" y="177"/>
                      <a:pt x="171" y="178"/>
                    </a:cubicBezTo>
                    <a:cubicBezTo>
                      <a:pt x="171" y="179"/>
                      <a:pt x="173" y="186"/>
                      <a:pt x="195" y="186"/>
                    </a:cubicBezTo>
                    <a:cubicBezTo>
                      <a:pt x="196" y="186"/>
                      <a:pt x="197" y="186"/>
                      <a:pt x="197" y="186"/>
                    </a:cubicBezTo>
                    <a:cubicBezTo>
                      <a:pt x="198" y="186"/>
                      <a:pt x="199" y="186"/>
                      <a:pt x="199" y="186"/>
                    </a:cubicBezTo>
                    <a:cubicBezTo>
                      <a:pt x="215" y="186"/>
                      <a:pt x="249" y="189"/>
                      <a:pt x="250" y="200"/>
                    </a:cubicBezTo>
                    <a:cubicBezTo>
                      <a:pt x="261" y="194"/>
                      <a:pt x="261" y="194"/>
                      <a:pt x="261" y="194"/>
                    </a:cubicBezTo>
                    <a:cubicBezTo>
                      <a:pt x="260" y="193"/>
                      <a:pt x="258" y="191"/>
                      <a:pt x="257" y="190"/>
                    </a:cubicBezTo>
                    <a:cubicBezTo>
                      <a:pt x="256" y="188"/>
                      <a:pt x="255" y="187"/>
                      <a:pt x="254" y="186"/>
                    </a:cubicBezTo>
                    <a:cubicBezTo>
                      <a:pt x="247" y="186"/>
                      <a:pt x="240" y="185"/>
                      <a:pt x="234" y="185"/>
                    </a:cubicBezTo>
                    <a:cubicBezTo>
                      <a:pt x="230" y="185"/>
                      <a:pt x="227" y="185"/>
                      <a:pt x="225" y="186"/>
                    </a:cubicBezTo>
                    <a:cubicBezTo>
                      <a:pt x="222" y="186"/>
                      <a:pt x="219" y="186"/>
                      <a:pt x="217" y="186"/>
                    </a:cubicBezTo>
                    <a:cubicBezTo>
                      <a:pt x="214" y="186"/>
                      <a:pt x="211" y="186"/>
                      <a:pt x="209" y="185"/>
                    </a:cubicBezTo>
                    <a:cubicBezTo>
                      <a:pt x="203" y="185"/>
                      <a:pt x="203" y="180"/>
                      <a:pt x="204" y="178"/>
                    </a:cubicBezTo>
                    <a:cubicBezTo>
                      <a:pt x="206" y="178"/>
                      <a:pt x="208" y="178"/>
                      <a:pt x="210" y="178"/>
                    </a:cubicBezTo>
                    <a:cubicBezTo>
                      <a:pt x="228" y="178"/>
                      <a:pt x="246" y="178"/>
                      <a:pt x="263" y="177"/>
                    </a:cubicBezTo>
                    <a:cubicBezTo>
                      <a:pt x="263" y="177"/>
                      <a:pt x="310" y="151"/>
                      <a:pt x="325" y="119"/>
                    </a:cubicBezTo>
                    <a:cubicBezTo>
                      <a:pt x="331" y="107"/>
                      <a:pt x="333" y="97"/>
                      <a:pt x="335" y="89"/>
                    </a:cubicBezTo>
                    <a:cubicBezTo>
                      <a:pt x="336" y="85"/>
                      <a:pt x="336" y="81"/>
                      <a:pt x="337" y="78"/>
                    </a:cubicBezTo>
                    <a:cubicBezTo>
                      <a:pt x="340" y="78"/>
                      <a:pt x="343" y="77"/>
                      <a:pt x="346" y="76"/>
                    </a:cubicBezTo>
                    <a:cubicBezTo>
                      <a:pt x="349" y="76"/>
                      <a:pt x="349" y="75"/>
                      <a:pt x="348" y="74"/>
                    </a:cubicBezTo>
                    <a:cubicBezTo>
                      <a:pt x="351" y="73"/>
                      <a:pt x="353" y="72"/>
                      <a:pt x="354" y="70"/>
                    </a:cubicBezTo>
                    <a:cubicBezTo>
                      <a:pt x="359" y="67"/>
                      <a:pt x="345" y="63"/>
                      <a:pt x="334" y="63"/>
                    </a:cubicBezTo>
                    <a:cubicBezTo>
                      <a:pt x="333" y="63"/>
                      <a:pt x="332" y="63"/>
                      <a:pt x="331" y="63"/>
                    </a:cubicBezTo>
                    <a:cubicBezTo>
                      <a:pt x="323" y="62"/>
                      <a:pt x="305" y="60"/>
                      <a:pt x="281" y="58"/>
                    </a:cubicBezTo>
                    <a:cubicBezTo>
                      <a:pt x="284" y="56"/>
                      <a:pt x="288" y="54"/>
                      <a:pt x="292" y="51"/>
                    </a:cubicBezTo>
                    <a:cubicBezTo>
                      <a:pt x="299" y="47"/>
                      <a:pt x="306" y="42"/>
                      <a:pt x="312" y="38"/>
                    </a:cubicBezTo>
                    <a:cubicBezTo>
                      <a:pt x="323" y="29"/>
                      <a:pt x="331" y="20"/>
                      <a:pt x="338" y="11"/>
                    </a:cubicBezTo>
                    <a:cubicBezTo>
                      <a:pt x="339" y="11"/>
                      <a:pt x="340" y="12"/>
                      <a:pt x="340" y="12"/>
                    </a:cubicBezTo>
                    <a:cubicBezTo>
                      <a:pt x="340" y="12"/>
                      <a:pt x="340" y="12"/>
                      <a:pt x="340" y="12"/>
                    </a:cubicBezTo>
                    <a:cubicBezTo>
                      <a:pt x="342" y="12"/>
                      <a:pt x="341" y="11"/>
                      <a:pt x="340" y="10"/>
                    </a:cubicBezTo>
                    <a:cubicBezTo>
                      <a:pt x="349" y="11"/>
                      <a:pt x="366" y="12"/>
                      <a:pt x="380" y="12"/>
                    </a:cubicBezTo>
                    <a:cubicBezTo>
                      <a:pt x="383" y="12"/>
                      <a:pt x="385" y="12"/>
                      <a:pt x="387" y="12"/>
                    </a:cubicBezTo>
                    <a:cubicBezTo>
                      <a:pt x="419" y="11"/>
                      <a:pt x="413" y="0"/>
                      <a:pt x="413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64" name="ïšļiḓè">
                <a:extLst>
                  <a:ext uri="{FF2B5EF4-FFF2-40B4-BE49-F238E27FC236}">
                    <a16:creationId xmlns:a16="http://schemas.microsoft.com/office/drawing/2014/main" id="{4EE80DAD-0A5F-4FF2-91AC-D9F18E687074}"/>
                  </a:ext>
                </a:extLst>
              </p:cNvPr>
              <p:cNvSpPr/>
              <p:nvPr userDrawn="1"/>
            </p:nvSpPr>
            <p:spPr bwMode="auto">
              <a:xfrm flipH="1">
                <a:off x="10388769" y="3668175"/>
                <a:ext cx="66272" cy="115474"/>
              </a:xfrm>
              <a:custGeom>
                <a:avLst/>
                <a:gdLst>
                  <a:gd name="T0" fmla="*/ 1 w 32"/>
                  <a:gd name="T1" fmla="*/ 0 h 55"/>
                  <a:gd name="T2" fmla="*/ 0 w 32"/>
                  <a:gd name="T3" fmla="*/ 1 h 55"/>
                  <a:gd name="T4" fmla="*/ 9 w 32"/>
                  <a:gd name="T5" fmla="*/ 14 h 55"/>
                  <a:gd name="T6" fmla="*/ 17 w 32"/>
                  <a:gd name="T7" fmla="*/ 27 h 55"/>
                  <a:gd name="T8" fmla="*/ 24 w 32"/>
                  <a:gd name="T9" fmla="*/ 40 h 55"/>
                  <a:gd name="T10" fmla="*/ 30 w 32"/>
                  <a:gd name="T11" fmla="*/ 54 h 55"/>
                  <a:gd name="T12" fmla="*/ 31 w 32"/>
                  <a:gd name="T13" fmla="*/ 55 h 55"/>
                  <a:gd name="T14" fmla="*/ 31 w 32"/>
                  <a:gd name="T15" fmla="*/ 55 h 55"/>
                  <a:gd name="T16" fmla="*/ 32 w 32"/>
                  <a:gd name="T17" fmla="*/ 54 h 55"/>
                  <a:gd name="T18" fmla="*/ 27 w 32"/>
                  <a:gd name="T19" fmla="*/ 39 h 55"/>
                  <a:gd name="T20" fmla="*/ 20 w 32"/>
                  <a:gd name="T21" fmla="*/ 25 h 55"/>
                  <a:gd name="T22" fmla="*/ 12 w 32"/>
                  <a:gd name="T23" fmla="*/ 12 h 55"/>
                  <a:gd name="T24" fmla="*/ 2 w 32"/>
                  <a:gd name="T25" fmla="*/ 0 h 55"/>
                  <a:gd name="T26" fmla="*/ 1 w 32"/>
                  <a:gd name="T27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55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3" y="5"/>
                      <a:pt x="6" y="9"/>
                      <a:pt x="9" y="14"/>
                    </a:cubicBezTo>
                    <a:cubicBezTo>
                      <a:pt x="11" y="18"/>
                      <a:pt x="14" y="22"/>
                      <a:pt x="17" y="27"/>
                    </a:cubicBezTo>
                    <a:cubicBezTo>
                      <a:pt x="19" y="31"/>
                      <a:pt x="21" y="36"/>
                      <a:pt x="24" y="40"/>
                    </a:cubicBezTo>
                    <a:cubicBezTo>
                      <a:pt x="26" y="45"/>
                      <a:pt x="28" y="50"/>
                      <a:pt x="30" y="54"/>
                    </a:cubicBezTo>
                    <a:cubicBezTo>
                      <a:pt x="30" y="55"/>
                      <a:pt x="31" y="55"/>
                      <a:pt x="31" y="55"/>
                    </a:cubicBezTo>
                    <a:cubicBezTo>
                      <a:pt x="31" y="55"/>
                      <a:pt x="31" y="55"/>
                      <a:pt x="31" y="55"/>
                    </a:cubicBezTo>
                    <a:cubicBezTo>
                      <a:pt x="32" y="55"/>
                      <a:pt x="32" y="54"/>
                      <a:pt x="32" y="54"/>
                    </a:cubicBezTo>
                    <a:cubicBezTo>
                      <a:pt x="31" y="49"/>
                      <a:pt x="29" y="44"/>
                      <a:pt x="27" y="39"/>
                    </a:cubicBezTo>
                    <a:cubicBezTo>
                      <a:pt x="25" y="34"/>
                      <a:pt x="22" y="30"/>
                      <a:pt x="20" y="25"/>
                    </a:cubicBezTo>
                    <a:cubicBezTo>
                      <a:pt x="17" y="20"/>
                      <a:pt x="15" y="16"/>
                      <a:pt x="12" y="12"/>
                    </a:cubicBezTo>
                    <a:cubicBezTo>
                      <a:pt x="9" y="8"/>
                      <a:pt x="5" y="4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65" name="íṩļiḋê">
                <a:extLst>
                  <a:ext uri="{FF2B5EF4-FFF2-40B4-BE49-F238E27FC236}">
                    <a16:creationId xmlns:a16="http://schemas.microsoft.com/office/drawing/2014/main" id="{1638FBD2-E1EF-4DEB-A2AC-BBF0740853DC}"/>
                  </a:ext>
                </a:extLst>
              </p:cNvPr>
              <p:cNvSpPr/>
              <p:nvPr userDrawn="1"/>
            </p:nvSpPr>
            <p:spPr bwMode="auto">
              <a:xfrm flipH="1">
                <a:off x="10265262" y="3931254"/>
                <a:ext cx="25103" cy="19078"/>
              </a:xfrm>
              <a:custGeom>
                <a:avLst/>
                <a:gdLst>
                  <a:gd name="T0" fmla="*/ 0 w 12"/>
                  <a:gd name="T1" fmla="*/ 0 h 9"/>
                  <a:gd name="T2" fmla="*/ 3 w 12"/>
                  <a:gd name="T3" fmla="*/ 4 h 9"/>
                  <a:gd name="T4" fmla="*/ 7 w 12"/>
                  <a:gd name="T5" fmla="*/ 8 h 9"/>
                  <a:gd name="T6" fmla="*/ 8 w 12"/>
                  <a:gd name="T7" fmla="*/ 7 h 9"/>
                  <a:gd name="T8" fmla="*/ 12 w 12"/>
                  <a:gd name="T9" fmla="*/ 9 h 9"/>
                  <a:gd name="T10" fmla="*/ 6 w 12"/>
                  <a:gd name="T11" fmla="*/ 1 h 9"/>
                  <a:gd name="T12" fmla="*/ 5 w 12"/>
                  <a:gd name="T13" fmla="*/ 0 h 9"/>
                  <a:gd name="T14" fmla="*/ 4 w 12"/>
                  <a:gd name="T15" fmla="*/ 0 h 9"/>
                  <a:gd name="T16" fmla="*/ 0 w 12"/>
                  <a:gd name="T1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9">
                    <a:moveTo>
                      <a:pt x="0" y="0"/>
                    </a:moveTo>
                    <a:cubicBezTo>
                      <a:pt x="1" y="1"/>
                      <a:pt x="2" y="2"/>
                      <a:pt x="3" y="4"/>
                    </a:cubicBezTo>
                    <a:cubicBezTo>
                      <a:pt x="4" y="5"/>
                      <a:pt x="6" y="7"/>
                      <a:pt x="7" y="8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0" y="6"/>
                      <a:pt x="8" y="3"/>
                      <a:pt x="6" y="1"/>
                    </a:cubicBezTo>
                    <a:cubicBezTo>
                      <a:pt x="6" y="1"/>
                      <a:pt x="5" y="1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1" y="0"/>
                      <a:pt x="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66" name="ïSliḓé">
                <a:extLst>
                  <a:ext uri="{FF2B5EF4-FFF2-40B4-BE49-F238E27FC236}">
                    <a16:creationId xmlns:a16="http://schemas.microsoft.com/office/drawing/2014/main" id="{12C61163-7FB0-4695-AFEE-00B77DE90671}"/>
                  </a:ext>
                </a:extLst>
              </p:cNvPr>
              <p:cNvSpPr/>
              <p:nvPr userDrawn="1"/>
            </p:nvSpPr>
            <p:spPr bwMode="auto">
              <a:xfrm flipH="1">
                <a:off x="9407743" y="3539647"/>
                <a:ext cx="513106" cy="260067"/>
              </a:xfrm>
              <a:custGeom>
                <a:avLst/>
                <a:gdLst>
                  <a:gd name="T0" fmla="*/ 16 w 246"/>
                  <a:gd name="T1" fmla="*/ 15 h 125"/>
                  <a:gd name="T2" fmla="*/ 24 w 246"/>
                  <a:gd name="T3" fmla="*/ 1 h 125"/>
                  <a:gd name="T4" fmla="*/ 10 w 246"/>
                  <a:gd name="T5" fmla="*/ 18 h 125"/>
                  <a:gd name="T6" fmla="*/ 16 w 246"/>
                  <a:gd name="T7" fmla="*/ 18 h 125"/>
                  <a:gd name="T8" fmla="*/ 30 w 246"/>
                  <a:gd name="T9" fmla="*/ 19 h 125"/>
                  <a:gd name="T10" fmla="*/ 78 w 246"/>
                  <a:gd name="T11" fmla="*/ 28 h 125"/>
                  <a:gd name="T12" fmla="*/ 82 w 246"/>
                  <a:gd name="T13" fmla="*/ 34 h 125"/>
                  <a:gd name="T14" fmla="*/ 81 w 246"/>
                  <a:gd name="T15" fmla="*/ 43 h 125"/>
                  <a:gd name="T16" fmla="*/ 76 w 246"/>
                  <a:gd name="T17" fmla="*/ 60 h 125"/>
                  <a:gd name="T18" fmla="*/ 74 w 246"/>
                  <a:gd name="T19" fmla="*/ 63 h 125"/>
                  <a:gd name="T20" fmla="*/ 66 w 246"/>
                  <a:gd name="T21" fmla="*/ 74 h 125"/>
                  <a:gd name="T22" fmla="*/ 52 w 246"/>
                  <a:gd name="T23" fmla="*/ 69 h 125"/>
                  <a:gd name="T24" fmla="*/ 48 w 246"/>
                  <a:gd name="T25" fmla="*/ 67 h 125"/>
                  <a:gd name="T26" fmla="*/ 35 w 246"/>
                  <a:gd name="T27" fmla="*/ 55 h 125"/>
                  <a:gd name="T28" fmla="*/ 27 w 246"/>
                  <a:gd name="T29" fmla="*/ 44 h 125"/>
                  <a:gd name="T30" fmla="*/ 4 w 246"/>
                  <a:gd name="T31" fmla="*/ 52 h 125"/>
                  <a:gd name="T32" fmla="*/ 16 w 246"/>
                  <a:gd name="T33" fmla="*/ 53 h 125"/>
                  <a:gd name="T34" fmla="*/ 37 w 246"/>
                  <a:gd name="T35" fmla="*/ 67 h 125"/>
                  <a:gd name="T36" fmla="*/ 41 w 246"/>
                  <a:gd name="T37" fmla="*/ 70 h 125"/>
                  <a:gd name="T38" fmla="*/ 47 w 246"/>
                  <a:gd name="T39" fmla="*/ 73 h 125"/>
                  <a:gd name="T40" fmla="*/ 61 w 246"/>
                  <a:gd name="T41" fmla="*/ 78 h 125"/>
                  <a:gd name="T42" fmla="*/ 55 w 246"/>
                  <a:gd name="T43" fmla="*/ 84 h 125"/>
                  <a:gd name="T44" fmla="*/ 49 w 246"/>
                  <a:gd name="T45" fmla="*/ 89 h 125"/>
                  <a:gd name="T46" fmla="*/ 40 w 246"/>
                  <a:gd name="T47" fmla="*/ 95 h 125"/>
                  <a:gd name="T48" fmla="*/ 34 w 246"/>
                  <a:gd name="T49" fmla="*/ 99 h 125"/>
                  <a:gd name="T50" fmla="*/ 24 w 246"/>
                  <a:gd name="T51" fmla="*/ 104 h 125"/>
                  <a:gd name="T52" fmla="*/ 25 w 246"/>
                  <a:gd name="T53" fmla="*/ 125 h 125"/>
                  <a:gd name="T54" fmla="*/ 51 w 246"/>
                  <a:gd name="T55" fmla="*/ 120 h 125"/>
                  <a:gd name="T56" fmla="*/ 79 w 246"/>
                  <a:gd name="T57" fmla="*/ 82 h 125"/>
                  <a:gd name="T58" fmla="*/ 98 w 246"/>
                  <a:gd name="T59" fmla="*/ 78 h 125"/>
                  <a:gd name="T60" fmla="*/ 80 w 246"/>
                  <a:gd name="T61" fmla="*/ 85 h 125"/>
                  <a:gd name="T62" fmla="*/ 53 w 246"/>
                  <a:gd name="T63" fmla="*/ 120 h 125"/>
                  <a:gd name="T64" fmla="*/ 80 w 246"/>
                  <a:gd name="T65" fmla="*/ 115 h 125"/>
                  <a:gd name="T66" fmla="*/ 94 w 246"/>
                  <a:gd name="T67" fmla="*/ 108 h 125"/>
                  <a:gd name="T68" fmla="*/ 145 w 246"/>
                  <a:gd name="T69" fmla="*/ 63 h 125"/>
                  <a:gd name="T70" fmla="*/ 190 w 246"/>
                  <a:gd name="T71" fmla="*/ 62 h 125"/>
                  <a:gd name="T72" fmla="*/ 199 w 246"/>
                  <a:gd name="T73" fmla="*/ 62 h 125"/>
                  <a:gd name="T74" fmla="*/ 222 w 246"/>
                  <a:gd name="T75" fmla="*/ 56 h 125"/>
                  <a:gd name="T76" fmla="*/ 180 w 246"/>
                  <a:gd name="T77" fmla="*/ 58 h 125"/>
                  <a:gd name="T78" fmla="*/ 147 w 246"/>
                  <a:gd name="T79" fmla="*/ 59 h 125"/>
                  <a:gd name="T80" fmla="*/ 149 w 246"/>
                  <a:gd name="T81" fmla="*/ 45 h 125"/>
                  <a:gd name="T82" fmla="*/ 147 w 246"/>
                  <a:gd name="T83" fmla="*/ 44 h 125"/>
                  <a:gd name="T84" fmla="*/ 145 w 246"/>
                  <a:gd name="T85" fmla="*/ 44 h 125"/>
                  <a:gd name="T86" fmla="*/ 162 w 246"/>
                  <a:gd name="T87" fmla="*/ 32 h 125"/>
                  <a:gd name="T88" fmla="*/ 184 w 246"/>
                  <a:gd name="T89" fmla="*/ 11 h 125"/>
                  <a:gd name="T90" fmla="*/ 221 w 246"/>
                  <a:gd name="T91" fmla="*/ 12 h 125"/>
                  <a:gd name="T92" fmla="*/ 242 w 246"/>
                  <a:gd name="T93" fmla="*/ 2 h 125"/>
                  <a:gd name="T94" fmla="*/ 174 w 246"/>
                  <a:gd name="T95" fmla="*/ 8 h 125"/>
                  <a:gd name="T96" fmla="*/ 176 w 246"/>
                  <a:gd name="T97" fmla="*/ 10 h 125"/>
                  <a:gd name="T98" fmla="*/ 135 w 246"/>
                  <a:gd name="T99" fmla="*/ 40 h 125"/>
                  <a:gd name="T100" fmla="*/ 98 w 246"/>
                  <a:gd name="T101" fmla="*/ 41 h 125"/>
                  <a:gd name="T102" fmla="*/ 90 w 246"/>
                  <a:gd name="T103" fmla="*/ 30 h 125"/>
                  <a:gd name="T104" fmla="*/ 78 w 246"/>
                  <a:gd name="T105" fmla="*/ 24 h 125"/>
                  <a:gd name="T106" fmla="*/ 32 w 246"/>
                  <a:gd name="T107" fmla="*/ 18 h 125"/>
                  <a:gd name="T108" fmla="*/ 21 w 246"/>
                  <a:gd name="T109" fmla="*/ 15 h 125"/>
                  <a:gd name="T110" fmla="*/ 36 w 246"/>
                  <a:gd name="T111" fmla="*/ 11 h 125"/>
                  <a:gd name="T112" fmla="*/ 37 w 246"/>
                  <a:gd name="T113" fmla="*/ 11 h 125"/>
                  <a:gd name="T114" fmla="*/ 44 w 246"/>
                  <a:gd name="T115" fmla="*/ 11 h 125"/>
                  <a:gd name="T116" fmla="*/ 54 w 246"/>
                  <a:gd name="T117" fmla="*/ 4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46" h="125">
                    <a:moveTo>
                      <a:pt x="16" y="15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6" y="15"/>
                      <a:pt x="16" y="15"/>
                      <a:pt x="16" y="15"/>
                    </a:cubicBezTo>
                    <a:moveTo>
                      <a:pt x="54" y="0"/>
                    </a:moveTo>
                    <a:cubicBezTo>
                      <a:pt x="54" y="0"/>
                      <a:pt x="37" y="1"/>
                      <a:pt x="24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" y="18"/>
                      <a:pt x="6" y="18"/>
                      <a:pt x="10" y="18"/>
                    </a:cubicBezTo>
                    <a:cubicBezTo>
                      <a:pt x="10" y="18"/>
                      <a:pt x="11" y="18"/>
                      <a:pt x="12" y="18"/>
                    </a:cubicBezTo>
                    <a:cubicBezTo>
                      <a:pt x="13" y="18"/>
                      <a:pt x="14" y="18"/>
                      <a:pt x="15" y="17"/>
                    </a:cubicBezTo>
                    <a:cubicBezTo>
                      <a:pt x="15" y="17"/>
                      <a:pt x="15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7" y="18"/>
                      <a:pt x="17" y="18"/>
                      <a:pt x="18" y="18"/>
                    </a:cubicBezTo>
                    <a:cubicBezTo>
                      <a:pt x="22" y="18"/>
                      <a:pt x="26" y="19"/>
                      <a:pt x="30" y="19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54" y="23"/>
                      <a:pt x="59" y="24"/>
                      <a:pt x="65" y="25"/>
                    </a:cubicBezTo>
                    <a:cubicBezTo>
                      <a:pt x="70" y="26"/>
                      <a:pt x="75" y="27"/>
                      <a:pt x="78" y="28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80" y="31"/>
                      <a:pt x="80" y="31"/>
                      <a:pt x="80" y="31"/>
                    </a:cubicBezTo>
                    <a:cubicBezTo>
                      <a:pt x="81" y="32"/>
                      <a:pt x="81" y="33"/>
                      <a:pt x="82" y="34"/>
                    </a:cubicBezTo>
                    <a:cubicBezTo>
                      <a:pt x="83" y="36"/>
                      <a:pt x="84" y="38"/>
                      <a:pt x="85" y="40"/>
                    </a:cubicBezTo>
                    <a:cubicBezTo>
                      <a:pt x="85" y="41"/>
                      <a:pt x="85" y="41"/>
                      <a:pt x="85" y="42"/>
                    </a:cubicBezTo>
                    <a:cubicBezTo>
                      <a:pt x="84" y="42"/>
                      <a:pt x="82" y="43"/>
                      <a:pt x="81" y="43"/>
                    </a:cubicBezTo>
                    <a:cubicBezTo>
                      <a:pt x="81" y="46"/>
                      <a:pt x="80" y="50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8" y="56"/>
                      <a:pt x="77" y="58"/>
                      <a:pt x="76" y="60"/>
                    </a:cubicBezTo>
                    <a:cubicBezTo>
                      <a:pt x="76" y="60"/>
                      <a:pt x="76" y="60"/>
                      <a:pt x="76" y="60"/>
                    </a:cubicBezTo>
                    <a:cubicBezTo>
                      <a:pt x="75" y="61"/>
                      <a:pt x="75" y="62"/>
                      <a:pt x="74" y="63"/>
                    </a:cubicBezTo>
                    <a:cubicBezTo>
                      <a:pt x="74" y="63"/>
                      <a:pt x="74" y="63"/>
                      <a:pt x="74" y="63"/>
                    </a:cubicBezTo>
                    <a:cubicBezTo>
                      <a:pt x="72" y="66"/>
                      <a:pt x="70" y="68"/>
                      <a:pt x="68" y="71"/>
                    </a:cubicBezTo>
                    <a:cubicBezTo>
                      <a:pt x="68" y="71"/>
                      <a:pt x="67" y="72"/>
                      <a:pt x="67" y="72"/>
                    </a:cubicBezTo>
                    <a:cubicBezTo>
                      <a:pt x="67" y="73"/>
                      <a:pt x="66" y="73"/>
                      <a:pt x="66" y="74"/>
                    </a:cubicBezTo>
                    <a:cubicBezTo>
                      <a:pt x="61" y="72"/>
                      <a:pt x="57" y="71"/>
                      <a:pt x="54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70"/>
                      <a:pt x="52" y="70"/>
                      <a:pt x="52" y="69"/>
                    </a:cubicBezTo>
                    <a:cubicBezTo>
                      <a:pt x="51" y="69"/>
                      <a:pt x="51" y="69"/>
                      <a:pt x="51" y="69"/>
                    </a:cubicBezTo>
                    <a:cubicBezTo>
                      <a:pt x="51" y="69"/>
                      <a:pt x="50" y="69"/>
                      <a:pt x="50" y="68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47" y="67"/>
                      <a:pt x="47" y="66"/>
                      <a:pt x="46" y="66"/>
                    </a:cubicBezTo>
                    <a:cubicBezTo>
                      <a:pt x="45" y="65"/>
                      <a:pt x="43" y="63"/>
                      <a:pt x="41" y="61"/>
                    </a:cubicBezTo>
                    <a:cubicBezTo>
                      <a:pt x="39" y="59"/>
                      <a:pt x="37" y="57"/>
                      <a:pt x="35" y="55"/>
                    </a:cubicBezTo>
                    <a:cubicBezTo>
                      <a:pt x="37" y="54"/>
                      <a:pt x="38" y="53"/>
                      <a:pt x="38" y="52"/>
                    </a:cubicBezTo>
                    <a:cubicBezTo>
                      <a:pt x="38" y="50"/>
                      <a:pt x="40" y="46"/>
                      <a:pt x="27" y="45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6" y="44"/>
                      <a:pt x="23" y="44"/>
                      <a:pt x="21" y="44"/>
                    </a:cubicBezTo>
                    <a:cubicBezTo>
                      <a:pt x="19" y="44"/>
                      <a:pt x="17" y="44"/>
                      <a:pt x="16" y="44"/>
                    </a:cubicBezTo>
                    <a:cubicBezTo>
                      <a:pt x="12" y="45"/>
                      <a:pt x="4" y="47"/>
                      <a:pt x="4" y="52"/>
                    </a:cubicBezTo>
                    <a:cubicBezTo>
                      <a:pt x="4" y="53"/>
                      <a:pt x="8" y="54"/>
                      <a:pt x="11" y="54"/>
                    </a:cubicBezTo>
                    <a:cubicBezTo>
                      <a:pt x="14" y="54"/>
                      <a:pt x="15" y="54"/>
                      <a:pt x="16" y="53"/>
                    </a:cubicBezTo>
                    <a:cubicBezTo>
                      <a:pt x="16" y="53"/>
                      <a:pt x="16" y="53"/>
                      <a:pt x="16" y="53"/>
                    </a:cubicBezTo>
                    <a:cubicBezTo>
                      <a:pt x="24" y="54"/>
                      <a:pt x="20" y="56"/>
                      <a:pt x="27" y="56"/>
                    </a:cubicBezTo>
                    <a:cubicBezTo>
                      <a:pt x="28" y="58"/>
                      <a:pt x="30" y="60"/>
                      <a:pt x="32" y="62"/>
                    </a:cubicBezTo>
                    <a:cubicBezTo>
                      <a:pt x="33" y="64"/>
                      <a:pt x="35" y="66"/>
                      <a:pt x="37" y="67"/>
                    </a:cubicBezTo>
                    <a:cubicBezTo>
                      <a:pt x="38" y="68"/>
                      <a:pt x="38" y="68"/>
                      <a:pt x="39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1" y="70"/>
                      <a:pt x="41" y="70"/>
                      <a:pt x="41" y="70"/>
                    </a:cubicBezTo>
                    <a:cubicBezTo>
                      <a:pt x="42" y="71"/>
                      <a:pt x="43" y="71"/>
                      <a:pt x="44" y="72"/>
                    </a:cubicBezTo>
                    <a:cubicBezTo>
                      <a:pt x="45" y="72"/>
                      <a:pt x="46" y="72"/>
                      <a:pt x="47" y="73"/>
                    </a:cubicBezTo>
                    <a:cubicBezTo>
                      <a:pt x="47" y="73"/>
                      <a:pt x="47" y="73"/>
                      <a:pt x="47" y="73"/>
                    </a:cubicBezTo>
                    <a:cubicBezTo>
                      <a:pt x="51" y="74"/>
                      <a:pt x="56" y="75"/>
                      <a:pt x="60" y="77"/>
                    </a:cubicBezTo>
                    <a:cubicBezTo>
                      <a:pt x="61" y="77"/>
                      <a:pt x="62" y="77"/>
                      <a:pt x="62" y="77"/>
                    </a:cubicBezTo>
                    <a:cubicBezTo>
                      <a:pt x="61" y="78"/>
                      <a:pt x="61" y="78"/>
                      <a:pt x="61" y="78"/>
                    </a:cubicBezTo>
                    <a:cubicBezTo>
                      <a:pt x="61" y="79"/>
                      <a:pt x="60" y="80"/>
                      <a:pt x="59" y="80"/>
                    </a:cubicBezTo>
                    <a:cubicBezTo>
                      <a:pt x="58" y="81"/>
                      <a:pt x="58" y="81"/>
                      <a:pt x="57" y="82"/>
                    </a:cubicBezTo>
                    <a:cubicBezTo>
                      <a:pt x="57" y="83"/>
                      <a:pt x="56" y="83"/>
                      <a:pt x="55" y="84"/>
                    </a:cubicBezTo>
                    <a:cubicBezTo>
                      <a:pt x="55" y="84"/>
                      <a:pt x="54" y="85"/>
                      <a:pt x="53" y="85"/>
                    </a:cubicBezTo>
                    <a:cubicBezTo>
                      <a:pt x="52" y="86"/>
                      <a:pt x="51" y="87"/>
                      <a:pt x="50" y="88"/>
                    </a:cubicBezTo>
                    <a:cubicBezTo>
                      <a:pt x="50" y="88"/>
                      <a:pt x="50" y="88"/>
                      <a:pt x="49" y="89"/>
                    </a:cubicBezTo>
                    <a:cubicBezTo>
                      <a:pt x="48" y="90"/>
                      <a:pt x="47" y="91"/>
                      <a:pt x="45" y="92"/>
                    </a:cubicBezTo>
                    <a:cubicBezTo>
                      <a:pt x="45" y="92"/>
                      <a:pt x="44" y="92"/>
                      <a:pt x="44" y="93"/>
                    </a:cubicBezTo>
                    <a:cubicBezTo>
                      <a:pt x="43" y="93"/>
                      <a:pt x="42" y="94"/>
                      <a:pt x="40" y="95"/>
                    </a:cubicBezTo>
                    <a:cubicBezTo>
                      <a:pt x="40" y="95"/>
                      <a:pt x="39" y="95"/>
                      <a:pt x="39" y="96"/>
                    </a:cubicBezTo>
                    <a:cubicBezTo>
                      <a:pt x="38" y="97"/>
                      <a:pt x="36" y="98"/>
                      <a:pt x="35" y="98"/>
                    </a:cubicBezTo>
                    <a:cubicBezTo>
                      <a:pt x="34" y="99"/>
                      <a:pt x="34" y="99"/>
                      <a:pt x="34" y="99"/>
                    </a:cubicBezTo>
                    <a:cubicBezTo>
                      <a:pt x="32" y="100"/>
                      <a:pt x="30" y="101"/>
                      <a:pt x="29" y="102"/>
                    </a:cubicBezTo>
                    <a:cubicBezTo>
                      <a:pt x="29" y="102"/>
                      <a:pt x="29" y="102"/>
                      <a:pt x="29" y="102"/>
                    </a:cubicBezTo>
                    <a:cubicBezTo>
                      <a:pt x="24" y="104"/>
                      <a:pt x="24" y="104"/>
                      <a:pt x="24" y="104"/>
                    </a:cubicBezTo>
                    <a:cubicBezTo>
                      <a:pt x="21" y="106"/>
                      <a:pt x="20" y="108"/>
                      <a:pt x="22" y="110"/>
                    </a:cubicBezTo>
                    <a:cubicBezTo>
                      <a:pt x="24" y="112"/>
                      <a:pt x="27" y="114"/>
                      <a:pt x="22" y="117"/>
                    </a:cubicBezTo>
                    <a:cubicBezTo>
                      <a:pt x="17" y="121"/>
                      <a:pt x="19" y="124"/>
                      <a:pt x="25" y="125"/>
                    </a:cubicBezTo>
                    <a:cubicBezTo>
                      <a:pt x="26" y="125"/>
                      <a:pt x="27" y="125"/>
                      <a:pt x="29" y="125"/>
                    </a:cubicBezTo>
                    <a:cubicBezTo>
                      <a:pt x="33" y="125"/>
                      <a:pt x="39" y="124"/>
                      <a:pt x="45" y="122"/>
                    </a:cubicBezTo>
                    <a:cubicBezTo>
                      <a:pt x="47" y="121"/>
                      <a:pt x="49" y="120"/>
                      <a:pt x="51" y="120"/>
                    </a:cubicBezTo>
                    <a:cubicBezTo>
                      <a:pt x="50" y="116"/>
                      <a:pt x="51" y="112"/>
                      <a:pt x="52" y="108"/>
                    </a:cubicBezTo>
                    <a:cubicBezTo>
                      <a:pt x="54" y="102"/>
                      <a:pt x="58" y="96"/>
                      <a:pt x="63" y="92"/>
                    </a:cubicBezTo>
                    <a:cubicBezTo>
                      <a:pt x="68" y="88"/>
                      <a:pt x="73" y="85"/>
                      <a:pt x="79" y="82"/>
                    </a:cubicBezTo>
                    <a:cubicBezTo>
                      <a:pt x="84" y="80"/>
                      <a:pt x="91" y="78"/>
                      <a:pt x="97" y="77"/>
                    </a:cubicBezTo>
                    <a:cubicBezTo>
                      <a:pt x="97" y="77"/>
                      <a:pt x="97" y="77"/>
                      <a:pt x="97" y="77"/>
                    </a:cubicBezTo>
                    <a:cubicBezTo>
                      <a:pt x="97" y="77"/>
                      <a:pt x="98" y="78"/>
                      <a:pt x="98" y="78"/>
                    </a:cubicBezTo>
                    <a:cubicBezTo>
                      <a:pt x="98" y="79"/>
                      <a:pt x="98" y="79"/>
                      <a:pt x="97" y="79"/>
                    </a:cubicBezTo>
                    <a:cubicBezTo>
                      <a:pt x="97" y="79"/>
                      <a:pt x="97" y="79"/>
                      <a:pt x="97" y="79"/>
                    </a:cubicBezTo>
                    <a:cubicBezTo>
                      <a:pt x="91" y="81"/>
                      <a:pt x="85" y="83"/>
                      <a:pt x="80" y="85"/>
                    </a:cubicBezTo>
                    <a:cubicBezTo>
                      <a:pt x="75" y="88"/>
                      <a:pt x="70" y="91"/>
                      <a:pt x="65" y="95"/>
                    </a:cubicBezTo>
                    <a:cubicBezTo>
                      <a:pt x="61" y="99"/>
                      <a:pt x="58" y="104"/>
                      <a:pt x="55" y="109"/>
                    </a:cubicBezTo>
                    <a:cubicBezTo>
                      <a:pt x="54" y="112"/>
                      <a:pt x="53" y="116"/>
                      <a:pt x="53" y="120"/>
                    </a:cubicBezTo>
                    <a:cubicBezTo>
                      <a:pt x="57" y="119"/>
                      <a:pt x="61" y="119"/>
                      <a:pt x="64" y="119"/>
                    </a:cubicBezTo>
                    <a:cubicBezTo>
                      <a:pt x="68" y="119"/>
                      <a:pt x="72" y="118"/>
                      <a:pt x="76" y="117"/>
                    </a:cubicBezTo>
                    <a:cubicBezTo>
                      <a:pt x="77" y="117"/>
                      <a:pt x="79" y="116"/>
                      <a:pt x="80" y="115"/>
                    </a:cubicBezTo>
                    <a:cubicBezTo>
                      <a:pt x="89" y="111"/>
                      <a:pt x="89" y="111"/>
                      <a:pt x="89" y="111"/>
                    </a:cubicBezTo>
                    <a:cubicBezTo>
                      <a:pt x="89" y="111"/>
                      <a:pt x="89" y="111"/>
                      <a:pt x="89" y="111"/>
                    </a:cubicBezTo>
                    <a:cubicBezTo>
                      <a:pt x="91" y="110"/>
                      <a:pt x="92" y="109"/>
                      <a:pt x="94" y="108"/>
                    </a:cubicBezTo>
                    <a:cubicBezTo>
                      <a:pt x="96" y="107"/>
                      <a:pt x="98" y="106"/>
                      <a:pt x="99" y="105"/>
                    </a:cubicBezTo>
                    <a:cubicBezTo>
                      <a:pt x="100" y="105"/>
                      <a:pt x="100" y="105"/>
                      <a:pt x="100" y="105"/>
                    </a:cubicBezTo>
                    <a:cubicBezTo>
                      <a:pt x="121" y="93"/>
                      <a:pt x="139" y="78"/>
                      <a:pt x="145" y="63"/>
                    </a:cubicBezTo>
                    <a:cubicBezTo>
                      <a:pt x="149" y="63"/>
                      <a:pt x="154" y="63"/>
                      <a:pt x="159" y="62"/>
                    </a:cubicBezTo>
                    <a:cubicBezTo>
                      <a:pt x="167" y="62"/>
                      <a:pt x="175" y="61"/>
                      <a:pt x="184" y="61"/>
                    </a:cubicBezTo>
                    <a:cubicBezTo>
                      <a:pt x="186" y="61"/>
                      <a:pt x="188" y="62"/>
                      <a:pt x="190" y="62"/>
                    </a:cubicBezTo>
                    <a:cubicBezTo>
                      <a:pt x="191" y="62"/>
                      <a:pt x="191" y="62"/>
                      <a:pt x="191" y="62"/>
                    </a:cubicBezTo>
                    <a:cubicBezTo>
                      <a:pt x="192" y="62"/>
                      <a:pt x="192" y="62"/>
                      <a:pt x="192" y="62"/>
                    </a:cubicBezTo>
                    <a:cubicBezTo>
                      <a:pt x="193" y="62"/>
                      <a:pt x="196" y="62"/>
                      <a:pt x="199" y="62"/>
                    </a:cubicBezTo>
                    <a:cubicBezTo>
                      <a:pt x="204" y="62"/>
                      <a:pt x="210" y="62"/>
                      <a:pt x="216" y="60"/>
                    </a:cubicBezTo>
                    <a:cubicBezTo>
                      <a:pt x="217" y="60"/>
                      <a:pt x="218" y="59"/>
                      <a:pt x="217" y="58"/>
                    </a:cubicBezTo>
                    <a:cubicBezTo>
                      <a:pt x="219" y="57"/>
                      <a:pt x="220" y="57"/>
                      <a:pt x="222" y="56"/>
                    </a:cubicBezTo>
                    <a:cubicBezTo>
                      <a:pt x="225" y="52"/>
                      <a:pt x="214" y="50"/>
                      <a:pt x="206" y="50"/>
                    </a:cubicBezTo>
                    <a:cubicBezTo>
                      <a:pt x="203" y="50"/>
                      <a:pt x="200" y="50"/>
                      <a:pt x="199" y="51"/>
                    </a:cubicBezTo>
                    <a:cubicBezTo>
                      <a:pt x="194" y="56"/>
                      <a:pt x="182" y="55"/>
                      <a:pt x="180" y="58"/>
                    </a:cubicBezTo>
                    <a:cubicBezTo>
                      <a:pt x="172" y="58"/>
                      <a:pt x="165" y="59"/>
                      <a:pt x="158" y="59"/>
                    </a:cubicBezTo>
                    <a:cubicBezTo>
                      <a:pt x="154" y="59"/>
                      <a:pt x="150" y="59"/>
                      <a:pt x="147" y="60"/>
                    </a:cubicBezTo>
                    <a:cubicBezTo>
                      <a:pt x="147" y="59"/>
                      <a:pt x="147" y="59"/>
                      <a:pt x="147" y="59"/>
                    </a:cubicBezTo>
                    <a:cubicBezTo>
                      <a:pt x="148" y="57"/>
                      <a:pt x="148" y="55"/>
                      <a:pt x="148" y="54"/>
                    </a:cubicBezTo>
                    <a:cubicBezTo>
                      <a:pt x="149" y="51"/>
                      <a:pt x="149" y="48"/>
                      <a:pt x="149" y="45"/>
                    </a:cubicBezTo>
                    <a:cubicBezTo>
                      <a:pt x="149" y="45"/>
                      <a:pt x="149" y="45"/>
                      <a:pt x="149" y="45"/>
                    </a:cubicBezTo>
                    <a:cubicBezTo>
                      <a:pt x="148" y="45"/>
                      <a:pt x="148" y="45"/>
                      <a:pt x="148" y="45"/>
                    </a:cubicBezTo>
                    <a:cubicBezTo>
                      <a:pt x="147" y="45"/>
                      <a:pt x="147" y="45"/>
                      <a:pt x="147" y="45"/>
                    </a:cubicBezTo>
                    <a:cubicBezTo>
                      <a:pt x="147" y="44"/>
                      <a:pt x="147" y="44"/>
                      <a:pt x="147" y="44"/>
                    </a:cubicBezTo>
                    <a:cubicBezTo>
                      <a:pt x="146" y="44"/>
                      <a:pt x="146" y="44"/>
                      <a:pt x="146" y="44"/>
                    </a:cubicBezTo>
                    <a:cubicBezTo>
                      <a:pt x="145" y="44"/>
                      <a:pt x="145" y="44"/>
                      <a:pt x="145" y="44"/>
                    </a:cubicBezTo>
                    <a:cubicBezTo>
                      <a:pt x="145" y="44"/>
                      <a:pt x="145" y="44"/>
                      <a:pt x="145" y="44"/>
                    </a:cubicBezTo>
                    <a:cubicBezTo>
                      <a:pt x="144" y="43"/>
                      <a:pt x="144" y="43"/>
                      <a:pt x="144" y="43"/>
                    </a:cubicBezTo>
                    <a:cubicBezTo>
                      <a:pt x="145" y="43"/>
                      <a:pt x="146" y="43"/>
                      <a:pt x="146" y="42"/>
                    </a:cubicBezTo>
                    <a:cubicBezTo>
                      <a:pt x="152" y="39"/>
                      <a:pt x="157" y="35"/>
                      <a:pt x="162" y="32"/>
                    </a:cubicBezTo>
                    <a:cubicBezTo>
                      <a:pt x="170" y="25"/>
                      <a:pt x="177" y="18"/>
                      <a:pt x="182" y="11"/>
                    </a:cubicBezTo>
                    <a:cubicBezTo>
                      <a:pt x="183" y="11"/>
                      <a:pt x="184" y="11"/>
                      <a:pt x="184" y="11"/>
                    </a:cubicBezTo>
                    <a:cubicBezTo>
                      <a:pt x="184" y="11"/>
                      <a:pt x="184" y="11"/>
                      <a:pt x="184" y="11"/>
                    </a:cubicBezTo>
                    <a:cubicBezTo>
                      <a:pt x="185" y="11"/>
                      <a:pt x="185" y="11"/>
                      <a:pt x="184" y="10"/>
                    </a:cubicBezTo>
                    <a:cubicBezTo>
                      <a:pt x="191" y="11"/>
                      <a:pt x="205" y="12"/>
                      <a:pt x="216" y="12"/>
                    </a:cubicBezTo>
                    <a:cubicBezTo>
                      <a:pt x="217" y="12"/>
                      <a:pt x="219" y="12"/>
                      <a:pt x="221" y="12"/>
                    </a:cubicBezTo>
                    <a:cubicBezTo>
                      <a:pt x="221" y="11"/>
                      <a:pt x="221" y="11"/>
                      <a:pt x="221" y="11"/>
                    </a:cubicBezTo>
                    <a:cubicBezTo>
                      <a:pt x="221" y="11"/>
                      <a:pt x="221" y="11"/>
                      <a:pt x="221" y="11"/>
                    </a:cubicBezTo>
                    <a:cubicBezTo>
                      <a:pt x="246" y="11"/>
                      <a:pt x="242" y="2"/>
                      <a:pt x="242" y="2"/>
                    </a:cubicBezTo>
                    <a:cubicBezTo>
                      <a:pt x="211" y="2"/>
                      <a:pt x="211" y="2"/>
                      <a:pt x="211" y="2"/>
                    </a:cubicBezTo>
                    <a:cubicBezTo>
                      <a:pt x="175" y="2"/>
                      <a:pt x="175" y="2"/>
                      <a:pt x="175" y="2"/>
                    </a:cubicBezTo>
                    <a:cubicBezTo>
                      <a:pt x="172" y="3"/>
                      <a:pt x="173" y="7"/>
                      <a:pt x="174" y="8"/>
                    </a:cubicBezTo>
                    <a:cubicBezTo>
                      <a:pt x="174" y="8"/>
                      <a:pt x="173" y="9"/>
                      <a:pt x="178" y="10"/>
                    </a:cubicBezTo>
                    <a:cubicBezTo>
                      <a:pt x="178" y="10"/>
                      <a:pt x="177" y="10"/>
                      <a:pt x="177" y="10"/>
                    </a:cubicBezTo>
                    <a:cubicBezTo>
                      <a:pt x="177" y="10"/>
                      <a:pt x="176" y="10"/>
                      <a:pt x="176" y="10"/>
                    </a:cubicBezTo>
                    <a:cubicBezTo>
                      <a:pt x="176" y="10"/>
                      <a:pt x="176" y="10"/>
                      <a:pt x="177" y="10"/>
                    </a:cubicBezTo>
                    <a:cubicBezTo>
                      <a:pt x="170" y="17"/>
                      <a:pt x="162" y="24"/>
                      <a:pt x="152" y="30"/>
                    </a:cubicBezTo>
                    <a:cubicBezTo>
                      <a:pt x="147" y="34"/>
                      <a:pt x="141" y="37"/>
                      <a:pt x="135" y="40"/>
                    </a:cubicBezTo>
                    <a:cubicBezTo>
                      <a:pt x="134" y="41"/>
                      <a:pt x="133" y="41"/>
                      <a:pt x="132" y="41"/>
                    </a:cubicBezTo>
                    <a:cubicBezTo>
                      <a:pt x="125" y="41"/>
                      <a:pt x="117" y="40"/>
                      <a:pt x="109" y="40"/>
                    </a:cubicBezTo>
                    <a:cubicBezTo>
                      <a:pt x="105" y="40"/>
                      <a:pt x="102" y="41"/>
                      <a:pt x="98" y="41"/>
                    </a:cubicBezTo>
                    <a:cubicBezTo>
                      <a:pt x="98" y="40"/>
                      <a:pt x="98" y="40"/>
                      <a:pt x="98" y="39"/>
                    </a:cubicBezTo>
                    <a:cubicBezTo>
                      <a:pt x="96" y="37"/>
                      <a:pt x="95" y="35"/>
                      <a:pt x="93" y="33"/>
                    </a:cubicBezTo>
                    <a:cubicBezTo>
                      <a:pt x="92" y="32"/>
                      <a:pt x="91" y="31"/>
                      <a:pt x="90" y="30"/>
                    </a:cubicBezTo>
                    <a:cubicBezTo>
                      <a:pt x="89" y="28"/>
                      <a:pt x="89" y="28"/>
                      <a:pt x="89" y="28"/>
                    </a:cubicBezTo>
                    <a:cubicBezTo>
                      <a:pt x="88" y="28"/>
                      <a:pt x="87" y="27"/>
                      <a:pt x="86" y="26"/>
                    </a:cubicBezTo>
                    <a:cubicBezTo>
                      <a:pt x="84" y="25"/>
                      <a:pt x="81" y="25"/>
                      <a:pt x="78" y="24"/>
                    </a:cubicBezTo>
                    <a:cubicBezTo>
                      <a:pt x="75" y="23"/>
                      <a:pt x="72" y="23"/>
                      <a:pt x="69" y="22"/>
                    </a:cubicBezTo>
                    <a:cubicBezTo>
                      <a:pt x="63" y="21"/>
                      <a:pt x="57" y="20"/>
                      <a:pt x="51" y="20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28" y="17"/>
                      <a:pt x="25" y="17"/>
                      <a:pt x="21" y="16"/>
                    </a:cubicBezTo>
                    <a:cubicBezTo>
                      <a:pt x="21" y="16"/>
                      <a:pt x="22" y="16"/>
                      <a:pt x="22" y="16"/>
                    </a:cubicBezTo>
                    <a:cubicBezTo>
                      <a:pt x="22" y="15"/>
                      <a:pt x="21" y="15"/>
                      <a:pt x="21" y="15"/>
                    </a:cubicBezTo>
                    <a:cubicBezTo>
                      <a:pt x="20" y="15"/>
                      <a:pt x="20" y="15"/>
                      <a:pt x="19" y="15"/>
                    </a:cubicBezTo>
                    <a:cubicBezTo>
                      <a:pt x="21" y="14"/>
                      <a:pt x="24" y="13"/>
                      <a:pt x="27" y="12"/>
                    </a:cubicBezTo>
                    <a:cubicBezTo>
                      <a:pt x="30" y="12"/>
                      <a:pt x="33" y="12"/>
                      <a:pt x="36" y="11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8" y="11"/>
                      <a:pt x="40" y="11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2" y="11"/>
                      <a:pt x="43" y="11"/>
                      <a:pt x="44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55" y="9"/>
                      <a:pt x="55" y="6"/>
                      <a:pt x="55" y="5"/>
                    </a:cubicBezTo>
                    <a:cubicBezTo>
                      <a:pt x="55" y="4"/>
                      <a:pt x="54" y="4"/>
                      <a:pt x="54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4" y="0"/>
                      <a:pt x="54" y="0"/>
                      <a:pt x="54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67" name="i$ļíḋe">
                <a:extLst>
                  <a:ext uri="{FF2B5EF4-FFF2-40B4-BE49-F238E27FC236}">
                    <a16:creationId xmlns:a16="http://schemas.microsoft.com/office/drawing/2014/main" id="{D1A9FF8E-5AE5-42E4-8F74-AF0E300BAC0F}"/>
                  </a:ext>
                </a:extLst>
              </p:cNvPr>
              <p:cNvSpPr/>
              <p:nvPr userDrawn="1"/>
            </p:nvSpPr>
            <p:spPr bwMode="auto">
              <a:xfrm flipH="1">
                <a:off x="9717012" y="3700306"/>
                <a:ext cx="100412" cy="89367"/>
              </a:xfrm>
              <a:custGeom>
                <a:avLst/>
                <a:gdLst>
                  <a:gd name="T0" fmla="*/ 47 w 48"/>
                  <a:gd name="T1" fmla="*/ 0 h 43"/>
                  <a:gd name="T2" fmla="*/ 47 w 48"/>
                  <a:gd name="T3" fmla="*/ 0 h 43"/>
                  <a:gd name="T4" fmla="*/ 29 w 48"/>
                  <a:gd name="T5" fmla="*/ 5 h 43"/>
                  <a:gd name="T6" fmla="*/ 13 w 48"/>
                  <a:gd name="T7" fmla="*/ 15 h 43"/>
                  <a:gd name="T8" fmla="*/ 2 w 48"/>
                  <a:gd name="T9" fmla="*/ 31 h 43"/>
                  <a:gd name="T10" fmla="*/ 1 w 48"/>
                  <a:gd name="T11" fmla="*/ 43 h 43"/>
                  <a:gd name="T12" fmla="*/ 3 w 48"/>
                  <a:gd name="T13" fmla="*/ 43 h 43"/>
                  <a:gd name="T14" fmla="*/ 5 w 48"/>
                  <a:gd name="T15" fmla="*/ 32 h 43"/>
                  <a:gd name="T16" fmla="*/ 15 w 48"/>
                  <a:gd name="T17" fmla="*/ 18 h 43"/>
                  <a:gd name="T18" fmla="*/ 30 w 48"/>
                  <a:gd name="T19" fmla="*/ 8 h 43"/>
                  <a:gd name="T20" fmla="*/ 47 w 48"/>
                  <a:gd name="T21" fmla="*/ 2 h 43"/>
                  <a:gd name="T22" fmla="*/ 47 w 48"/>
                  <a:gd name="T23" fmla="*/ 2 h 43"/>
                  <a:gd name="T24" fmla="*/ 48 w 48"/>
                  <a:gd name="T25" fmla="*/ 1 h 43"/>
                  <a:gd name="T26" fmla="*/ 47 w 48"/>
                  <a:gd name="T27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43">
                    <a:moveTo>
                      <a:pt x="47" y="0"/>
                    </a:moveTo>
                    <a:cubicBezTo>
                      <a:pt x="47" y="0"/>
                      <a:pt x="47" y="0"/>
                      <a:pt x="47" y="0"/>
                    </a:cubicBezTo>
                    <a:cubicBezTo>
                      <a:pt x="41" y="1"/>
                      <a:pt x="34" y="3"/>
                      <a:pt x="29" y="5"/>
                    </a:cubicBezTo>
                    <a:cubicBezTo>
                      <a:pt x="23" y="8"/>
                      <a:pt x="18" y="11"/>
                      <a:pt x="13" y="15"/>
                    </a:cubicBezTo>
                    <a:cubicBezTo>
                      <a:pt x="8" y="19"/>
                      <a:pt x="4" y="25"/>
                      <a:pt x="2" y="31"/>
                    </a:cubicBezTo>
                    <a:cubicBezTo>
                      <a:pt x="1" y="35"/>
                      <a:pt x="0" y="39"/>
                      <a:pt x="1" y="43"/>
                    </a:cubicBezTo>
                    <a:cubicBezTo>
                      <a:pt x="2" y="43"/>
                      <a:pt x="3" y="43"/>
                      <a:pt x="3" y="43"/>
                    </a:cubicBezTo>
                    <a:cubicBezTo>
                      <a:pt x="3" y="39"/>
                      <a:pt x="4" y="35"/>
                      <a:pt x="5" y="32"/>
                    </a:cubicBezTo>
                    <a:cubicBezTo>
                      <a:pt x="8" y="27"/>
                      <a:pt x="11" y="22"/>
                      <a:pt x="15" y="18"/>
                    </a:cubicBezTo>
                    <a:cubicBezTo>
                      <a:pt x="20" y="14"/>
                      <a:pt x="25" y="11"/>
                      <a:pt x="30" y="8"/>
                    </a:cubicBezTo>
                    <a:cubicBezTo>
                      <a:pt x="35" y="6"/>
                      <a:pt x="41" y="4"/>
                      <a:pt x="47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8" y="2"/>
                      <a:pt x="48" y="2"/>
                      <a:pt x="48" y="1"/>
                    </a:cubicBezTo>
                    <a:cubicBezTo>
                      <a:pt x="48" y="1"/>
                      <a:pt x="47" y="0"/>
                      <a:pt x="47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68" name="ïṥļiḋe">
                <a:extLst>
                  <a:ext uri="{FF2B5EF4-FFF2-40B4-BE49-F238E27FC236}">
                    <a16:creationId xmlns:a16="http://schemas.microsoft.com/office/drawing/2014/main" id="{764FA86D-2E55-4426-B225-BBDF4CAC1D4B}"/>
                  </a:ext>
                </a:extLst>
              </p:cNvPr>
              <p:cNvSpPr/>
              <p:nvPr userDrawn="1"/>
            </p:nvSpPr>
            <p:spPr bwMode="auto">
              <a:xfrm flipH="1">
                <a:off x="8845435" y="3543664"/>
                <a:ext cx="500052" cy="185762"/>
              </a:xfrm>
              <a:custGeom>
                <a:avLst/>
                <a:gdLst>
                  <a:gd name="T0" fmla="*/ 15 w 240"/>
                  <a:gd name="T1" fmla="*/ 11 h 89"/>
                  <a:gd name="T2" fmla="*/ 15 w 240"/>
                  <a:gd name="T3" fmla="*/ 11 h 89"/>
                  <a:gd name="T4" fmla="*/ 54 w 240"/>
                  <a:gd name="T5" fmla="*/ 0 h 89"/>
                  <a:gd name="T6" fmla="*/ 24 w 240"/>
                  <a:gd name="T7" fmla="*/ 0 h 89"/>
                  <a:gd name="T8" fmla="*/ 0 w 240"/>
                  <a:gd name="T9" fmla="*/ 12 h 89"/>
                  <a:gd name="T10" fmla="*/ 11 w 240"/>
                  <a:gd name="T11" fmla="*/ 14 h 89"/>
                  <a:gd name="T12" fmla="*/ 15 w 240"/>
                  <a:gd name="T13" fmla="*/ 14 h 89"/>
                  <a:gd name="T14" fmla="*/ 17 w 240"/>
                  <a:gd name="T15" fmla="*/ 13 h 89"/>
                  <a:gd name="T16" fmla="*/ 77 w 240"/>
                  <a:gd name="T17" fmla="*/ 24 h 89"/>
                  <a:gd name="T18" fmla="*/ 83 w 240"/>
                  <a:gd name="T19" fmla="*/ 33 h 89"/>
                  <a:gd name="T20" fmla="*/ 43 w 240"/>
                  <a:gd name="T21" fmla="*/ 32 h 89"/>
                  <a:gd name="T22" fmla="*/ 37 w 240"/>
                  <a:gd name="T23" fmla="*/ 30 h 89"/>
                  <a:gd name="T24" fmla="*/ 29 w 240"/>
                  <a:gd name="T25" fmla="*/ 20 h 89"/>
                  <a:gd name="T26" fmla="*/ 23 w 240"/>
                  <a:gd name="T27" fmla="*/ 19 h 89"/>
                  <a:gd name="T28" fmla="*/ 6 w 240"/>
                  <a:gd name="T29" fmla="*/ 27 h 89"/>
                  <a:gd name="T30" fmla="*/ 18 w 240"/>
                  <a:gd name="T31" fmla="*/ 28 h 89"/>
                  <a:gd name="T32" fmla="*/ 29 w 240"/>
                  <a:gd name="T33" fmla="*/ 31 h 89"/>
                  <a:gd name="T34" fmla="*/ 21 w 240"/>
                  <a:gd name="T35" fmla="*/ 39 h 89"/>
                  <a:gd name="T36" fmla="*/ 7 w 240"/>
                  <a:gd name="T37" fmla="*/ 60 h 89"/>
                  <a:gd name="T38" fmla="*/ 32 w 240"/>
                  <a:gd name="T39" fmla="*/ 74 h 89"/>
                  <a:gd name="T40" fmla="*/ 39 w 240"/>
                  <a:gd name="T41" fmla="*/ 75 h 89"/>
                  <a:gd name="T42" fmla="*/ 107 w 240"/>
                  <a:gd name="T43" fmla="*/ 77 h 89"/>
                  <a:gd name="T44" fmla="*/ 105 w 240"/>
                  <a:gd name="T45" fmla="*/ 78 h 89"/>
                  <a:gd name="T46" fmla="*/ 95 w 240"/>
                  <a:gd name="T47" fmla="*/ 82 h 89"/>
                  <a:gd name="T48" fmla="*/ 93 w 240"/>
                  <a:gd name="T49" fmla="*/ 89 h 89"/>
                  <a:gd name="T50" fmla="*/ 109 w 240"/>
                  <a:gd name="T51" fmla="*/ 79 h 89"/>
                  <a:gd name="T52" fmla="*/ 127 w 240"/>
                  <a:gd name="T53" fmla="*/ 84 h 89"/>
                  <a:gd name="T54" fmla="*/ 131 w 240"/>
                  <a:gd name="T55" fmla="*/ 84 h 89"/>
                  <a:gd name="T56" fmla="*/ 121 w 240"/>
                  <a:gd name="T57" fmla="*/ 77 h 89"/>
                  <a:gd name="T58" fmla="*/ 175 w 240"/>
                  <a:gd name="T59" fmla="*/ 79 h 89"/>
                  <a:gd name="T60" fmla="*/ 206 w 240"/>
                  <a:gd name="T61" fmla="*/ 51 h 89"/>
                  <a:gd name="T62" fmla="*/ 201 w 240"/>
                  <a:gd name="T63" fmla="*/ 43 h 89"/>
                  <a:gd name="T64" fmla="*/ 174 w 240"/>
                  <a:gd name="T65" fmla="*/ 36 h 89"/>
                  <a:gd name="T66" fmla="*/ 173 w 240"/>
                  <a:gd name="T67" fmla="*/ 36 h 89"/>
                  <a:gd name="T68" fmla="*/ 179 w 240"/>
                  <a:gd name="T69" fmla="*/ 31 h 89"/>
                  <a:gd name="T70" fmla="*/ 158 w 240"/>
                  <a:gd name="T71" fmla="*/ 26 h 89"/>
                  <a:gd name="T72" fmla="*/ 178 w 240"/>
                  <a:gd name="T73" fmla="*/ 7 h 89"/>
                  <a:gd name="T74" fmla="*/ 179 w 240"/>
                  <a:gd name="T75" fmla="*/ 6 h 89"/>
                  <a:gd name="T76" fmla="*/ 215 w 240"/>
                  <a:gd name="T77" fmla="*/ 7 h 89"/>
                  <a:gd name="T78" fmla="*/ 216 w 240"/>
                  <a:gd name="T79" fmla="*/ 7 h 89"/>
                  <a:gd name="T80" fmla="*/ 205 w 240"/>
                  <a:gd name="T81" fmla="*/ 1 h 89"/>
                  <a:gd name="T82" fmla="*/ 169 w 240"/>
                  <a:gd name="T83" fmla="*/ 4 h 89"/>
                  <a:gd name="T84" fmla="*/ 172 w 240"/>
                  <a:gd name="T85" fmla="*/ 6 h 89"/>
                  <a:gd name="T86" fmla="*/ 172 w 240"/>
                  <a:gd name="T87" fmla="*/ 6 h 89"/>
                  <a:gd name="T88" fmla="*/ 133 w 240"/>
                  <a:gd name="T89" fmla="*/ 34 h 89"/>
                  <a:gd name="T90" fmla="*/ 106 w 240"/>
                  <a:gd name="T91" fmla="*/ 34 h 89"/>
                  <a:gd name="T92" fmla="*/ 107 w 240"/>
                  <a:gd name="T93" fmla="*/ 50 h 89"/>
                  <a:gd name="T94" fmla="*/ 106 w 240"/>
                  <a:gd name="T95" fmla="*/ 51 h 89"/>
                  <a:gd name="T96" fmla="*/ 102 w 240"/>
                  <a:gd name="T97" fmla="*/ 34 h 89"/>
                  <a:gd name="T98" fmla="*/ 88 w 240"/>
                  <a:gd name="T99" fmla="*/ 24 h 89"/>
                  <a:gd name="T100" fmla="*/ 77 w 240"/>
                  <a:gd name="T101" fmla="*/ 20 h 89"/>
                  <a:gd name="T102" fmla="*/ 20 w 240"/>
                  <a:gd name="T103" fmla="*/ 12 h 89"/>
                  <a:gd name="T104" fmla="*/ 20 w 240"/>
                  <a:gd name="T105" fmla="*/ 11 h 89"/>
                  <a:gd name="T106" fmla="*/ 26 w 240"/>
                  <a:gd name="T107" fmla="*/ 8 h 89"/>
                  <a:gd name="T108" fmla="*/ 36 w 240"/>
                  <a:gd name="T109" fmla="*/ 7 h 89"/>
                  <a:gd name="T110" fmla="*/ 37 w 240"/>
                  <a:gd name="T111" fmla="*/ 7 h 89"/>
                  <a:gd name="T112" fmla="*/ 40 w 240"/>
                  <a:gd name="T113" fmla="*/ 7 h 89"/>
                  <a:gd name="T114" fmla="*/ 44 w 240"/>
                  <a:gd name="T115" fmla="*/ 7 h 89"/>
                  <a:gd name="T116" fmla="*/ 54 w 240"/>
                  <a:gd name="T117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40" h="89">
                    <a:moveTo>
                      <a:pt x="15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11"/>
                      <a:pt x="15" y="11"/>
                      <a:pt x="15" y="11"/>
                    </a:cubicBezTo>
                    <a:moveTo>
                      <a:pt x="54" y="0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37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6" y="1"/>
                      <a:pt x="10" y="1"/>
                      <a:pt x="10" y="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1" y="14"/>
                      <a:pt x="5" y="14"/>
                      <a:pt x="9" y="14"/>
                    </a:cubicBezTo>
                    <a:cubicBezTo>
                      <a:pt x="9" y="14"/>
                      <a:pt x="10" y="14"/>
                      <a:pt x="11" y="14"/>
                    </a:cubicBezTo>
                    <a:cubicBezTo>
                      <a:pt x="12" y="14"/>
                      <a:pt x="13" y="14"/>
                      <a:pt x="14" y="13"/>
                    </a:cubicBezTo>
                    <a:cubicBezTo>
                      <a:pt x="14" y="13"/>
                      <a:pt x="14" y="14"/>
                      <a:pt x="15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6" y="14"/>
                      <a:pt x="17" y="14"/>
                      <a:pt x="17" y="13"/>
                    </a:cubicBezTo>
                    <a:cubicBezTo>
                      <a:pt x="30" y="15"/>
                      <a:pt x="60" y="20"/>
                      <a:pt x="64" y="21"/>
                    </a:cubicBezTo>
                    <a:cubicBezTo>
                      <a:pt x="69" y="22"/>
                      <a:pt x="75" y="23"/>
                      <a:pt x="77" y="24"/>
                    </a:cubicBezTo>
                    <a:cubicBezTo>
                      <a:pt x="78" y="25"/>
                      <a:pt x="78" y="25"/>
                      <a:pt x="79" y="25"/>
                    </a:cubicBezTo>
                    <a:cubicBezTo>
                      <a:pt x="79" y="25"/>
                      <a:pt x="81" y="30"/>
                      <a:pt x="83" y="33"/>
                    </a:cubicBezTo>
                    <a:cubicBezTo>
                      <a:pt x="43" y="32"/>
                      <a:pt x="43" y="32"/>
                      <a:pt x="43" y="32"/>
                    </a:cubicBezTo>
                    <a:cubicBezTo>
                      <a:pt x="43" y="32"/>
                      <a:pt x="43" y="32"/>
                      <a:pt x="43" y="32"/>
                    </a:cubicBezTo>
                    <a:cubicBezTo>
                      <a:pt x="41" y="32"/>
                      <a:pt x="40" y="32"/>
                      <a:pt x="39" y="32"/>
                    </a:cubicBezTo>
                    <a:cubicBezTo>
                      <a:pt x="39" y="31"/>
                      <a:pt x="38" y="31"/>
                      <a:pt x="37" y="30"/>
                    </a:cubicBezTo>
                    <a:cubicBezTo>
                      <a:pt x="39" y="29"/>
                      <a:pt x="40" y="28"/>
                      <a:pt x="40" y="27"/>
                    </a:cubicBezTo>
                    <a:cubicBezTo>
                      <a:pt x="40" y="25"/>
                      <a:pt x="42" y="21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8" y="19"/>
                      <a:pt x="25" y="19"/>
                      <a:pt x="23" y="19"/>
                    </a:cubicBezTo>
                    <a:cubicBezTo>
                      <a:pt x="21" y="19"/>
                      <a:pt x="19" y="19"/>
                      <a:pt x="18" y="19"/>
                    </a:cubicBezTo>
                    <a:cubicBezTo>
                      <a:pt x="14" y="20"/>
                      <a:pt x="6" y="23"/>
                      <a:pt x="6" y="27"/>
                    </a:cubicBezTo>
                    <a:cubicBezTo>
                      <a:pt x="6" y="28"/>
                      <a:pt x="10" y="29"/>
                      <a:pt x="14" y="29"/>
                    </a:cubicBezTo>
                    <a:cubicBezTo>
                      <a:pt x="16" y="29"/>
                      <a:pt x="18" y="29"/>
                      <a:pt x="18" y="28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26" y="29"/>
                      <a:pt x="22" y="31"/>
                      <a:pt x="29" y="31"/>
                    </a:cubicBezTo>
                    <a:cubicBezTo>
                      <a:pt x="30" y="32"/>
                      <a:pt x="30" y="33"/>
                      <a:pt x="31" y="33"/>
                    </a:cubicBezTo>
                    <a:cubicBezTo>
                      <a:pt x="26" y="35"/>
                      <a:pt x="23" y="36"/>
                      <a:pt x="21" y="39"/>
                    </a:cubicBezTo>
                    <a:cubicBezTo>
                      <a:pt x="7" y="60"/>
                      <a:pt x="7" y="60"/>
                      <a:pt x="7" y="60"/>
                    </a:cubicBezTo>
                    <a:cubicBezTo>
                      <a:pt x="7" y="60"/>
                      <a:pt x="7" y="60"/>
                      <a:pt x="7" y="60"/>
                    </a:cubicBezTo>
                    <a:cubicBezTo>
                      <a:pt x="5" y="63"/>
                      <a:pt x="7" y="66"/>
                      <a:pt x="12" y="68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3" y="74"/>
                      <a:pt x="34" y="74"/>
                      <a:pt x="35" y="75"/>
                    </a:cubicBezTo>
                    <a:cubicBezTo>
                      <a:pt x="36" y="75"/>
                      <a:pt x="37" y="75"/>
                      <a:pt x="39" y="75"/>
                    </a:cubicBezTo>
                    <a:cubicBezTo>
                      <a:pt x="107" y="77"/>
                      <a:pt x="107" y="77"/>
                      <a:pt x="107" y="77"/>
                    </a:cubicBezTo>
                    <a:cubicBezTo>
                      <a:pt x="107" y="77"/>
                      <a:pt x="107" y="77"/>
                      <a:pt x="107" y="77"/>
                    </a:cubicBezTo>
                    <a:cubicBezTo>
                      <a:pt x="107" y="77"/>
                      <a:pt x="107" y="77"/>
                      <a:pt x="107" y="77"/>
                    </a:cubicBezTo>
                    <a:cubicBezTo>
                      <a:pt x="106" y="77"/>
                      <a:pt x="106" y="77"/>
                      <a:pt x="105" y="78"/>
                    </a:cubicBezTo>
                    <a:cubicBezTo>
                      <a:pt x="105" y="78"/>
                      <a:pt x="105" y="78"/>
                      <a:pt x="105" y="78"/>
                    </a:cubicBezTo>
                    <a:cubicBezTo>
                      <a:pt x="101" y="79"/>
                      <a:pt x="97" y="80"/>
                      <a:pt x="95" y="82"/>
                    </a:cubicBezTo>
                    <a:cubicBezTo>
                      <a:pt x="92" y="83"/>
                      <a:pt x="88" y="86"/>
                      <a:pt x="89" y="87"/>
                    </a:cubicBezTo>
                    <a:cubicBezTo>
                      <a:pt x="90" y="88"/>
                      <a:pt x="91" y="89"/>
                      <a:pt x="93" y="89"/>
                    </a:cubicBezTo>
                    <a:cubicBezTo>
                      <a:pt x="95" y="89"/>
                      <a:pt x="97" y="88"/>
                      <a:pt x="99" y="87"/>
                    </a:cubicBezTo>
                    <a:cubicBezTo>
                      <a:pt x="103" y="85"/>
                      <a:pt x="108" y="82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11" y="82"/>
                      <a:pt x="119" y="84"/>
                      <a:pt x="127" y="84"/>
                    </a:cubicBezTo>
                    <a:cubicBezTo>
                      <a:pt x="127" y="84"/>
                      <a:pt x="128" y="84"/>
                      <a:pt x="128" y="84"/>
                    </a:cubicBezTo>
                    <a:cubicBezTo>
                      <a:pt x="129" y="84"/>
                      <a:pt x="130" y="84"/>
                      <a:pt x="131" y="84"/>
                    </a:cubicBezTo>
                    <a:cubicBezTo>
                      <a:pt x="135" y="82"/>
                      <a:pt x="131" y="80"/>
                      <a:pt x="125" y="78"/>
                    </a:cubicBezTo>
                    <a:cubicBezTo>
                      <a:pt x="124" y="78"/>
                      <a:pt x="123" y="78"/>
                      <a:pt x="121" y="77"/>
                    </a:cubicBezTo>
                    <a:cubicBezTo>
                      <a:pt x="170" y="79"/>
                      <a:pt x="170" y="79"/>
                      <a:pt x="170" y="79"/>
                    </a:cubicBezTo>
                    <a:cubicBezTo>
                      <a:pt x="172" y="79"/>
                      <a:pt x="174" y="79"/>
                      <a:pt x="175" y="79"/>
                    </a:cubicBezTo>
                    <a:cubicBezTo>
                      <a:pt x="185" y="79"/>
                      <a:pt x="188" y="77"/>
                      <a:pt x="192" y="72"/>
                    </a:cubicBezTo>
                    <a:cubicBezTo>
                      <a:pt x="206" y="51"/>
                      <a:pt x="206" y="51"/>
                      <a:pt x="206" y="51"/>
                    </a:cubicBezTo>
                    <a:cubicBezTo>
                      <a:pt x="208" y="49"/>
                      <a:pt x="207" y="47"/>
                      <a:pt x="206" y="46"/>
                    </a:cubicBezTo>
                    <a:cubicBezTo>
                      <a:pt x="205" y="45"/>
                      <a:pt x="203" y="44"/>
                      <a:pt x="201" y="43"/>
                    </a:cubicBezTo>
                    <a:cubicBezTo>
                      <a:pt x="183" y="38"/>
                      <a:pt x="183" y="38"/>
                      <a:pt x="183" y="38"/>
                    </a:cubicBezTo>
                    <a:cubicBezTo>
                      <a:pt x="180" y="37"/>
                      <a:pt x="177" y="36"/>
                      <a:pt x="174" y="36"/>
                    </a:cubicBezTo>
                    <a:cubicBezTo>
                      <a:pt x="172" y="36"/>
                      <a:pt x="172" y="36"/>
                      <a:pt x="172" y="36"/>
                    </a:cubicBezTo>
                    <a:cubicBezTo>
                      <a:pt x="172" y="36"/>
                      <a:pt x="172" y="36"/>
                      <a:pt x="173" y="36"/>
                    </a:cubicBezTo>
                    <a:cubicBezTo>
                      <a:pt x="174" y="35"/>
                      <a:pt x="175" y="35"/>
                      <a:pt x="174" y="34"/>
                    </a:cubicBezTo>
                    <a:cubicBezTo>
                      <a:pt x="176" y="33"/>
                      <a:pt x="178" y="32"/>
                      <a:pt x="179" y="31"/>
                    </a:cubicBezTo>
                    <a:cubicBezTo>
                      <a:pt x="183" y="28"/>
                      <a:pt x="172" y="26"/>
                      <a:pt x="163" y="26"/>
                    </a:cubicBezTo>
                    <a:cubicBezTo>
                      <a:pt x="161" y="26"/>
                      <a:pt x="159" y="26"/>
                      <a:pt x="158" y="26"/>
                    </a:cubicBezTo>
                    <a:cubicBezTo>
                      <a:pt x="166" y="20"/>
                      <a:pt x="172" y="13"/>
                      <a:pt x="177" y="7"/>
                    </a:cubicBezTo>
                    <a:cubicBezTo>
                      <a:pt x="177" y="7"/>
                      <a:pt x="178" y="7"/>
                      <a:pt x="178" y="7"/>
                    </a:cubicBezTo>
                    <a:cubicBezTo>
                      <a:pt x="179" y="7"/>
                      <a:pt x="179" y="7"/>
                      <a:pt x="179" y="7"/>
                    </a:cubicBezTo>
                    <a:cubicBezTo>
                      <a:pt x="180" y="7"/>
                      <a:pt x="179" y="6"/>
                      <a:pt x="179" y="6"/>
                    </a:cubicBezTo>
                    <a:cubicBezTo>
                      <a:pt x="185" y="7"/>
                      <a:pt x="199" y="8"/>
                      <a:pt x="210" y="8"/>
                    </a:cubicBezTo>
                    <a:cubicBezTo>
                      <a:pt x="212" y="8"/>
                      <a:pt x="213" y="8"/>
                      <a:pt x="215" y="7"/>
                    </a:cubicBezTo>
                    <a:cubicBezTo>
                      <a:pt x="216" y="7"/>
                      <a:pt x="216" y="7"/>
                      <a:pt x="216" y="7"/>
                    </a:cubicBezTo>
                    <a:cubicBezTo>
                      <a:pt x="216" y="7"/>
                      <a:pt x="216" y="7"/>
                      <a:pt x="216" y="7"/>
                    </a:cubicBezTo>
                    <a:cubicBezTo>
                      <a:pt x="240" y="7"/>
                      <a:pt x="236" y="0"/>
                      <a:pt x="236" y="0"/>
                    </a:cubicBezTo>
                    <a:cubicBezTo>
                      <a:pt x="205" y="1"/>
                      <a:pt x="205" y="1"/>
                      <a:pt x="205" y="1"/>
                    </a:cubicBezTo>
                    <a:cubicBezTo>
                      <a:pt x="169" y="1"/>
                      <a:pt x="169" y="1"/>
                      <a:pt x="169" y="1"/>
                    </a:cubicBezTo>
                    <a:cubicBezTo>
                      <a:pt x="166" y="2"/>
                      <a:pt x="167" y="3"/>
                      <a:pt x="169" y="4"/>
                    </a:cubicBezTo>
                    <a:cubicBezTo>
                      <a:pt x="169" y="4"/>
                      <a:pt x="167" y="5"/>
                      <a:pt x="172" y="6"/>
                    </a:cubicBezTo>
                    <a:cubicBezTo>
                      <a:pt x="172" y="6"/>
                      <a:pt x="172" y="6"/>
                      <a:pt x="172" y="6"/>
                    </a:cubicBezTo>
                    <a:cubicBezTo>
                      <a:pt x="171" y="6"/>
                      <a:pt x="171" y="6"/>
                      <a:pt x="170" y="6"/>
                    </a:cubicBezTo>
                    <a:cubicBezTo>
                      <a:pt x="170" y="6"/>
                      <a:pt x="171" y="6"/>
                      <a:pt x="172" y="6"/>
                    </a:cubicBezTo>
                    <a:cubicBezTo>
                      <a:pt x="165" y="13"/>
                      <a:pt x="157" y="20"/>
                      <a:pt x="147" y="26"/>
                    </a:cubicBezTo>
                    <a:cubicBezTo>
                      <a:pt x="142" y="29"/>
                      <a:pt x="138" y="32"/>
                      <a:pt x="133" y="34"/>
                    </a:cubicBezTo>
                    <a:cubicBezTo>
                      <a:pt x="129" y="34"/>
                      <a:pt x="125" y="34"/>
                      <a:pt x="121" y="35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5"/>
                      <a:pt x="106" y="35"/>
                      <a:pt x="106" y="36"/>
                    </a:cubicBezTo>
                    <a:cubicBezTo>
                      <a:pt x="108" y="41"/>
                      <a:pt x="108" y="46"/>
                      <a:pt x="107" y="50"/>
                    </a:cubicBezTo>
                    <a:cubicBezTo>
                      <a:pt x="107" y="51"/>
                      <a:pt x="107" y="51"/>
                      <a:pt x="106" y="51"/>
                    </a:cubicBezTo>
                    <a:cubicBezTo>
                      <a:pt x="106" y="51"/>
                      <a:pt x="106" y="51"/>
                      <a:pt x="106" y="51"/>
                    </a:cubicBezTo>
                    <a:cubicBezTo>
                      <a:pt x="105" y="51"/>
                      <a:pt x="105" y="50"/>
                      <a:pt x="105" y="50"/>
                    </a:cubicBezTo>
                    <a:cubicBezTo>
                      <a:pt x="105" y="44"/>
                      <a:pt x="104" y="39"/>
                      <a:pt x="102" y="34"/>
                    </a:cubicBezTo>
                    <a:cubicBezTo>
                      <a:pt x="96" y="34"/>
                      <a:pt x="96" y="34"/>
                      <a:pt x="96" y="34"/>
                    </a:cubicBezTo>
                    <a:cubicBezTo>
                      <a:pt x="93" y="30"/>
                      <a:pt x="88" y="24"/>
                      <a:pt x="88" y="24"/>
                    </a:cubicBezTo>
                    <a:cubicBezTo>
                      <a:pt x="88" y="24"/>
                      <a:pt x="87" y="23"/>
                      <a:pt x="86" y="22"/>
                    </a:cubicBezTo>
                    <a:cubicBezTo>
                      <a:pt x="83" y="21"/>
                      <a:pt x="80" y="20"/>
                      <a:pt x="77" y="20"/>
                    </a:cubicBezTo>
                    <a:cubicBezTo>
                      <a:pt x="74" y="19"/>
                      <a:pt x="71" y="19"/>
                      <a:pt x="68" y="18"/>
                    </a:cubicBezTo>
                    <a:cubicBezTo>
                      <a:pt x="63" y="17"/>
                      <a:pt x="34" y="14"/>
                      <a:pt x="20" y="12"/>
                    </a:cubicBezTo>
                    <a:cubicBezTo>
                      <a:pt x="21" y="12"/>
                      <a:pt x="21" y="12"/>
                      <a:pt x="21" y="11"/>
                    </a:cubicBezTo>
                    <a:cubicBezTo>
                      <a:pt x="22" y="11"/>
                      <a:pt x="21" y="11"/>
                      <a:pt x="20" y="11"/>
                    </a:cubicBezTo>
                    <a:cubicBezTo>
                      <a:pt x="20" y="11"/>
                      <a:pt x="19" y="11"/>
                      <a:pt x="19" y="11"/>
                    </a:cubicBezTo>
                    <a:cubicBezTo>
                      <a:pt x="21" y="10"/>
                      <a:pt x="23" y="9"/>
                      <a:pt x="26" y="8"/>
                    </a:cubicBezTo>
                    <a:cubicBezTo>
                      <a:pt x="29" y="8"/>
                      <a:pt x="32" y="7"/>
                      <a:pt x="35" y="7"/>
                    </a:cubicBezTo>
                    <a:cubicBezTo>
                      <a:pt x="36" y="7"/>
                      <a:pt x="36" y="7"/>
                      <a:pt x="36" y="7"/>
                    </a:cubicBezTo>
                    <a:cubicBezTo>
                      <a:pt x="36" y="7"/>
                      <a:pt x="36" y="7"/>
                      <a:pt x="36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8" y="7"/>
                      <a:pt x="39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2" y="7"/>
                      <a:pt x="43" y="7"/>
                      <a:pt x="44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54" y="5"/>
                      <a:pt x="55" y="2"/>
                      <a:pt x="54" y="1"/>
                    </a:cubicBezTo>
                    <a:cubicBezTo>
                      <a:pt x="54" y="0"/>
                      <a:pt x="54" y="0"/>
                      <a:pt x="54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69" name="íṣḻidè">
                <a:extLst>
                  <a:ext uri="{FF2B5EF4-FFF2-40B4-BE49-F238E27FC236}">
                    <a16:creationId xmlns:a16="http://schemas.microsoft.com/office/drawing/2014/main" id="{7E6EB13C-4AA2-4750-9C94-10DE7BB0A844}"/>
                  </a:ext>
                </a:extLst>
              </p:cNvPr>
              <p:cNvSpPr/>
              <p:nvPr userDrawn="1"/>
            </p:nvSpPr>
            <p:spPr bwMode="auto">
              <a:xfrm flipH="1">
                <a:off x="9120565" y="3613952"/>
                <a:ext cx="12049" cy="36148"/>
              </a:xfrm>
              <a:custGeom>
                <a:avLst/>
                <a:gdLst>
                  <a:gd name="T0" fmla="*/ 0 w 6"/>
                  <a:gd name="T1" fmla="*/ 0 h 17"/>
                  <a:gd name="T2" fmla="*/ 3 w 6"/>
                  <a:gd name="T3" fmla="*/ 16 h 17"/>
                  <a:gd name="T4" fmla="*/ 4 w 6"/>
                  <a:gd name="T5" fmla="*/ 17 h 17"/>
                  <a:gd name="T6" fmla="*/ 4 w 6"/>
                  <a:gd name="T7" fmla="*/ 17 h 17"/>
                  <a:gd name="T8" fmla="*/ 5 w 6"/>
                  <a:gd name="T9" fmla="*/ 16 h 17"/>
                  <a:gd name="T10" fmla="*/ 4 w 6"/>
                  <a:gd name="T11" fmla="*/ 2 h 17"/>
                  <a:gd name="T12" fmla="*/ 4 w 6"/>
                  <a:gd name="T13" fmla="*/ 0 h 17"/>
                  <a:gd name="T14" fmla="*/ 0 w 6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7">
                    <a:moveTo>
                      <a:pt x="0" y="0"/>
                    </a:moveTo>
                    <a:cubicBezTo>
                      <a:pt x="2" y="5"/>
                      <a:pt x="3" y="10"/>
                      <a:pt x="3" y="16"/>
                    </a:cubicBezTo>
                    <a:cubicBezTo>
                      <a:pt x="3" y="16"/>
                      <a:pt x="3" y="17"/>
                      <a:pt x="4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5" y="17"/>
                      <a:pt x="5" y="17"/>
                      <a:pt x="5" y="16"/>
                    </a:cubicBezTo>
                    <a:cubicBezTo>
                      <a:pt x="6" y="12"/>
                      <a:pt x="6" y="7"/>
                      <a:pt x="4" y="2"/>
                    </a:cubicBezTo>
                    <a:cubicBezTo>
                      <a:pt x="4" y="1"/>
                      <a:pt x="4" y="1"/>
                      <a:pt x="4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70" name="íṩ1îḑe">
                <a:extLst>
                  <a:ext uri="{FF2B5EF4-FFF2-40B4-BE49-F238E27FC236}">
                    <a16:creationId xmlns:a16="http://schemas.microsoft.com/office/drawing/2014/main" id="{38B23900-F924-4D29-B4F2-5EEF436FEAC2}"/>
                  </a:ext>
                </a:extLst>
              </p:cNvPr>
              <p:cNvSpPr/>
              <p:nvPr userDrawn="1"/>
            </p:nvSpPr>
            <p:spPr bwMode="auto">
              <a:xfrm flipH="1">
                <a:off x="7493889" y="3532618"/>
                <a:ext cx="706901" cy="323327"/>
              </a:xfrm>
              <a:custGeom>
                <a:avLst/>
                <a:gdLst>
                  <a:gd name="T0" fmla="*/ 66 w 339"/>
                  <a:gd name="T1" fmla="*/ 11 h 155"/>
                  <a:gd name="T2" fmla="*/ 61 w 339"/>
                  <a:gd name="T3" fmla="*/ 1 h 155"/>
                  <a:gd name="T4" fmla="*/ 65 w 339"/>
                  <a:gd name="T5" fmla="*/ 14 h 155"/>
                  <a:gd name="T6" fmla="*/ 83 w 339"/>
                  <a:gd name="T7" fmla="*/ 16 h 155"/>
                  <a:gd name="T8" fmla="*/ 71 w 339"/>
                  <a:gd name="T9" fmla="*/ 12 h 155"/>
                  <a:gd name="T10" fmla="*/ 89 w 339"/>
                  <a:gd name="T11" fmla="*/ 1 h 155"/>
                  <a:gd name="T12" fmla="*/ 9 w 339"/>
                  <a:gd name="T13" fmla="*/ 133 h 155"/>
                  <a:gd name="T14" fmla="*/ 15 w 339"/>
                  <a:gd name="T15" fmla="*/ 125 h 155"/>
                  <a:gd name="T16" fmla="*/ 21 w 339"/>
                  <a:gd name="T17" fmla="*/ 120 h 155"/>
                  <a:gd name="T18" fmla="*/ 35 w 339"/>
                  <a:gd name="T19" fmla="*/ 88 h 155"/>
                  <a:gd name="T20" fmla="*/ 46 w 339"/>
                  <a:gd name="T21" fmla="*/ 85 h 155"/>
                  <a:gd name="T22" fmla="*/ 200 w 339"/>
                  <a:gd name="T23" fmla="*/ 130 h 155"/>
                  <a:gd name="T24" fmla="*/ 244 w 339"/>
                  <a:gd name="T25" fmla="*/ 80 h 155"/>
                  <a:gd name="T26" fmla="*/ 244 w 339"/>
                  <a:gd name="T27" fmla="*/ 82 h 155"/>
                  <a:gd name="T28" fmla="*/ 202 w 339"/>
                  <a:gd name="T29" fmla="*/ 129 h 155"/>
                  <a:gd name="T30" fmla="*/ 42 w 339"/>
                  <a:gd name="T31" fmla="*/ 75 h 155"/>
                  <a:gd name="T32" fmla="*/ 48 w 339"/>
                  <a:gd name="T33" fmla="*/ 64 h 155"/>
                  <a:gd name="T34" fmla="*/ 58 w 339"/>
                  <a:gd name="T35" fmla="*/ 62 h 155"/>
                  <a:gd name="T36" fmla="*/ 55 w 339"/>
                  <a:gd name="T37" fmla="*/ 52 h 155"/>
                  <a:gd name="T38" fmla="*/ 62 w 339"/>
                  <a:gd name="T39" fmla="*/ 51 h 155"/>
                  <a:gd name="T40" fmla="*/ 62 w 339"/>
                  <a:gd name="T41" fmla="*/ 40 h 155"/>
                  <a:gd name="T42" fmla="*/ 334 w 339"/>
                  <a:gd name="T43" fmla="*/ 0 h 155"/>
                  <a:gd name="T44" fmla="*/ 271 w 339"/>
                  <a:gd name="T45" fmla="*/ 6 h 155"/>
                  <a:gd name="T46" fmla="*/ 246 w 339"/>
                  <a:gd name="T47" fmla="*/ 26 h 155"/>
                  <a:gd name="T48" fmla="*/ 205 w 339"/>
                  <a:gd name="T49" fmla="*/ 57 h 155"/>
                  <a:gd name="T50" fmla="*/ 194 w 339"/>
                  <a:gd name="T51" fmla="*/ 38 h 155"/>
                  <a:gd name="T52" fmla="*/ 137 w 339"/>
                  <a:gd name="T53" fmla="*/ 23 h 155"/>
                  <a:gd name="T54" fmla="*/ 85 w 339"/>
                  <a:gd name="T55" fmla="*/ 16 h 155"/>
                  <a:gd name="T56" fmla="*/ 135 w 339"/>
                  <a:gd name="T57" fmla="*/ 37 h 155"/>
                  <a:gd name="T58" fmla="*/ 89 w 339"/>
                  <a:gd name="T59" fmla="*/ 36 h 155"/>
                  <a:gd name="T60" fmla="*/ 67 w 339"/>
                  <a:gd name="T61" fmla="*/ 38 h 155"/>
                  <a:gd name="T62" fmla="*/ 49 w 339"/>
                  <a:gd name="T63" fmla="*/ 52 h 155"/>
                  <a:gd name="T64" fmla="*/ 57 w 339"/>
                  <a:gd name="T65" fmla="*/ 61 h 155"/>
                  <a:gd name="T66" fmla="*/ 53 w 339"/>
                  <a:gd name="T67" fmla="*/ 72 h 155"/>
                  <a:gd name="T68" fmla="*/ 47 w 339"/>
                  <a:gd name="T69" fmla="*/ 83 h 155"/>
                  <a:gd name="T70" fmla="*/ 40 w 339"/>
                  <a:gd name="T71" fmla="*/ 94 h 155"/>
                  <a:gd name="T72" fmla="*/ 38 w 339"/>
                  <a:gd name="T73" fmla="*/ 97 h 155"/>
                  <a:gd name="T74" fmla="*/ 31 w 339"/>
                  <a:gd name="T75" fmla="*/ 104 h 155"/>
                  <a:gd name="T76" fmla="*/ 36 w 339"/>
                  <a:gd name="T77" fmla="*/ 119 h 155"/>
                  <a:gd name="T78" fmla="*/ 29 w 339"/>
                  <a:gd name="T79" fmla="*/ 109 h 155"/>
                  <a:gd name="T80" fmla="*/ 29 w 339"/>
                  <a:gd name="T81" fmla="*/ 108 h 155"/>
                  <a:gd name="T82" fmla="*/ 24 w 339"/>
                  <a:gd name="T83" fmla="*/ 117 h 155"/>
                  <a:gd name="T84" fmla="*/ 14 w 339"/>
                  <a:gd name="T85" fmla="*/ 129 h 155"/>
                  <a:gd name="T86" fmla="*/ 4 w 339"/>
                  <a:gd name="T87" fmla="*/ 139 h 155"/>
                  <a:gd name="T88" fmla="*/ 22 w 339"/>
                  <a:gd name="T89" fmla="*/ 144 h 155"/>
                  <a:gd name="T90" fmla="*/ 134 w 339"/>
                  <a:gd name="T91" fmla="*/ 151 h 155"/>
                  <a:gd name="T92" fmla="*/ 238 w 339"/>
                  <a:gd name="T93" fmla="*/ 149 h 155"/>
                  <a:gd name="T94" fmla="*/ 251 w 339"/>
                  <a:gd name="T95" fmla="*/ 139 h 155"/>
                  <a:gd name="T96" fmla="*/ 263 w 339"/>
                  <a:gd name="T97" fmla="*/ 128 h 155"/>
                  <a:gd name="T98" fmla="*/ 297 w 339"/>
                  <a:gd name="T99" fmla="*/ 43 h 155"/>
                  <a:gd name="T100" fmla="*/ 266 w 339"/>
                  <a:gd name="T101" fmla="*/ 33 h 155"/>
                  <a:gd name="T102" fmla="*/ 237 w 339"/>
                  <a:gd name="T103" fmla="*/ 40 h 155"/>
                  <a:gd name="T104" fmla="*/ 277 w 339"/>
                  <a:gd name="T105" fmla="*/ 7 h 155"/>
                  <a:gd name="T106" fmla="*/ 314 w 339"/>
                  <a:gd name="T107" fmla="*/ 8 h 155"/>
                  <a:gd name="T108" fmla="*/ 105 w 339"/>
                  <a:gd name="T109" fmla="*/ 0 h 155"/>
                  <a:gd name="T110" fmla="*/ 91 w 339"/>
                  <a:gd name="T111" fmla="*/ 7 h 155"/>
                  <a:gd name="T112" fmla="*/ 105 w 339"/>
                  <a:gd name="T113" fmla="*/ 1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39" h="155">
                    <a:moveTo>
                      <a:pt x="66" y="11"/>
                    </a:moveTo>
                    <a:cubicBezTo>
                      <a:pt x="66" y="11"/>
                      <a:pt x="66" y="11"/>
                      <a:pt x="66" y="11"/>
                    </a:cubicBezTo>
                    <a:cubicBezTo>
                      <a:pt x="66" y="11"/>
                      <a:pt x="66" y="11"/>
                      <a:pt x="66" y="11"/>
                    </a:cubicBezTo>
                    <a:cubicBezTo>
                      <a:pt x="66" y="11"/>
                      <a:pt x="66" y="11"/>
                      <a:pt x="66" y="11"/>
                    </a:cubicBezTo>
                    <a:moveTo>
                      <a:pt x="89" y="1"/>
                    </a:moveTo>
                    <a:cubicBezTo>
                      <a:pt x="84" y="1"/>
                      <a:pt x="79" y="1"/>
                      <a:pt x="75" y="1"/>
                    </a:cubicBezTo>
                    <a:cubicBezTo>
                      <a:pt x="75" y="1"/>
                      <a:pt x="75" y="1"/>
                      <a:pt x="75" y="1"/>
                    </a:cubicBezTo>
                    <a:cubicBezTo>
                      <a:pt x="67" y="1"/>
                      <a:pt x="61" y="1"/>
                      <a:pt x="61" y="1"/>
                    </a:cubicBezTo>
                    <a:cubicBezTo>
                      <a:pt x="51" y="13"/>
                      <a:pt x="51" y="13"/>
                      <a:pt x="51" y="13"/>
                    </a:cubicBezTo>
                    <a:cubicBezTo>
                      <a:pt x="52" y="14"/>
                      <a:pt x="56" y="14"/>
                      <a:pt x="60" y="14"/>
                    </a:cubicBezTo>
                    <a:cubicBezTo>
                      <a:pt x="60" y="14"/>
                      <a:pt x="61" y="14"/>
                      <a:pt x="62" y="14"/>
                    </a:cubicBezTo>
                    <a:cubicBezTo>
                      <a:pt x="63" y="14"/>
                      <a:pt x="64" y="14"/>
                      <a:pt x="65" y="14"/>
                    </a:cubicBezTo>
                    <a:cubicBezTo>
                      <a:pt x="65" y="14"/>
                      <a:pt x="65" y="14"/>
                      <a:pt x="66" y="14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8" y="14"/>
                      <a:pt x="68" y="14"/>
                    </a:cubicBezTo>
                    <a:cubicBezTo>
                      <a:pt x="72" y="14"/>
                      <a:pt x="77" y="15"/>
                      <a:pt x="83" y="16"/>
                    </a:cubicBezTo>
                    <a:cubicBezTo>
                      <a:pt x="83" y="15"/>
                      <a:pt x="83" y="15"/>
                      <a:pt x="83" y="14"/>
                    </a:cubicBezTo>
                    <a:cubicBezTo>
                      <a:pt x="79" y="13"/>
                      <a:pt x="75" y="13"/>
                      <a:pt x="71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3" y="12"/>
                      <a:pt x="72" y="12"/>
                      <a:pt x="71" y="12"/>
                    </a:cubicBezTo>
                    <a:cubicBezTo>
                      <a:pt x="71" y="12"/>
                      <a:pt x="70" y="12"/>
                      <a:pt x="70" y="12"/>
                    </a:cubicBezTo>
                    <a:cubicBezTo>
                      <a:pt x="72" y="11"/>
                      <a:pt x="74" y="10"/>
                      <a:pt x="77" y="8"/>
                    </a:cubicBezTo>
                    <a:cubicBezTo>
                      <a:pt x="80" y="8"/>
                      <a:pt x="83" y="8"/>
                      <a:pt x="85" y="8"/>
                    </a:cubicBezTo>
                    <a:cubicBezTo>
                      <a:pt x="86" y="5"/>
                      <a:pt x="87" y="3"/>
                      <a:pt x="89" y="1"/>
                    </a:cubicBezTo>
                    <a:moveTo>
                      <a:pt x="10" y="132"/>
                    </a:moveTo>
                    <a:cubicBezTo>
                      <a:pt x="13" y="130"/>
                      <a:pt x="13" y="130"/>
                      <a:pt x="13" y="130"/>
                    </a:cubicBezTo>
                    <a:cubicBezTo>
                      <a:pt x="11" y="132"/>
                      <a:pt x="9" y="134"/>
                      <a:pt x="7" y="136"/>
                    </a:cubicBezTo>
                    <a:cubicBezTo>
                      <a:pt x="7" y="135"/>
                      <a:pt x="7" y="134"/>
                      <a:pt x="9" y="133"/>
                    </a:cubicBezTo>
                    <a:cubicBezTo>
                      <a:pt x="10" y="132"/>
                      <a:pt x="10" y="132"/>
                      <a:pt x="10" y="132"/>
                    </a:cubicBezTo>
                    <a:cubicBezTo>
                      <a:pt x="10" y="132"/>
                      <a:pt x="10" y="132"/>
                      <a:pt x="10" y="132"/>
                    </a:cubicBezTo>
                    <a:moveTo>
                      <a:pt x="16" y="126"/>
                    </a:moveTo>
                    <a:cubicBezTo>
                      <a:pt x="16" y="126"/>
                      <a:pt x="15" y="126"/>
                      <a:pt x="15" y="125"/>
                    </a:cubicBezTo>
                    <a:cubicBezTo>
                      <a:pt x="14" y="124"/>
                      <a:pt x="14" y="123"/>
                      <a:pt x="15" y="122"/>
                    </a:cubicBezTo>
                    <a:cubicBezTo>
                      <a:pt x="16" y="122"/>
                      <a:pt x="18" y="121"/>
                      <a:pt x="21" y="121"/>
                    </a:cubicBezTo>
                    <a:cubicBezTo>
                      <a:pt x="19" y="123"/>
                      <a:pt x="17" y="124"/>
                      <a:pt x="16" y="126"/>
                    </a:cubicBezTo>
                    <a:moveTo>
                      <a:pt x="21" y="120"/>
                    </a:moveTo>
                    <a:cubicBezTo>
                      <a:pt x="21" y="119"/>
                      <a:pt x="22" y="118"/>
                      <a:pt x="22" y="118"/>
                    </a:cubicBezTo>
                    <a:cubicBezTo>
                      <a:pt x="22" y="119"/>
                      <a:pt x="21" y="119"/>
                      <a:pt x="21" y="120"/>
                    </a:cubicBezTo>
                    <a:moveTo>
                      <a:pt x="42" y="90"/>
                    </a:moveTo>
                    <a:cubicBezTo>
                      <a:pt x="39" y="90"/>
                      <a:pt x="37" y="89"/>
                      <a:pt x="35" y="88"/>
                    </a:cubicBezTo>
                    <a:cubicBezTo>
                      <a:pt x="35" y="88"/>
                      <a:pt x="35" y="87"/>
                      <a:pt x="35" y="87"/>
                    </a:cubicBezTo>
                    <a:cubicBezTo>
                      <a:pt x="36" y="86"/>
                      <a:pt x="40" y="85"/>
                      <a:pt x="45" y="85"/>
                    </a:cubicBezTo>
                    <a:cubicBezTo>
                      <a:pt x="44" y="87"/>
                      <a:pt x="43" y="89"/>
                      <a:pt x="42" y="90"/>
                    </a:cubicBezTo>
                    <a:moveTo>
                      <a:pt x="46" y="85"/>
                    </a:moveTo>
                    <a:cubicBezTo>
                      <a:pt x="46" y="85"/>
                      <a:pt x="46" y="85"/>
                      <a:pt x="46" y="85"/>
                    </a:cubicBezTo>
                    <a:cubicBezTo>
                      <a:pt x="46" y="85"/>
                      <a:pt x="46" y="85"/>
                      <a:pt x="46" y="85"/>
                    </a:cubicBezTo>
                    <a:moveTo>
                      <a:pt x="201" y="130"/>
                    </a:moveTo>
                    <a:cubicBezTo>
                      <a:pt x="200" y="130"/>
                      <a:pt x="200" y="130"/>
                      <a:pt x="200" y="130"/>
                    </a:cubicBezTo>
                    <a:cubicBezTo>
                      <a:pt x="197" y="124"/>
                      <a:pt x="197" y="117"/>
                      <a:pt x="200" y="111"/>
                    </a:cubicBezTo>
                    <a:cubicBezTo>
                      <a:pt x="202" y="105"/>
                      <a:pt x="205" y="99"/>
                      <a:pt x="210" y="95"/>
                    </a:cubicBezTo>
                    <a:cubicBezTo>
                      <a:pt x="215" y="91"/>
                      <a:pt x="220" y="88"/>
                      <a:pt x="226" y="85"/>
                    </a:cubicBezTo>
                    <a:cubicBezTo>
                      <a:pt x="232" y="83"/>
                      <a:pt x="238" y="81"/>
                      <a:pt x="244" y="80"/>
                    </a:cubicBezTo>
                    <a:cubicBezTo>
                      <a:pt x="244" y="80"/>
                      <a:pt x="244" y="80"/>
                      <a:pt x="244" y="80"/>
                    </a:cubicBezTo>
                    <a:cubicBezTo>
                      <a:pt x="245" y="80"/>
                      <a:pt x="245" y="81"/>
                      <a:pt x="245" y="81"/>
                    </a:cubicBezTo>
                    <a:cubicBezTo>
                      <a:pt x="245" y="82"/>
                      <a:pt x="245" y="82"/>
                      <a:pt x="244" y="82"/>
                    </a:cubicBezTo>
                    <a:cubicBezTo>
                      <a:pt x="244" y="82"/>
                      <a:pt x="244" y="82"/>
                      <a:pt x="244" y="82"/>
                    </a:cubicBezTo>
                    <a:cubicBezTo>
                      <a:pt x="239" y="84"/>
                      <a:pt x="233" y="86"/>
                      <a:pt x="227" y="88"/>
                    </a:cubicBezTo>
                    <a:cubicBezTo>
                      <a:pt x="222" y="91"/>
                      <a:pt x="217" y="94"/>
                      <a:pt x="213" y="98"/>
                    </a:cubicBezTo>
                    <a:cubicBezTo>
                      <a:pt x="209" y="102"/>
                      <a:pt x="205" y="107"/>
                      <a:pt x="203" y="112"/>
                    </a:cubicBezTo>
                    <a:cubicBezTo>
                      <a:pt x="201" y="117"/>
                      <a:pt x="200" y="123"/>
                      <a:pt x="202" y="129"/>
                    </a:cubicBezTo>
                    <a:cubicBezTo>
                      <a:pt x="202" y="130"/>
                      <a:pt x="201" y="130"/>
                      <a:pt x="201" y="130"/>
                    </a:cubicBezTo>
                    <a:moveTo>
                      <a:pt x="50" y="78"/>
                    </a:moveTo>
                    <a:cubicBezTo>
                      <a:pt x="46" y="77"/>
                      <a:pt x="43" y="77"/>
                      <a:pt x="42" y="76"/>
                    </a:cubicBezTo>
                    <a:cubicBezTo>
                      <a:pt x="41" y="76"/>
                      <a:pt x="42" y="75"/>
                      <a:pt x="42" y="75"/>
                    </a:cubicBezTo>
                    <a:cubicBezTo>
                      <a:pt x="43" y="75"/>
                      <a:pt x="52" y="74"/>
                      <a:pt x="52" y="74"/>
                    </a:cubicBezTo>
                    <a:cubicBezTo>
                      <a:pt x="51" y="75"/>
                      <a:pt x="50" y="77"/>
                      <a:pt x="50" y="78"/>
                    </a:cubicBezTo>
                    <a:moveTo>
                      <a:pt x="56" y="66"/>
                    </a:moveTo>
                    <a:cubicBezTo>
                      <a:pt x="52" y="65"/>
                      <a:pt x="49" y="65"/>
                      <a:pt x="48" y="64"/>
                    </a:cubicBezTo>
                    <a:cubicBezTo>
                      <a:pt x="48" y="64"/>
                      <a:pt x="48" y="64"/>
                      <a:pt x="48" y="64"/>
                    </a:cubicBezTo>
                    <a:cubicBezTo>
                      <a:pt x="48" y="63"/>
                      <a:pt x="57" y="63"/>
                      <a:pt x="57" y="63"/>
                    </a:cubicBezTo>
                    <a:cubicBezTo>
                      <a:pt x="57" y="64"/>
                      <a:pt x="57" y="65"/>
                      <a:pt x="56" y="66"/>
                    </a:cubicBezTo>
                    <a:moveTo>
                      <a:pt x="58" y="62"/>
                    </a:moveTo>
                    <a:cubicBezTo>
                      <a:pt x="58" y="61"/>
                      <a:pt x="58" y="61"/>
                      <a:pt x="58" y="61"/>
                    </a:cubicBezTo>
                    <a:cubicBezTo>
                      <a:pt x="58" y="62"/>
                      <a:pt x="58" y="62"/>
                      <a:pt x="58" y="62"/>
                    </a:cubicBezTo>
                    <a:moveTo>
                      <a:pt x="62" y="53"/>
                    </a:moveTo>
                    <a:cubicBezTo>
                      <a:pt x="57" y="53"/>
                      <a:pt x="55" y="52"/>
                      <a:pt x="55" y="52"/>
                    </a:cubicBezTo>
                    <a:cubicBezTo>
                      <a:pt x="56" y="52"/>
                      <a:pt x="59" y="51"/>
                      <a:pt x="61" y="51"/>
                    </a:cubicBezTo>
                    <a:cubicBezTo>
                      <a:pt x="62" y="51"/>
                      <a:pt x="62" y="52"/>
                      <a:pt x="62" y="52"/>
                    </a:cubicBezTo>
                    <a:cubicBezTo>
                      <a:pt x="62" y="52"/>
                      <a:pt x="62" y="53"/>
                      <a:pt x="62" y="53"/>
                    </a:cubicBezTo>
                    <a:moveTo>
                      <a:pt x="62" y="51"/>
                    </a:moveTo>
                    <a:cubicBezTo>
                      <a:pt x="63" y="51"/>
                      <a:pt x="63" y="51"/>
                      <a:pt x="63" y="51"/>
                    </a:cubicBezTo>
                    <a:cubicBezTo>
                      <a:pt x="62" y="51"/>
                      <a:pt x="62" y="51"/>
                      <a:pt x="62" y="51"/>
                    </a:cubicBezTo>
                    <a:moveTo>
                      <a:pt x="66" y="41"/>
                    </a:moveTo>
                    <a:cubicBezTo>
                      <a:pt x="64" y="41"/>
                      <a:pt x="63" y="41"/>
                      <a:pt x="62" y="40"/>
                    </a:cubicBezTo>
                    <a:cubicBezTo>
                      <a:pt x="64" y="40"/>
                      <a:pt x="67" y="40"/>
                      <a:pt x="67" y="40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67" y="40"/>
                      <a:pt x="66" y="40"/>
                      <a:pt x="66" y="41"/>
                    </a:cubicBezTo>
                    <a:moveTo>
                      <a:pt x="334" y="0"/>
                    </a:moveTo>
                    <a:cubicBezTo>
                      <a:pt x="304" y="1"/>
                      <a:pt x="304" y="1"/>
                      <a:pt x="304" y="1"/>
                    </a:cubicBezTo>
                    <a:cubicBezTo>
                      <a:pt x="267" y="1"/>
                      <a:pt x="267" y="1"/>
                      <a:pt x="267" y="1"/>
                    </a:cubicBezTo>
                    <a:cubicBezTo>
                      <a:pt x="265" y="2"/>
                      <a:pt x="266" y="3"/>
                      <a:pt x="267" y="4"/>
                    </a:cubicBezTo>
                    <a:cubicBezTo>
                      <a:pt x="267" y="4"/>
                      <a:pt x="266" y="5"/>
                      <a:pt x="271" y="6"/>
                    </a:cubicBezTo>
                    <a:cubicBezTo>
                      <a:pt x="271" y="6"/>
                      <a:pt x="271" y="6"/>
                      <a:pt x="271" y="6"/>
                    </a:cubicBezTo>
                    <a:cubicBezTo>
                      <a:pt x="270" y="6"/>
                      <a:pt x="269" y="6"/>
                      <a:pt x="269" y="6"/>
                    </a:cubicBezTo>
                    <a:cubicBezTo>
                      <a:pt x="269" y="6"/>
                      <a:pt x="270" y="6"/>
                      <a:pt x="271" y="6"/>
                    </a:cubicBezTo>
                    <a:cubicBezTo>
                      <a:pt x="264" y="13"/>
                      <a:pt x="256" y="20"/>
                      <a:pt x="246" y="26"/>
                    </a:cubicBezTo>
                    <a:cubicBezTo>
                      <a:pt x="240" y="30"/>
                      <a:pt x="234" y="33"/>
                      <a:pt x="228" y="36"/>
                    </a:cubicBezTo>
                    <a:cubicBezTo>
                      <a:pt x="226" y="37"/>
                      <a:pt x="224" y="38"/>
                      <a:pt x="222" y="39"/>
                    </a:cubicBezTo>
                    <a:cubicBezTo>
                      <a:pt x="214" y="39"/>
                      <a:pt x="206" y="39"/>
                      <a:pt x="199" y="39"/>
                    </a:cubicBezTo>
                    <a:cubicBezTo>
                      <a:pt x="202" y="44"/>
                      <a:pt x="205" y="51"/>
                      <a:pt x="205" y="57"/>
                    </a:cubicBezTo>
                    <a:cubicBezTo>
                      <a:pt x="205" y="58"/>
                      <a:pt x="205" y="58"/>
                      <a:pt x="204" y="58"/>
                    </a:cubicBezTo>
                    <a:cubicBezTo>
                      <a:pt x="204" y="58"/>
                      <a:pt x="204" y="58"/>
                      <a:pt x="204" y="58"/>
                    </a:cubicBezTo>
                    <a:cubicBezTo>
                      <a:pt x="204" y="58"/>
                      <a:pt x="203" y="58"/>
                      <a:pt x="203" y="58"/>
                    </a:cubicBezTo>
                    <a:cubicBezTo>
                      <a:pt x="202" y="50"/>
                      <a:pt x="198" y="44"/>
                      <a:pt x="194" y="38"/>
                    </a:cubicBezTo>
                    <a:cubicBezTo>
                      <a:pt x="178" y="38"/>
                      <a:pt x="162" y="37"/>
                      <a:pt x="148" y="37"/>
                    </a:cubicBezTo>
                    <a:cubicBezTo>
                      <a:pt x="148" y="37"/>
                      <a:pt x="148" y="36"/>
                      <a:pt x="148" y="36"/>
                    </a:cubicBezTo>
                    <a:cubicBezTo>
                      <a:pt x="147" y="34"/>
                      <a:pt x="139" y="25"/>
                      <a:pt x="139" y="25"/>
                    </a:cubicBezTo>
                    <a:cubicBezTo>
                      <a:pt x="139" y="24"/>
                      <a:pt x="138" y="23"/>
                      <a:pt x="137" y="23"/>
                    </a:cubicBezTo>
                    <a:cubicBezTo>
                      <a:pt x="134" y="22"/>
                      <a:pt x="131" y="21"/>
                      <a:pt x="128" y="20"/>
                    </a:cubicBezTo>
                    <a:cubicBezTo>
                      <a:pt x="125" y="20"/>
                      <a:pt x="122" y="19"/>
                      <a:pt x="119" y="19"/>
                    </a:cubicBezTo>
                    <a:cubicBezTo>
                      <a:pt x="116" y="18"/>
                      <a:pt x="100" y="16"/>
                      <a:pt x="86" y="14"/>
                    </a:cubicBezTo>
                    <a:cubicBezTo>
                      <a:pt x="86" y="15"/>
                      <a:pt x="85" y="16"/>
                      <a:pt x="85" y="16"/>
                    </a:cubicBezTo>
                    <a:cubicBezTo>
                      <a:pt x="98" y="18"/>
                      <a:pt x="112" y="21"/>
                      <a:pt x="115" y="21"/>
                    </a:cubicBezTo>
                    <a:cubicBezTo>
                      <a:pt x="120" y="22"/>
                      <a:pt x="126" y="23"/>
                      <a:pt x="128" y="25"/>
                    </a:cubicBezTo>
                    <a:cubicBezTo>
                      <a:pt x="129" y="25"/>
                      <a:pt x="129" y="25"/>
                      <a:pt x="130" y="26"/>
                    </a:cubicBezTo>
                    <a:cubicBezTo>
                      <a:pt x="130" y="26"/>
                      <a:pt x="135" y="34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12" y="36"/>
                      <a:pt x="97" y="36"/>
                      <a:pt x="96" y="36"/>
                    </a:cubicBezTo>
                    <a:cubicBezTo>
                      <a:pt x="96" y="36"/>
                      <a:pt x="96" y="36"/>
                      <a:pt x="96" y="36"/>
                    </a:cubicBezTo>
                    <a:cubicBezTo>
                      <a:pt x="89" y="36"/>
                      <a:pt x="89" y="36"/>
                      <a:pt x="89" y="36"/>
                    </a:cubicBezTo>
                    <a:cubicBezTo>
                      <a:pt x="89" y="36"/>
                      <a:pt x="89" y="36"/>
                      <a:pt x="89" y="36"/>
                    </a:cubicBezTo>
                    <a:cubicBezTo>
                      <a:pt x="80" y="36"/>
                      <a:pt x="75" y="36"/>
                      <a:pt x="75" y="36"/>
                    </a:cubicBezTo>
                    <a:cubicBezTo>
                      <a:pt x="68" y="36"/>
                      <a:pt x="68" y="36"/>
                      <a:pt x="68" y="36"/>
                    </a:cubicBezTo>
                    <a:cubicBezTo>
                      <a:pt x="68" y="36"/>
                      <a:pt x="67" y="37"/>
                      <a:pt x="67" y="38"/>
                    </a:cubicBezTo>
                    <a:cubicBezTo>
                      <a:pt x="67" y="38"/>
                      <a:pt x="56" y="38"/>
                      <a:pt x="56" y="40"/>
                    </a:cubicBezTo>
                    <a:cubicBezTo>
                      <a:pt x="55" y="42"/>
                      <a:pt x="60" y="42"/>
                      <a:pt x="66" y="43"/>
                    </a:cubicBezTo>
                    <a:cubicBezTo>
                      <a:pt x="65" y="45"/>
                      <a:pt x="64" y="47"/>
                      <a:pt x="63" y="50"/>
                    </a:cubicBezTo>
                    <a:cubicBezTo>
                      <a:pt x="56" y="50"/>
                      <a:pt x="50" y="50"/>
                      <a:pt x="49" y="52"/>
                    </a:cubicBezTo>
                    <a:cubicBezTo>
                      <a:pt x="49" y="52"/>
                      <a:pt x="49" y="53"/>
                      <a:pt x="50" y="53"/>
                    </a:cubicBezTo>
                    <a:cubicBezTo>
                      <a:pt x="52" y="54"/>
                      <a:pt x="56" y="55"/>
                      <a:pt x="61" y="56"/>
                    </a:cubicBezTo>
                    <a:cubicBezTo>
                      <a:pt x="60" y="57"/>
                      <a:pt x="59" y="59"/>
                      <a:pt x="58" y="61"/>
                    </a:cubicBezTo>
                    <a:cubicBezTo>
                      <a:pt x="58" y="61"/>
                      <a:pt x="58" y="61"/>
                      <a:pt x="57" y="61"/>
                    </a:cubicBezTo>
                    <a:cubicBezTo>
                      <a:pt x="53" y="61"/>
                      <a:pt x="44" y="61"/>
                      <a:pt x="42" y="63"/>
                    </a:cubicBezTo>
                    <a:cubicBezTo>
                      <a:pt x="41" y="63"/>
                      <a:pt x="41" y="64"/>
                      <a:pt x="43" y="65"/>
                    </a:cubicBezTo>
                    <a:cubicBezTo>
                      <a:pt x="45" y="66"/>
                      <a:pt x="49" y="67"/>
                      <a:pt x="55" y="68"/>
                    </a:cubicBezTo>
                    <a:cubicBezTo>
                      <a:pt x="54" y="69"/>
                      <a:pt x="54" y="71"/>
                      <a:pt x="53" y="72"/>
                    </a:cubicBezTo>
                    <a:cubicBezTo>
                      <a:pt x="53" y="72"/>
                      <a:pt x="39" y="72"/>
                      <a:pt x="36" y="75"/>
                    </a:cubicBezTo>
                    <a:cubicBezTo>
                      <a:pt x="35" y="75"/>
                      <a:pt x="35" y="76"/>
                      <a:pt x="37" y="77"/>
                    </a:cubicBezTo>
                    <a:cubicBezTo>
                      <a:pt x="39" y="78"/>
                      <a:pt x="43" y="79"/>
                      <a:pt x="48" y="80"/>
                    </a:cubicBezTo>
                    <a:cubicBezTo>
                      <a:pt x="48" y="81"/>
                      <a:pt x="47" y="82"/>
                      <a:pt x="47" y="83"/>
                    </a:cubicBezTo>
                    <a:cubicBezTo>
                      <a:pt x="46" y="83"/>
                      <a:pt x="33" y="84"/>
                      <a:pt x="30" y="86"/>
                    </a:cubicBezTo>
                    <a:cubicBezTo>
                      <a:pt x="28" y="87"/>
                      <a:pt x="29" y="88"/>
                      <a:pt x="30" y="89"/>
                    </a:cubicBezTo>
                    <a:cubicBezTo>
                      <a:pt x="32" y="90"/>
                      <a:pt x="36" y="92"/>
                      <a:pt x="41" y="92"/>
                    </a:cubicBezTo>
                    <a:cubicBezTo>
                      <a:pt x="41" y="93"/>
                      <a:pt x="40" y="94"/>
                      <a:pt x="40" y="94"/>
                    </a:cubicBezTo>
                    <a:cubicBezTo>
                      <a:pt x="40" y="94"/>
                      <a:pt x="32" y="95"/>
                      <a:pt x="27" y="96"/>
                    </a:cubicBezTo>
                    <a:cubicBezTo>
                      <a:pt x="27" y="97"/>
                      <a:pt x="28" y="98"/>
                      <a:pt x="28" y="99"/>
                    </a:cubicBezTo>
                    <a:cubicBezTo>
                      <a:pt x="28" y="99"/>
                      <a:pt x="28" y="98"/>
                      <a:pt x="29" y="98"/>
                    </a:cubicBezTo>
                    <a:cubicBezTo>
                      <a:pt x="30" y="97"/>
                      <a:pt x="38" y="97"/>
                      <a:pt x="38" y="97"/>
                    </a:cubicBezTo>
                    <a:cubicBezTo>
                      <a:pt x="37" y="99"/>
                      <a:pt x="36" y="101"/>
                      <a:pt x="34" y="103"/>
                    </a:cubicBezTo>
                    <a:cubicBezTo>
                      <a:pt x="32" y="102"/>
                      <a:pt x="30" y="101"/>
                      <a:pt x="29" y="100"/>
                    </a:cubicBezTo>
                    <a:cubicBezTo>
                      <a:pt x="30" y="102"/>
                      <a:pt x="30" y="103"/>
                      <a:pt x="30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3" y="105"/>
                    </a:cubicBezTo>
                    <a:cubicBezTo>
                      <a:pt x="32" y="105"/>
                      <a:pt x="32" y="106"/>
                      <a:pt x="32" y="106"/>
                    </a:cubicBezTo>
                    <a:cubicBezTo>
                      <a:pt x="32" y="106"/>
                      <a:pt x="31" y="106"/>
                      <a:pt x="31" y="106"/>
                    </a:cubicBezTo>
                    <a:cubicBezTo>
                      <a:pt x="33" y="110"/>
                      <a:pt x="34" y="114"/>
                      <a:pt x="36" y="119"/>
                    </a:cubicBezTo>
                    <a:cubicBezTo>
                      <a:pt x="36" y="119"/>
                      <a:pt x="35" y="120"/>
                      <a:pt x="35" y="120"/>
                    </a:cubicBezTo>
                    <a:cubicBezTo>
                      <a:pt x="35" y="120"/>
                      <a:pt x="35" y="120"/>
                      <a:pt x="35" y="120"/>
                    </a:cubicBezTo>
                    <a:cubicBezTo>
                      <a:pt x="34" y="120"/>
                      <a:pt x="34" y="120"/>
                      <a:pt x="34" y="119"/>
                    </a:cubicBezTo>
                    <a:cubicBezTo>
                      <a:pt x="32" y="116"/>
                      <a:pt x="31" y="113"/>
                      <a:pt x="29" y="109"/>
                    </a:cubicBezTo>
                    <a:cubicBezTo>
                      <a:pt x="28" y="111"/>
                      <a:pt x="27" y="113"/>
                      <a:pt x="26" y="114"/>
                    </a:cubicBezTo>
                    <a:cubicBezTo>
                      <a:pt x="24" y="114"/>
                      <a:pt x="23" y="113"/>
                      <a:pt x="22" y="112"/>
                    </a:cubicBezTo>
                    <a:cubicBezTo>
                      <a:pt x="21" y="112"/>
                      <a:pt x="21" y="111"/>
                      <a:pt x="22" y="110"/>
                    </a:cubicBezTo>
                    <a:cubicBezTo>
                      <a:pt x="23" y="109"/>
                      <a:pt x="27" y="109"/>
                      <a:pt x="29" y="108"/>
                    </a:cubicBezTo>
                    <a:cubicBezTo>
                      <a:pt x="28" y="108"/>
                      <a:pt x="28" y="107"/>
                      <a:pt x="28" y="106"/>
                    </a:cubicBezTo>
                    <a:cubicBezTo>
                      <a:pt x="24" y="107"/>
                      <a:pt x="19" y="108"/>
                      <a:pt x="17" y="109"/>
                    </a:cubicBezTo>
                    <a:cubicBezTo>
                      <a:pt x="15" y="110"/>
                      <a:pt x="15" y="112"/>
                      <a:pt x="16" y="113"/>
                    </a:cubicBezTo>
                    <a:cubicBezTo>
                      <a:pt x="18" y="114"/>
                      <a:pt x="20" y="116"/>
                      <a:pt x="24" y="117"/>
                    </a:cubicBezTo>
                    <a:cubicBezTo>
                      <a:pt x="23" y="117"/>
                      <a:pt x="23" y="118"/>
                      <a:pt x="22" y="118"/>
                    </a:cubicBezTo>
                    <a:cubicBezTo>
                      <a:pt x="17" y="119"/>
                      <a:pt x="12" y="120"/>
                      <a:pt x="10" y="121"/>
                    </a:cubicBezTo>
                    <a:cubicBezTo>
                      <a:pt x="8" y="123"/>
                      <a:pt x="8" y="124"/>
                      <a:pt x="9" y="126"/>
                    </a:cubicBezTo>
                    <a:cubicBezTo>
                      <a:pt x="10" y="127"/>
                      <a:pt x="12" y="128"/>
                      <a:pt x="14" y="129"/>
                    </a:cubicBezTo>
                    <a:cubicBezTo>
                      <a:pt x="13" y="129"/>
                      <a:pt x="13" y="129"/>
                      <a:pt x="13" y="129"/>
                    </a:cubicBezTo>
                    <a:cubicBezTo>
                      <a:pt x="13" y="129"/>
                      <a:pt x="6" y="131"/>
                      <a:pt x="3" y="132"/>
                    </a:cubicBezTo>
                    <a:cubicBezTo>
                      <a:pt x="0" y="134"/>
                      <a:pt x="1" y="137"/>
                      <a:pt x="4" y="139"/>
                    </a:cubicBezTo>
                    <a:cubicBezTo>
                      <a:pt x="4" y="139"/>
                      <a:pt x="4" y="139"/>
                      <a:pt x="4" y="139"/>
                    </a:cubicBezTo>
                    <a:cubicBezTo>
                      <a:pt x="9" y="142"/>
                      <a:pt x="9" y="142"/>
                      <a:pt x="9" y="142"/>
                    </a:cubicBezTo>
                    <a:cubicBezTo>
                      <a:pt x="12" y="142"/>
                      <a:pt x="12" y="142"/>
                      <a:pt x="12" y="142"/>
                    </a:cubicBezTo>
                    <a:cubicBezTo>
                      <a:pt x="14" y="143"/>
                      <a:pt x="16" y="143"/>
                      <a:pt x="18" y="143"/>
                    </a:cubicBezTo>
                    <a:cubicBezTo>
                      <a:pt x="20" y="144"/>
                      <a:pt x="21" y="144"/>
                      <a:pt x="22" y="144"/>
                    </a:cubicBezTo>
                    <a:cubicBezTo>
                      <a:pt x="22" y="144"/>
                      <a:pt x="22" y="145"/>
                      <a:pt x="22" y="145"/>
                    </a:cubicBezTo>
                    <a:cubicBezTo>
                      <a:pt x="27" y="148"/>
                      <a:pt x="27" y="148"/>
                      <a:pt x="27" y="148"/>
                    </a:cubicBezTo>
                    <a:cubicBezTo>
                      <a:pt x="27" y="148"/>
                      <a:pt x="27" y="148"/>
                      <a:pt x="27" y="148"/>
                    </a:cubicBezTo>
                    <a:cubicBezTo>
                      <a:pt x="134" y="151"/>
                      <a:pt x="134" y="151"/>
                      <a:pt x="134" y="151"/>
                    </a:cubicBezTo>
                    <a:cubicBezTo>
                      <a:pt x="173" y="153"/>
                      <a:pt x="173" y="153"/>
                      <a:pt x="173" y="153"/>
                    </a:cubicBezTo>
                    <a:cubicBezTo>
                      <a:pt x="230" y="155"/>
                      <a:pt x="230" y="155"/>
                      <a:pt x="230" y="155"/>
                    </a:cubicBezTo>
                    <a:cubicBezTo>
                      <a:pt x="232" y="153"/>
                      <a:pt x="234" y="152"/>
                      <a:pt x="236" y="150"/>
                    </a:cubicBezTo>
                    <a:cubicBezTo>
                      <a:pt x="237" y="150"/>
                      <a:pt x="237" y="150"/>
                      <a:pt x="238" y="149"/>
                    </a:cubicBezTo>
                    <a:cubicBezTo>
                      <a:pt x="240" y="148"/>
                      <a:pt x="242" y="146"/>
                      <a:pt x="244" y="145"/>
                    </a:cubicBezTo>
                    <a:cubicBezTo>
                      <a:pt x="245" y="144"/>
                      <a:pt x="245" y="144"/>
                      <a:pt x="245" y="144"/>
                    </a:cubicBezTo>
                    <a:cubicBezTo>
                      <a:pt x="246" y="143"/>
                      <a:pt x="248" y="142"/>
                      <a:pt x="249" y="140"/>
                    </a:cubicBezTo>
                    <a:cubicBezTo>
                      <a:pt x="250" y="140"/>
                      <a:pt x="251" y="139"/>
                      <a:pt x="251" y="139"/>
                    </a:cubicBezTo>
                    <a:cubicBezTo>
                      <a:pt x="253" y="138"/>
                      <a:pt x="254" y="137"/>
                      <a:pt x="255" y="136"/>
                    </a:cubicBezTo>
                    <a:cubicBezTo>
                      <a:pt x="256" y="135"/>
                      <a:pt x="257" y="134"/>
                      <a:pt x="258" y="133"/>
                    </a:cubicBezTo>
                    <a:cubicBezTo>
                      <a:pt x="259" y="132"/>
                      <a:pt x="260" y="131"/>
                      <a:pt x="260" y="131"/>
                    </a:cubicBezTo>
                    <a:cubicBezTo>
                      <a:pt x="261" y="130"/>
                      <a:pt x="262" y="129"/>
                      <a:pt x="263" y="128"/>
                    </a:cubicBezTo>
                    <a:cubicBezTo>
                      <a:pt x="263" y="128"/>
                      <a:pt x="263" y="128"/>
                      <a:pt x="263" y="128"/>
                    </a:cubicBezTo>
                    <a:cubicBezTo>
                      <a:pt x="263" y="128"/>
                      <a:pt x="263" y="128"/>
                      <a:pt x="263" y="128"/>
                    </a:cubicBezTo>
                    <a:cubicBezTo>
                      <a:pt x="281" y="110"/>
                      <a:pt x="290" y="93"/>
                      <a:pt x="294" y="79"/>
                    </a:cubicBezTo>
                    <a:cubicBezTo>
                      <a:pt x="301" y="58"/>
                      <a:pt x="297" y="43"/>
                      <a:pt x="297" y="43"/>
                    </a:cubicBezTo>
                    <a:cubicBezTo>
                      <a:pt x="291" y="43"/>
                      <a:pt x="284" y="42"/>
                      <a:pt x="277" y="42"/>
                    </a:cubicBezTo>
                    <a:cubicBezTo>
                      <a:pt x="279" y="40"/>
                      <a:pt x="281" y="38"/>
                      <a:pt x="274" y="35"/>
                    </a:cubicBezTo>
                    <a:cubicBezTo>
                      <a:pt x="274" y="35"/>
                      <a:pt x="274" y="35"/>
                      <a:pt x="274" y="35"/>
                    </a:cubicBezTo>
                    <a:cubicBezTo>
                      <a:pt x="274" y="34"/>
                      <a:pt x="269" y="33"/>
                      <a:pt x="266" y="33"/>
                    </a:cubicBezTo>
                    <a:cubicBezTo>
                      <a:pt x="266" y="33"/>
                      <a:pt x="266" y="33"/>
                      <a:pt x="266" y="33"/>
                    </a:cubicBezTo>
                    <a:cubicBezTo>
                      <a:pt x="261" y="33"/>
                      <a:pt x="250" y="34"/>
                      <a:pt x="244" y="39"/>
                    </a:cubicBezTo>
                    <a:cubicBezTo>
                      <a:pt x="243" y="39"/>
                      <a:pt x="244" y="40"/>
                      <a:pt x="244" y="40"/>
                    </a:cubicBezTo>
                    <a:cubicBezTo>
                      <a:pt x="242" y="40"/>
                      <a:pt x="239" y="40"/>
                      <a:pt x="237" y="40"/>
                    </a:cubicBezTo>
                    <a:cubicBezTo>
                      <a:pt x="238" y="40"/>
                      <a:pt x="238" y="39"/>
                      <a:pt x="239" y="38"/>
                    </a:cubicBezTo>
                    <a:cubicBezTo>
                      <a:pt x="245" y="35"/>
                      <a:pt x="250" y="31"/>
                      <a:pt x="255" y="28"/>
                    </a:cubicBezTo>
                    <a:cubicBezTo>
                      <a:pt x="264" y="21"/>
                      <a:pt x="270" y="14"/>
                      <a:pt x="276" y="7"/>
                    </a:cubicBezTo>
                    <a:cubicBezTo>
                      <a:pt x="276" y="7"/>
                      <a:pt x="277" y="7"/>
                      <a:pt x="277" y="7"/>
                    </a:cubicBezTo>
                    <a:cubicBezTo>
                      <a:pt x="277" y="7"/>
                      <a:pt x="277" y="7"/>
                      <a:pt x="277" y="7"/>
                    </a:cubicBezTo>
                    <a:cubicBezTo>
                      <a:pt x="279" y="7"/>
                      <a:pt x="278" y="7"/>
                      <a:pt x="277" y="6"/>
                    </a:cubicBezTo>
                    <a:cubicBezTo>
                      <a:pt x="284" y="7"/>
                      <a:pt x="298" y="8"/>
                      <a:pt x="309" y="8"/>
                    </a:cubicBezTo>
                    <a:cubicBezTo>
                      <a:pt x="311" y="8"/>
                      <a:pt x="312" y="8"/>
                      <a:pt x="314" y="8"/>
                    </a:cubicBezTo>
                    <a:cubicBezTo>
                      <a:pt x="315" y="8"/>
                      <a:pt x="315" y="8"/>
                      <a:pt x="315" y="8"/>
                    </a:cubicBezTo>
                    <a:cubicBezTo>
                      <a:pt x="315" y="8"/>
                      <a:pt x="315" y="8"/>
                      <a:pt x="315" y="8"/>
                    </a:cubicBezTo>
                    <a:cubicBezTo>
                      <a:pt x="339" y="7"/>
                      <a:pt x="334" y="0"/>
                      <a:pt x="334" y="0"/>
                    </a:cubicBezTo>
                    <a:moveTo>
                      <a:pt x="105" y="0"/>
                    </a:move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0" y="0"/>
                      <a:pt x="93" y="0"/>
                    </a:cubicBezTo>
                    <a:cubicBezTo>
                      <a:pt x="92" y="3"/>
                      <a:pt x="90" y="5"/>
                      <a:pt x="89" y="8"/>
                    </a:cubicBezTo>
                    <a:cubicBezTo>
                      <a:pt x="90" y="8"/>
                      <a:pt x="90" y="7"/>
                      <a:pt x="91" y="7"/>
                    </a:cubicBezTo>
                    <a:cubicBezTo>
                      <a:pt x="92" y="7"/>
                      <a:pt x="92" y="7"/>
                      <a:pt x="92" y="7"/>
                    </a:cubicBezTo>
                    <a:cubicBezTo>
                      <a:pt x="93" y="7"/>
                      <a:pt x="94" y="7"/>
                      <a:pt x="95" y="7"/>
                    </a:cubicBezTo>
                    <a:cubicBezTo>
                      <a:pt x="95" y="7"/>
                      <a:pt x="95" y="7"/>
                      <a:pt x="95" y="7"/>
                    </a:cubicBezTo>
                    <a:cubicBezTo>
                      <a:pt x="105" y="5"/>
                      <a:pt x="106" y="3"/>
                      <a:pt x="105" y="1"/>
                    </a:cubicBezTo>
                    <a:cubicBezTo>
                      <a:pt x="105" y="0"/>
                      <a:pt x="105" y="0"/>
                      <a:pt x="105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71" name="íŝḷïḋê">
                <a:extLst>
                  <a:ext uri="{FF2B5EF4-FFF2-40B4-BE49-F238E27FC236}">
                    <a16:creationId xmlns:a16="http://schemas.microsoft.com/office/drawing/2014/main" id="{C242392B-C2CF-42FD-BF4C-5A9766C93F56}"/>
                  </a:ext>
                </a:extLst>
              </p:cNvPr>
              <p:cNvSpPr/>
              <p:nvPr userDrawn="1"/>
            </p:nvSpPr>
            <p:spPr bwMode="auto">
              <a:xfrm flipH="1">
                <a:off x="8006995" y="3532618"/>
                <a:ext cx="21087" cy="34140"/>
              </a:xfrm>
              <a:custGeom>
                <a:avLst/>
                <a:gdLst>
                  <a:gd name="T0" fmla="*/ 0 w 10"/>
                  <a:gd name="T1" fmla="*/ 14 h 16"/>
                  <a:gd name="T2" fmla="*/ 0 w 10"/>
                  <a:gd name="T3" fmla="*/ 16 h 16"/>
                  <a:gd name="T4" fmla="*/ 2 w 10"/>
                  <a:gd name="T5" fmla="*/ 16 h 16"/>
                  <a:gd name="T6" fmla="*/ 3 w 10"/>
                  <a:gd name="T7" fmla="*/ 14 h 16"/>
                  <a:gd name="T8" fmla="*/ 0 w 10"/>
                  <a:gd name="T9" fmla="*/ 14 h 16"/>
                  <a:gd name="T10" fmla="*/ 10 w 10"/>
                  <a:gd name="T11" fmla="*/ 0 h 16"/>
                  <a:gd name="T12" fmla="*/ 6 w 10"/>
                  <a:gd name="T13" fmla="*/ 1 h 16"/>
                  <a:gd name="T14" fmla="*/ 2 w 10"/>
                  <a:gd name="T15" fmla="*/ 8 h 16"/>
                  <a:gd name="T16" fmla="*/ 3 w 10"/>
                  <a:gd name="T17" fmla="*/ 8 h 16"/>
                  <a:gd name="T18" fmla="*/ 4 w 10"/>
                  <a:gd name="T19" fmla="*/ 8 h 16"/>
                  <a:gd name="T20" fmla="*/ 4 w 10"/>
                  <a:gd name="T21" fmla="*/ 8 h 16"/>
                  <a:gd name="T22" fmla="*/ 5 w 10"/>
                  <a:gd name="T23" fmla="*/ 8 h 16"/>
                  <a:gd name="T24" fmla="*/ 6 w 10"/>
                  <a:gd name="T25" fmla="*/ 8 h 16"/>
                  <a:gd name="T26" fmla="*/ 10 w 10"/>
                  <a:gd name="T2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" h="16">
                    <a:moveTo>
                      <a:pt x="0" y="14"/>
                    </a:moveTo>
                    <a:cubicBezTo>
                      <a:pt x="0" y="15"/>
                      <a:pt x="0" y="15"/>
                      <a:pt x="0" y="16"/>
                    </a:cubicBezTo>
                    <a:cubicBezTo>
                      <a:pt x="1" y="16"/>
                      <a:pt x="1" y="16"/>
                      <a:pt x="2" y="16"/>
                    </a:cubicBezTo>
                    <a:cubicBezTo>
                      <a:pt x="2" y="16"/>
                      <a:pt x="3" y="15"/>
                      <a:pt x="3" y="14"/>
                    </a:cubicBezTo>
                    <a:cubicBezTo>
                      <a:pt x="2" y="14"/>
                      <a:pt x="1" y="14"/>
                      <a:pt x="0" y="14"/>
                    </a:cubicBezTo>
                    <a:moveTo>
                      <a:pt x="10" y="0"/>
                    </a:moveTo>
                    <a:cubicBezTo>
                      <a:pt x="9" y="0"/>
                      <a:pt x="7" y="0"/>
                      <a:pt x="6" y="1"/>
                    </a:cubicBezTo>
                    <a:cubicBezTo>
                      <a:pt x="4" y="3"/>
                      <a:pt x="3" y="5"/>
                      <a:pt x="2" y="8"/>
                    </a:cubicBezTo>
                    <a:cubicBezTo>
                      <a:pt x="2" y="8"/>
                      <a:pt x="3" y="8"/>
                      <a:pt x="3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6" y="8"/>
                      <a:pt x="6" y="8"/>
                    </a:cubicBezTo>
                    <a:cubicBezTo>
                      <a:pt x="7" y="5"/>
                      <a:pt x="9" y="3"/>
                      <a:pt x="1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72" name="ïṡḻíḋé">
                <a:extLst>
                  <a:ext uri="{FF2B5EF4-FFF2-40B4-BE49-F238E27FC236}">
                    <a16:creationId xmlns:a16="http://schemas.microsoft.com/office/drawing/2014/main" id="{C3BD9C27-4C12-4C55-BCA7-DBD91EAF70B1}"/>
                  </a:ext>
                </a:extLst>
              </p:cNvPr>
              <p:cNvSpPr/>
              <p:nvPr userDrawn="1"/>
            </p:nvSpPr>
            <p:spPr bwMode="auto">
              <a:xfrm flipH="1">
                <a:off x="8146567" y="3735451"/>
                <a:ext cx="8033" cy="12049"/>
              </a:xfrm>
              <a:custGeom>
                <a:avLst/>
                <a:gdLst>
                  <a:gd name="T0" fmla="*/ 1 w 4"/>
                  <a:gd name="T1" fmla="*/ 0 h 6"/>
                  <a:gd name="T2" fmla="*/ 1 w 4"/>
                  <a:gd name="T3" fmla="*/ 1 h 6"/>
                  <a:gd name="T4" fmla="*/ 1 w 4"/>
                  <a:gd name="T5" fmla="*/ 4 h 6"/>
                  <a:gd name="T6" fmla="*/ 4 w 4"/>
                  <a:gd name="T7" fmla="*/ 6 h 6"/>
                  <a:gd name="T8" fmla="*/ 1 w 4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">
                    <a:moveTo>
                      <a:pt x="1" y="0"/>
                    </a:moveTo>
                    <a:cubicBezTo>
                      <a:pt x="1" y="0"/>
                      <a:pt x="1" y="1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2" y="5"/>
                      <a:pt x="3" y="5"/>
                      <a:pt x="4" y="6"/>
                    </a:cubicBezTo>
                    <a:cubicBezTo>
                      <a:pt x="3" y="4"/>
                      <a:pt x="2" y="2"/>
                      <a:pt x="1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73" name="iṥļídè">
                <a:extLst>
                  <a:ext uri="{FF2B5EF4-FFF2-40B4-BE49-F238E27FC236}">
                    <a16:creationId xmlns:a16="http://schemas.microsoft.com/office/drawing/2014/main" id="{9431A8BD-E005-49EE-8DB2-663BD6D7A88D}"/>
                  </a:ext>
                </a:extLst>
              </p:cNvPr>
              <p:cNvSpPr/>
              <p:nvPr userDrawn="1"/>
            </p:nvSpPr>
            <p:spPr bwMode="auto">
              <a:xfrm flipH="1">
                <a:off x="8125481" y="3733442"/>
                <a:ext cx="27111" cy="50206"/>
              </a:xfrm>
              <a:custGeom>
                <a:avLst/>
                <a:gdLst>
                  <a:gd name="T0" fmla="*/ 8 w 13"/>
                  <a:gd name="T1" fmla="*/ 10 h 24"/>
                  <a:gd name="T2" fmla="*/ 5 w 13"/>
                  <a:gd name="T3" fmla="*/ 10 h 24"/>
                  <a:gd name="T4" fmla="*/ 6 w 13"/>
                  <a:gd name="T5" fmla="*/ 12 h 24"/>
                  <a:gd name="T6" fmla="*/ 7 w 13"/>
                  <a:gd name="T7" fmla="*/ 12 h 24"/>
                  <a:gd name="T8" fmla="*/ 6 w 13"/>
                  <a:gd name="T9" fmla="*/ 13 h 24"/>
                  <a:gd name="T10" fmla="*/ 11 w 13"/>
                  <a:gd name="T11" fmla="*/ 23 h 24"/>
                  <a:gd name="T12" fmla="*/ 12 w 13"/>
                  <a:gd name="T13" fmla="*/ 24 h 24"/>
                  <a:gd name="T14" fmla="*/ 12 w 13"/>
                  <a:gd name="T15" fmla="*/ 24 h 24"/>
                  <a:gd name="T16" fmla="*/ 13 w 13"/>
                  <a:gd name="T17" fmla="*/ 23 h 24"/>
                  <a:gd name="T18" fmla="*/ 8 w 13"/>
                  <a:gd name="T19" fmla="*/ 10 h 24"/>
                  <a:gd name="T20" fmla="*/ 4 w 13"/>
                  <a:gd name="T21" fmla="*/ 0 h 24"/>
                  <a:gd name="T22" fmla="*/ 0 w 13"/>
                  <a:gd name="T23" fmla="*/ 1 h 24"/>
                  <a:gd name="T24" fmla="*/ 3 w 13"/>
                  <a:gd name="T25" fmla="*/ 7 h 24"/>
                  <a:gd name="T26" fmla="*/ 8 w 13"/>
                  <a:gd name="T27" fmla="*/ 8 h 24"/>
                  <a:gd name="T28" fmla="*/ 7 w 13"/>
                  <a:gd name="T29" fmla="*/ 8 h 24"/>
                  <a:gd name="T30" fmla="*/ 6 w 13"/>
                  <a:gd name="T31" fmla="*/ 4 h 24"/>
                  <a:gd name="T32" fmla="*/ 6 w 13"/>
                  <a:gd name="T33" fmla="*/ 4 h 24"/>
                  <a:gd name="T34" fmla="*/ 5 w 13"/>
                  <a:gd name="T35" fmla="*/ 3 h 24"/>
                  <a:gd name="T36" fmla="*/ 4 w 13"/>
                  <a:gd name="T3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" h="24">
                    <a:moveTo>
                      <a:pt x="8" y="10"/>
                    </a:moveTo>
                    <a:cubicBezTo>
                      <a:pt x="8" y="10"/>
                      <a:pt x="6" y="10"/>
                      <a:pt x="5" y="10"/>
                    </a:cubicBezTo>
                    <a:cubicBezTo>
                      <a:pt x="5" y="11"/>
                      <a:pt x="5" y="12"/>
                      <a:pt x="6" y="12"/>
                    </a:cubicBezTo>
                    <a:cubicBezTo>
                      <a:pt x="6" y="12"/>
                      <a:pt x="7" y="12"/>
                      <a:pt x="7" y="12"/>
                    </a:cubicBezTo>
                    <a:cubicBezTo>
                      <a:pt x="7" y="13"/>
                      <a:pt x="6" y="13"/>
                      <a:pt x="6" y="13"/>
                    </a:cubicBezTo>
                    <a:cubicBezTo>
                      <a:pt x="8" y="17"/>
                      <a:pt x="9" y="20"/>
                      <a:pt x="11" y="23"/>
                    </a:cubicBezTo>
                    <a:cubicBezTo>
                      <a:pt x="11" y="24"/>
                      <a:pt x="11" y="24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3" y="23"/>
                      <a:pt x="13" y="23"/>
                    </a:cubicBezTo>
                    <a:cubicBezTo>
                      <a:pt x="11" y="18"/>
                      <a:pt x="10" y="14"/>
                      <a:pt x="8" y="10"/>
                    </a:cubicBezTo>
                    <a:moveTo>
                      <a:pt x="4" y="0"/>
                    </a:moveTo>
                    <a:cubicBezTo>
                      <a:pt x="2" y="0"/>
                      <a:pt x="1" y="1"/>
                      <a:pt x="0" y="1"/>
                    </a:cubicBezTo>
                    <a:cubicBezTo>
                      <a:pt x="1" y="3"/>
                      <a:pt x="2" y="5"/>
                      <a:pt x="3" y="7"/>
                    </a:cubicBezTo>
                    <a:cubicBezTo>
                      <a:pt x="4" y="7"/>
                      <a:pt x="6" y="8"/>
                      <a:pt x="8" y="8"/>
                    </a:cubicBezTo>
                    <a:cubicBezTo>
                      <a:pt x="8" y="8"/>
                      <a:pt x="8" y="8"/>
                      <a:pt x="7" y="8"/>
                    </a:cubicBezTo>
                    <a:cubicBezTo>
                      <a:pt x="7" y="7"/>
                      <a:pt x="7" y="6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5" y="2"/>
                      <a:pt x="4" y="1"/>
                      <a:pt x="4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74" name="ïSlíḑé">
                <a:extLst>
                  <a:ext uri="{FF2B5EF4-FFF2-40B4-BE49-F238E27FC236}">
                    <a16:creationId xmlns:a16="http://schemas.microsoft.com/office/drawing/2014/main" id="{EB413E6D-BC3E-4829-9FB7-65F50A893AA4}"/>
                  </a:ext>
                </a:extLst>
              </p:cNvPr>
              <p:cNvSpPr/>
              <p:nvPr userDrawn="1"/>
            </p:nvSpPr>
            <p:spPr bwMode="auto">
              <a:xfrm flipH="1">
                <a:off x="7773035" y="3611944"/>
                <a:ext cx="23095" cy="42173"/>
              </a:xfrm>
              <a:custGeom>
                <a:avLst/>
                <a:gdLst>
                  <a:gd name="T0" fmla="*/ 0 w 11"/>
                  <a:gd name="T1" fmla="*/ 0 h 20"/>
                  <a:gd name="T2" fmla="*/ 9 w 11"/>
                  <a:gd name="T3" fmla="*/ 20 h 20"/>
                  <a:gd name="T4" fmla="*/ 10 w 11"/>
                  <a:gd name="T5" fmla="*/ 20 h 20"/>
                  <a:gd name="T6" fmla="*/ 10 w 11"/>
                  <a:gd name="T7" fmla="*/ 20 h 20"/>
                  <a:gd name="T8" fmla="*/ 11 w 11"/>
                  <a:gd name="T9" fmla="*/ 19 h 20"/>
                  <a:gd name="T10" fmla="*/ 5 w 11"/>
                  <a:gd name="T11" fmla="*/ 1 h 20"/>
                  <a:gd name="T12" fmla="*/ 0 w 11"/>
                  <a:gd name="T1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20">
                    <a:moveTo>
                      <a:pt x="0" y="0"/>
                    </a:moveTo>
                    <a:cubicBezTo>
                      <a:pt x="4" y="6"/>
                      <a:pt x="8" y="12"/>
                      <a:pt x="9" y="20"/>
                    </a:cubicBezTo>
                    <a:cubicBezTo>
                      <a:pt x="9" y="20"/>
                      <a:pt x="10" y="20"/>
                      <a:pt x="1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1" y="20"/>
                      <a:pt x="11" y="20"/>
                      <a:pt x="11" y="19"/>
                    </a:cubicBezTo>
                    <a:cubicBezTo>
                      <a:pt x="11" y="13"/>
                      <a:pt x="8" y="6"/>
                      <a:pt x="5" y="1"/>
                    </a:cubicBezTo>
                    <a:cubicBezTo>
                      <a:pt x="3" y="1"/>
                      <a:pt x="1" y="0"/>
                      <a:pt x="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75" name="ïṧ1ïďè">
                <a:extLst>
                  <a:ext uri="{FF2B5EF4-FFF2-40B4-BE49-F238E27FC236}">
                    <a16:creationId xmlns:a16="http://schemas.microsoft.com/office/drawing/2014/main" id="{80A9074D-7476-43A9-A986-5C458285C7F2}"/>
                  </a:ext>
                </a:extLst>
              </p:cNvPr>
              <p:cNvSpPr/>
              <p:nvPr userDrawn="1"/>
            </p:nvSpPr>
            <p:spPr bwMode="auto">
              <a:xfrm flipH="1">
                <a:off x="7689692" y="3700306"/>
                <a:ext cx="100412" cy="103424"/>
              </a:xfrm>
              <a:custGeom>
                <a:avLst/>
                <a:gdLst>
                  <a:gd name="T0" fmla="*/ 47 w 48"/>
                  <a:gd name="T1" fmla="*/ 0 h 50"/>
                  <a:gd name="T2" fmla="*/ 47 w 48"/>
                  <a:gd name="T3" fmla="*/ 0 h 50"/>
                  <a:gd name="T4" fmla="*/ 29 w 48"/>
                  <a:gd name="T5" fmla="*/ 5 h 50"/>
                  <a:gd name="T6" fmla="*/ 13 w 48"/>
                  <a:gd name="T7" fmla="*/ 15 h 50"/>
                  <a:gd name="T8" fmla="*/ 3 w 48"/>
                  <a:gd name="T9" fmla="*/ 31 h 50"/>
                  <a:gd name="T10" fmla="*/ 3 w 48"/>
                  <a:gd name="T11" fmla="*/ 50 h 50"/>
                  <a:gd name="T12" fmla="*/ 4 w 48"/>
                  <a:gd name="T13" fmla="*/ 50 h 50"/>
                  <a:gd name="T14" fmla="*/ 5 w 48"/>
                  <a:gd name="T15" fmla="*/ 49 h 50"/>
                  <a:gd name="T16" fmla="*/ 6 w 48"/>
                  <a:gd name="T17" fmla="*/ 32 h 50"/>
                  <a:gd name="T18" fmla="*/ 16 w 48"/>
                  <a:gd name="T19" fmla="*/ 18 h 50"/>
                  <a:gd name="T20" fmla="*/ 30 w 48"/>
                  <a:gd name="T21" fmla="*/ 8 h 50"/>
                  <a:gd name="T22" fmla="*/ 47 w 48"/>
                  <a:gd name="T23" fmla="*/ 2 h 50"/>
                  <a:gd name="T24" fmla="*/ 47 w 48"/>
                  <a:gd name="T25" fmla="*/ 2 h 50"/>
                  <a:gd name="T26" fmla="*/ 48 w 48"/>
                  <a:gd name="T27" fmla="*/ 1 h 50"/>
                  <a:gd name="T28" fmla="*/ 47 w 48"/>
                  <a:gd name="T2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8" h="50">
                    <a:moveTo>
                      <a:pt x="47" y="0"/>
                    </a:moveTo>
                    <a:cubicBezTo>
                      <a:pt x="47" y="0"/>
                      <a:pt x="47" y="0"/>
                      <a:pt x="47" y="0"/>
                    </a:cubicBezTo>
                    <a:cubicBezTo>
                      <a:pt x="41" y="1"/>
                      <a:pt x="35" y="3"/>
                      <a:pt x="29" y="5"/>
                    </a:cubicBezTo>
                    <a:cubicBezTo>
                      <a:pt x="23" y="8"/>
                      <a:pt x="18" y="11"/>
                      <a:pt x="13" y="15"/>
                    </a:cubicBezTo>
                    <a:cubicBezTo>
                      <a:pt x="8" y="19"/>
                      <a:pt x="5" y="25"/>
                      <a:pt x="3" y="31"/>
                    </a:cubicBezTo>
                    <a:cubicBezTo>
                      <a:pt x="0" y="37"/>
                      <a:pt x="0" y="44"/>
                      <a:pt x="3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5" y="50"/>
                      <a:pt x="5" y="49"/>
                    </a:cubicBezTo>
                    <a:cubicBezTo>
                      <a:pt x="3" y="43"/>
                      <a:pt x="4" y="37"/>
                      <a:pt x="6" y="32"/>
                    </a:cubicBezTo>
                    <a:cubicBezTo>
                      <a:pt x="8" y="27"/>
                      <a:pt x="12" y="22"/>
                      <a:pt x="16" y="18"/>
                    </a:cubicBezTo>
                    <a:cubicBezTo>
                      <a:pt x="20" y="14"/>
                      <a:pt x="25" y="11"/>
                      <a:pt x="30" y="8"/>
                    </a:cubicBezTo>
                    <a:cubicBezTo>
                      <a:pt x="36" y="6"/>
                      <a:pt x="42" y="4"/>
                      <a:pt x="47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8" y="2"/>
                      <a:pt x="48" y="2"/>
                      <a:pt x="48" y="1"/>
                    </a:cubicBezTo>
                    <a:cubicBezTo>
                      <a:pt x="48" y="1"/>
                      <a:pt x="48" y="0"/>
                      <a:pt x="47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76" name="îṥḷídé">
                <a:extLst>
                  <a:ext uri="{FF2B5EF4-FFF2-40B4-BE49-F238E27FC236}">
                    <a16:creationId xmlns:a16="http://schemas.microsoft.com/office/drawing/2014/main" id="{3A163EBF-A406-4F42-86F7-B576CA5ADA60}"/>
                  </a:ext>
                </a:extLst>
              </p:cNvPr>
              <p:cNvSpPr/>
              <p:nvPr userDrawn="1"/>
            </p:nvSpPr>
            <p:spPr bwMode="auto">
              <a:xfrm flipH="1">
                <a:off x="8225893" y="3536635"/>
                <a:ext cx="525155" cy="340397"/>
              </a:xfrm>
              <a:custGeom>
                <a:avLst/>
                <a:gdLst>
                  <a:gd name="T0" fmla="*/ 9 w 252"/>
                  <a:gd name="T1" fmla="*/ 71 h 163"/>
                  <a:gd name="T2" fmla="*/ 23 w 252"/>
                  <a:gd name="T3" fmla="*/ 80 h 163"/>
                  <a:gd name="T4" fmla="*/ 28 w 252"/>
                  <a:gd name="T5" fmla="*/ 88 h 163"/>
                  <a:gd name="T6" fmla="*/ 44 w 252"/>
                  <a:gd name="T7" fmla="*/ 96 h 163"/>
                  <a:gd name="T8" fmla="*/ 48 w 252"/>
                  <a:gd name="T9" fmla="*/ 124 h 163"/>
                  <a:gd name="T10" fmla="*/ 23 w 252"/>
                  <a:gd name="T11" fmla="*/ 146 h 163"/>
                  <a:gd name="T12" fmla="*/ 28 w 252"/>
                  <a:gd name="T13" fmla="*/ 156 h 163"/>
                  <a:gd name="T14" fmla="*/ 35 w 252"/>
                  <a:gd name="T15" fmla="*/ 163 h 163"/>
                  <a:gd name="T16" fmla="*/ 38 w 252"/>
                  <a:gd name="T17" fmla="*/ 163 h 163"/>
                  <a:gd name="T18" fmla="*/ 82 w 252"/>
                  <a:gd name="T19" fmla="*/ 154 h 163"/>
                  <a:gd name="T20" fmla="*/ 87 w 252"/>
                  <a:gd name="T21" fmla="*/ 150 h 163"/>
                  <a:gd name="T22" fmla="*/ 85 w 252"/>
                  <a:gd name="T23" fmla="*/ 111 h 163"/>
                  <a:gd name="T24" fmla="*/ 51 w 252"/>
                  <a:gd name="T25" fmla="*/ 94 h 163"/>
                  <a:gd name="T26" fmla="*/ 39 w 252"/>
                  <a:gd name="T27" fmla="*/ 88 h 163"/>
                  <a:gd name="T28" fmla="*/ 33 w 252"/>
                  <a:gd name="T29" fmla="*/ 79 h 163"/>
                  <a:gd name="T30" fmla="*/ 27 w 252"/>
                  <a:gd name="T31" fmla="*/ 62 h 163"/>
                  <a:gd name="T32" fmla="*/ 216 w 252"/>
                  <a:gd name="T33" fmla="*/ 66 h 163"/>
                  <a:gd name="T34" fmla="*/ 190 w 252"/>
                  <a:gd name="T35" fmla="*/ 65 h 163"/>
                  <a:gd name="T36" fmla="*/ 33 w 252"/>
                  <a:gd name="T37" fmla="*/ 12 h 163"/>
                  <a:gd name="T38" fmla="*/ 72 w 252"/>
                  <a:gd name="T39" fmla="*/ 0 h 163"/>
                  <a:gd name="T40" fmla="*/ 29 w 252"/>
                  <a:gd name="T41" fmla="*/ 2 h 163"/>
                  <a:gd name="T42" fmla="*/ 33 w 252"/>
                  <a:gd name="T43" fmla="*/ 14 h 163"/>
                  <a:gd name="T44" fmla="*/ 83 w 252"/>
                  <a:gd name="T45" fmla="*/ 21 h 163"/>
                  <a:gd name="T46" fmla="*/ 94 w 252"/>
                  <a:gd name="T47" fmla="*/ 39 h 163"/>
                  <a:gd name="T48" fmla="*/ 93 w 252"/>
                  <a:gd name="T49" fmla="*/ 49 h 163"/>
                  <a:gd name="T50" fmla="*/ 92 w 252"/>
                  <a:gd name="T51" fmla="*/ 52 h 163"/>
                  <a:gd name="T52" fmla="*/ 91 w 252"/>
                  <a:gd name="T53" fmla="*/ 55 h 163"/>
                  <a:gd name="T54" fmla="*/ 90 w 252"/>
                  <a:gd name="T55" fmla="*/ 59 h 163"/>
                  <a:gd name="T56" fmla="*/ 108 w 252"/>
                  <a:gd name="T57" fmla="*/ 59 h 163"/>
                  <a:gd name="T58" fmla="*/ 102 w 252"/>
                  <a:gd name="T59" fmla="*/ 130 h 163"/>
                  <a:gd name="T60" fmla="*/ 130 w 252"/>
                  <a:gd name="T61" fmla="*/ 108 h 163"/>
                  <a:gd name="T62" fmla="*/ 185 w 252"/>
                  <a:gd name="T63" fmla="*/ 76 h 163"/>
                  <a:gd name="T64" fmla="*/ 189 w 252"/>
                  <a:gd name="T65" fmla="*/ 76 h 163"/>
                  <a:gd name="T66" fmla="*/ 223 w 252"/>
                  <a:gd name="T67" fmla="*/ 69 h 163"/>
                  <a:gd name="T68" fmla="*/ 246 w 252"/>
                  <a:gd name="T69" fmla="*/ 63 h 163"/>
                  <a:gd name="T70" fmla="*/ 178 w 252"/>
                  <a:gd name="T71" fmla="*/ 44 h 163"/>
                  <a:gd name="T72" fmla="*/ 182 w 252"/>
                  <a:gd name="T73" fmla="*/ 64 h 163"/>
                  <a:gd name="T74" fmla="*/ 177 w 252"/>
                  <a:gd name="T75" fmla="*/ 75 h 163"/>
                  <a:gd name="T76" fmla="*/ 143 w 252"/>
                  <a:gd name="T77" fmla="*/ 60 h 163"/>
                  <a:gd name="T78" fmla="*/ 156 w 252"/>
                  <a:gd name="T79" fmla="*/ 55 h 163"/>
                  <a:gd name="T80" fmla="*/ 157 w 252"/>
                  <a:gd name="T81" fmla="*/ 52 h 163"/>
                  <a:gd name="T82" fmla="*/ 157 w 252"/>
                  <a:gd name="T83" fmla="*/ 50 h 163"/>
                  <a:gd name="T84" fmla="*/ 159 w 252"/>
                  <a:gd name="T85" fmla="*/ 41 h 163"/>
                  <a:gd name="T86" fmla="*/ 166 w 252"/>
                  <a:gd name="T87" fmla="*/ 28 h 163"/>
                  <a:gd name="T88" fmla="*/ 189 w 252"/>
                  <a:gd name="T89" fmla="*/ 7 h 163"/>
                  <a:gd name="T90" fmla="*/ 226 w 252"/>
                  <a:gd name="T91" fmla="*/ 8 h 163"/>
                  <a:gd name="T92" fmla="*/ 179 w 252"/>
                  <a:gd name="T93" fmla="*/ 5 h 163"/>
                  <a:gd name="T94" fmla="*/ 182 w 252"/>
                  <a:gd name="T95" fmla="*/ 7 h 163"/>
                  <a:gd name="T96" fmla="*/ 133 w 252"/>
                  <a:gd name="T97" fmla="*/ 34 h 163"/>
                  <a:gd name="T98" fmla="*/ 104 w 252"/>
                  <a:gd name="T99" fmla="*/ 23 h 163"/>
                  <a:gd name="T100" fmla="*/ 40 w 252"/>
                  <a:gd name="T101" fmla="*/ 12 h 163"/>
                  <a:gd name="T102" fmla="*/ 54 w 252"/>
                  <a:gd name="T103" fmla="*/ 8 h 163"/>
                  <a:gd name="T104" fmla="*/ 59 w 252"/>
                  <a:gd name="T105" fmla="*/ 8 h 163"/>
                  <a:gd name="T106" fmla="*/ 73 w 252"/>
                  <a:gd name="T107" fmla="*/ 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52" h="163">
                    <a:moveTo>
                      <a:pt x="20" y="61"/>
                    </a:moveTo>
                    <a:cubicBezTo>
                      <a:pt x="19" y="61"/>
                      <a:pt x="18" y="61"/>
                      <a:pt x="17" y="61"/>
                    </a:cubicBezTo>
                    <a:cubicBezTo>
                      <a:pt x="13" y="62"/>
                      <a:pt x="4" y="64"/>
                      <a:pt x="1" y="68"/>
                    </a:cubicBezTo>
                    <a:cubicBezTo>
                      <a:pt x="0" y="70"/>
                      <a:pt x="5" y="71"/>
                      <a:pt x="9" y="71"/>
                    </a:cubicBezTo>
                    <a:cubicBezTo>
                      <a:pt x="10" y="71"/>
                      <a:pt x="12" y="71"/>
                      <a:pt x="12" y="70"/>
                    </a:cubicBezTo>
                    <a:cubicBezTo>
                      <a:pt x="13" y="70"/>
                      <a:pt x="13" y="70"/>
                      <a:pt x="13" y="70"/>
                    </a:cubicBezTo>
                    <a:cubicBezTo>
                      <a:pt x="20" y="71"/>
                      <a:pt x="15" y="73"/>
                      <a:pt x="22" y="73"/>
                    </a:cubicBezTo>
                    <a:cubicBezTo>
                      <a:pt x="22" y="76"/>
                      <a:pt x="23" y="77"/>
                      <a:pt x="23" y="80"/>
                    </a:cubicBezTo>
                    <a:cubicBezTo>
                      <a:pt x="24" y="82"/>
                      <a:pt x="25" y="84"/>
                      <a:pt x="26" y="85"/>
                    </a:cubicBezTo>
                    <a:cubicBezTo>
                      <a:pt x="26" y="86"/>
                      <a:pt x="26" y="86"/>
                      <a:pt x="27" y="87"/>
                    </a:cubicBezTo>
                    <a:cubicBezTo>
                      <a:pt x="27" y="88"/>
                      <a:pt x="27" y="88"/>
                      <a:pt x="27" y="88"/>
                    </a:cubicBezTo>
                    <a:cubicBezTo>
                      <a:pt x="28" y="88"/>
                      <a:pt x="28" y="88"/>
                      <a:pt x="28" y="88"/>
                    </a:cubicBezTo>
                    <a:cubicBezTo>
                      <a:pt x="28" y="89"/>
                      <a:pt x="29" y="89"/>
                      <a:pt x="30" y="90"/>
                    </a:cubicBezTo>
                    <a:cubicBezTo>
                      <a:pt x="31" y="90"/>
                      <a:pt x="32" y="91"/>
                      <a:pt x="32" y="91"/>
                    </a:cubicBezTo>
                    <a:cubicBezTo>
                      <a:pt x="33" y="91"/>
                      <a:pt x="33" y="91"/>
                      <a:pt x="33" y="91"/>
                    </a:cubicBezTo>
                    <a:cubicBezTo>
                      <a:pt x="36" y="93"/>
                      <a:pt x="40" y="94"/>
                      <a:pt x="44" y="96"/>
                    </a:cubicBezTo>
                    <a:cubicBezTo>
                      <a:pt x="47" y="97"/>
                      <a:pt x="51" y="99"/>
                      <a:pt x="55" y="100"/>
                    </a:cubicBezTo>
                    <a:cubicBezTo>
                      <a:pt x="59" y="101"/>
                      <a:pt x="62" y="103"/>
                      <a:pt x="66" y="104"/>
                    </a:cubicBezTo>
                    <a:cubicBezTo>
                      <a:pt x="64" y="107"/>
                      <a:pt x="61" y="110"/>
                      <a:pt x="59" y="113"/>
                    </a:cubicBezTo>
                    <a:cubicBezTo>
                      <a:pt x="55" y="117"/>
                      <a:pt x="52" y="120"/>
                      <a:pt x="48" y="124"/>
                    </a:cubicBezTo>
                    <a:cubicBezTo>
                      <a:pt x="42" y="130"/>
                      <a:pt x="35" y="136"/>
                      <a:pt x="28" y="142"/>
                    </a:cubicBezTo>
                    <a:cubicBezTo>
                      <a:pt x="28" y="142"/>
                      <a:pt x="28" y="142"/>
                      <a:pt x="28" y="142"/>
                    </a:cubicBezTo>
                    <a:cubicBezTo>
                      <a:pt x="27" y="143"/>
                      <a:pt x="26" y="143"/>
                      <a:pt x="25" y="144"/>
                    </a:cubicBezTo>
                    <a:cubicBezTo>
                      <a:pt x="25" y="145"/>
                      <a:pt x="24" y="145"/>
                      <a:pt x="23" y="146"/>
                    </a:cubicBezTo>
                    <a:cubicBezTo>
                      <a:pt x="23" y="146"/>
                      <a:pt x="23" y="146"/>
                      <a:pt x="23" y="146"/>
                    </a:cubicBezTo>
                    <a:cubicBezTo>
                      <a:pt x="23" y="146"/>
                      <a:pt x="23" y="146"/>
                      <a:pt x="23" y="146"/>
                    </a:cubicBezTo>
                    <a:cubicBezTo>
                      <a:pt x="25" y="149"/>
                      <a:pt x="26" y="151"/>
                      <a:pt x="27" y="154"/>
                    </a:cubicBezTo>
                    <a:cubicBezTo>
                      <a:pt x="28" y="154"/>
                      <a:pt x="28" y="155"/>
                      <a:pt x="28" y="156"/>
                    </a:cubicBezTo>
                    <a:cubicBezTo>
                      <a:pt x="29" y="158"/>
                      <a:pt x="30" y="160"/>
                      <a:pt x="30" y="162"/>
                    </a:cubicBezTo>
                    <a:cubicBezTo>
                      <a:pt x="31" y="162"/>
                      <a:pt x="32" y="163"/>
                      <a:pt x="32" y="163"/>
                    </a:cubicBezTo>
                    <a:cubicBezTo>
                      <a:pt x="33" y="163"/>
                      <a:pt x="33" y="163"/>
                      <a:pt x="33" y="163"/>
                    </a:cubicBezTo>
                    <a:cubicBezTo>
                      <a:pt x="33" y="163"/>
                      <a:pt x="34" y="163"/>
                      <a:pt x="35" y="163"/>
                    </a:cubicBezTo>
                    <a:cubicBezTo>
                      <a:pt x="35" y="163"/>
                      <a:pt x="35" y="163"/>
                      <a:pt x="35" y="163"/>
                    </a:cubicBezTo>
                    <a:cubicBezTo>
                      <a:pt x="35" y="163"/>
                      <a:pt x="35" y="163"/>
                      <a:pt x="35" y="163"/>
                    </a:cubicBezTo>
                    <a:cubicBezTo>
                      <a:pt x="35" y="163"/>
                      <a:pt x="36" y="163"/>
                      <a:pt x="36" y="163"/>
                    </a:cubicBezTo>
                    <a:cubicBezTo>
                      <a:pt x="37" y="163"/>
                      <a:pt x="37" y="163"/>
                      <a:pt x="38" y="163"/>
                    </a:cubicBezTo>
                    <a:cubicBezTo>
                      <a:pt x="45" y="162"/>
                      <a:pt x="52" y="161"/>
                      <a:pt x="59" y="159"/>
                    </a:cubicBezTo>
                    <a:cubicBezTo>
                      <a:pt x="59" y="159"/>
                      <a:pt x="59" y="159"/>
                      <a:pt x="59" y="159"/>
                    </a:cubicBezTo>
                    <a:cubicBezTo>
                      <a:pt x="67" y="157"/>
                      <a:pt x="74" y="156"/>
                      <a:pt x="81" y="154"/>
                    </a:cubicBezTo>
                    <a:cubicBezTo>
                      <a:pt x="82" y="154"/>
                      <a:pt x="82" y="154"/>
                      <a:pt x="82" y="154"/>
                    </a:cubicBezTo>
                    <a:cubicBezTo>
                      <a:pt x="83" y="154"/>
                      <a:pt x="83" y="153"/>
                      <a:pt x="84" y="153"/>
                    </a:cubicBezTo>
                    <a:cubicBezTo>
                      <a:pt x="84" y="153"/>
                      <a:pt x="84" y="153"/>
                      <a:pt x="84" y="153"/>
                    </a:cubicBezTo>
                    <a:cubicBezTo>
                      <a:pt x="85" y="152"/>
                      <a:pt x="85" y="152"/>
                      <a:pt x="85" y="152"/>
                    </a:cubicBezTo>
                    <a:cubicBezTo>
                      <a:pt x="86" y="151"/>
                      <a:pt x="86" y="151"/>
                      <a:pt x="87" y="150"/>
                    </a:cubicBezTo>
                    <a:cubicBezTo>
                      <a:pt x="87" y="150"/>
                      <a:pt x="87" y="150"/>
                      <a:pt x="87" y="150"/>
                    </a:cubicBezTo>
                    <a:cubicBezTo>
                      <a:pt x="92" y="146"/>
                      <a:pt x="97" y="142"/>
                      <a:pt x="102" y="138"/>
                    </a:cubicBezTo>
                    <a:cubicBezTo>
                      <a:pt x="101" y="136"/>
                      <a:pt x="100" y="134"/>
                      <a:pt x="99" y="132"/>
                    </a:cubicBezTo>
                    <a:cubicBezTo>
                      <a:pt x="95" y="124"/>
                      <a:pt x="91" y="117"/>
                      <a:pt x="85" y="111"/>
                    </a:cubicBezTo>
                    <a:cubicBezTo>
                      <a:pt x="81" y="106"/>
                      <a:pt x="76" y="102"/>
                      <a:pt x="71" y="97"/>
                    </a:cubicBezTo>
                    <a:cubicBezTo>
                      <a:pt x="70" y="98"/>
                      <a:pt x="70" y="100"/>
                      <a:pt x="69" y="101"/>
                    </a:cubicBezTo>
                    <a:cubicBezTo>
                      <a:pt x="67" y="100"/>
                      <a:pt x="64" y="99"/>
                      <a:pt x="62" y="98"/>
                    </a:cubicBezTo>
                    <a:cubicBezTo>
                      <a:pt x="51" y="94"/>
                      <a:pt x="51" y="94"/>
                      <a:pt x="51" y="94"/>
                    </a:cubicBezTo>
                    <a:cubicBezTo>
                      <a:pt x="47" y="92"/>
                      <a:pt x="44" y="90"/>
                      <a:pt x="41" y="89"/>
                    </a:cubicBezTo>
                    <a:cubicBezTo>
                      <a:pt x="41" y="89"/>
                      <a:pt x="41" y="89"/>
                      <a:pt x="41" y="89"/>
                    </a:cubicBezTo>
                    <a:cubicBezTo>
                      <a:pt x="40" y="89"/>
                      <a:pt x="39" y="88"/>
                      <a:pt x="39" y="88"/>
                    </a:cubicBezTo>
                    <a:cubicBezTo>
                      <a:pt x="39" y="88"/>
                      <a:pt x="39" y="88"/>
                      <a:pt x="39" y="88"/>
                    </a:cubicBezTo>
                    <a:cubicBezTo>
                      <a:pt x="38" y="88"/>
                      <a:pt x="38" y="87"/>
                      <a:pt x="38" y="87"/>
                    </a:cubicBezTo>
                    <a:cubicBezTo>
                      <a:pt x="36" y="86"/>
                      <a:pt x="36" y="86"/>
                      <a:pt x="36" y="86"/>
                    </a:cubicBezTo>
                    <a:cubicBezTo>
                      <a:pt x="36" y="86"/>
                      <a:pt x="36" y="85"/>
                      <a:pt x="35" y="85"/>
                    </a:cubicBezTo>
                    <a:cubicBezTo>
                      <a:pt x="34" y="83"/>
                      <a:pt x="34" y="81"/>
                      <a:pt x="33" y="79"/>
                    </a:cubicBezTo>
                    <a:cubicBezTo>
                      <a:pt x="32" y="77"/>
                      <a:pt x="31" y="75"/>
                      <a:pt x="30" y="73"/>
                    </a:cubicBezTo>
                    <a:cubicBezTo>
                      <a:pt x="33" y="72"/>
                      <a:pt x="34" y="71"/>
                      <a:pt x="35" y="70"/>
                    </a:cubicBezTo>
                    <a:cubicBezTo>
                      <a:pt x="35" y="68"/>
                      <a:pt x="39" y="65"/>
                      <a:pt x="27" y="62"/>
                    </a:cubicBezTo>
                    <a:cubicBezTo>
                      <a:pt x="27" y="62"/>
                      <a:pt x="27" y="62"/>
                      <a:pt x="27" y="62"/>
                    </a:cubicBezTo>
                    <a:cubicBezTo>
                      <a:pt x="26" y="61"/>
                      <a:pt x="23" y="61"/>
                      <a:pt x="20" y="61"/>
                    </a:cubicBezTo>
                    <a:moveTo>
                      <a:pt x="215" y="67"/>
                    </a:moveTo>
                    <a:cubicBezTo>
                      <a:pt x="215" y="66"/>
                      <a:pt x="214" y="66"/>
                      <a:pt x="213" y="66"/>
                    </a:cubicBezTo>
                    <a:cubicBezTo>
                      <a:pt x="216" y="66"/>
                      <a:pt x="216" y="66"/>
                      <a:pt x="216" y="66"/>
                    </a:cubicBezTo>
                    <a:cubicBezTo>
                      <a:pt x="215" y="67"/>
                      <a:pt x="215" y="67"/>
                      <a:pt x="215" y="67"/>
                    </a:cubicBezTo>
                    <a:moveTo>
                      <a:pt x="188" y="67"/>
                    </a:moveTo>
                    <a:cubicBezTo>
                      <a:pt x="188" y="67"/>
                      <a:pt x="188" y="67"/>
                      <a:pt x="188" y="67"/>
                    </a:cubicBezTo>
                    <a:cubicBezTo>
                      <a:pt x="190" y="65"/>
                      <a:pt x="190" y="65"/>
                      <a:pt x="190" y="65"/>
                    </a:cubicBezTo>
                    <a:cubicBezTo>
                      <a:pt x="191" y="65"/>
                      <a:pt x="191" y="65"/>
                      <a:pt x="191" y="65"/>
                    </a:cubicBezTo>
                    <a:cubicBezTo>
                      <a:pt x="191" y="65"/>
                      <a:pt x="190" y="65"/>
                      <a:pt x="190" y="66"/>
                    </a:cubicBezTo>
                    <a:cubicBezTo>
                      <a:pt x="190" y="66"/>
                      <a:pt x="189" y="67"/>
                      <a:pt x="188" y="67"/>
                    </a:cubicBezTo>
                    <a:moveTo>
                      <a:pt x="33" y="12"/>
                    </a:moveTo>
                    <a:cubicBezTo>
                      <a:pt x="33" y="12"/>
                      <a:pt x="33" y="12"/>
                      <a:pt x="33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3" y="12"/>
                      <a:pt x="33" y="12"/>
                      <a:pt x="33" y="12"/>
                    </a:cubicBezTo>
                    <a:moveTo>
                      <a:pt x="72" y="0"/>
                    </a:moveTo>
                    <a:cubicBezTo>
                      <a:pt x="72" y="0"/>
                      <a:pt x="72" y="0"/>
                      <a:pt x="72" y="0"/>
                    </a:cubicBezTo>
                    <a:cubicBezTo>
                      <a:pt x="72" y="0"/>
                      <a:pt x="55" y="1"/>
                      <a:pt x="42" y="1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35" y="1"/>
                      <a:pt x="29" y="2"/>
                      <a:pt x="29" y="2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20" y="14"/>
                      <a:pt x="24" y="14"/>
                      <a:pt x="28" y="14"/>
                    </a:cubicBezTo>
                    <a:cubicBezTo>
                      <a:pt x="28" y="14"/>
                      <a:pt x="28" y="15"/>
                      <a:pt x="30" y="15"/>
                    </a:cubicBezTo>
                    <a:cubicBezTo>
                      <a:pt x="31" y="15"/>
                      <a:pt x="32" y="14"/>
                      <a:pt x="33" y="14"/>
                    </a:cubicBezTo>
                    <a:cubicBezTo>
                      <a:pt x="33" y="14"/>
                      <a:pt x="33" y="14"/>
                      <a:pt x="34" y="14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5" y="15"/>
                      <a:pt x="35" y="14"/>
                      <a:pt x="36" y="14"/>
                    </a:cubicBezTo>
                    <a:cubicBezTo>
                      <a:pt x="49" y="16"/>
                      <a:pt x="78" y="21"/>
                      <a:pt x="83" y="21"/>
                    </a:cubicBezTo>
                    <a:cubicBezTo>
                      <a:pt x="88" y="22"/>
                      <a:pt x="93" y="24"/>
                      <a:pt x="96" y="25"/>
                    </a:cubicBezTo>
                    <a:cubicBezTo>
                      <a:pt x="97" y="25"/>
                      <a:pt x="97" y="26"/>
                      <a:pt x="97" y="26"/>
                    </a:cubicBezTo>
                    <a:cubicBezTo>
                      <a:pt x="97" y="26"/>
                      <a:pt x="101" y="32"/>
                      <a:pt x="102" y="36"/>
                    </a:cubicBezTo>
                    <a:cubicBezTo>
                      <a:pt x="97" y="37"/>
                      <a:pt x="94" y="38"/>
                      <a:pt x="94" y="39"/>
                    </a:cubicBezTo>
                    <a:cubicBezTo>
                      <a:pt x="93" y="47"/>
                      <a:pt x="93" y="47"/>
                      <a:pt x="93" y="47"/>
                    </a:cubicBezTo>
                    <a:cubicBezTo>
                      <a:pt x="93" y="47"/>
                      <a:pt x="93" y="47"/>
                      <a:pt x="93" y="48"/>
                    </a:cubicBezTo>
                    <a:cubicBezTo>
                      <a:pt x="91" y="48"/>
                      <a:pt x="90" y="48"/>
                      <a:pt x="91" y="49"/>
                    </a:cubicBezTo>
                    <a:cubicBezTo>
                      <a:pt x="91" y="49"/>
                      <a:pt x="92" y="49"/>
                      <a:pt x="93" y="49"/>
                    </a:cubicBezTo>
                    <a:cubicBezTo>
                      <a:pt x="93" y="50"/>
                      <a:pt x="93" y="50"/>
                      <a:pt x="92" y="51"/>
                    </a:cubicBezTo>
                    <a:cubicBezTo>
                      <a:pt x="92" y="51"/>
                      <a:pt x="92" y="51"/>
                      <a:pt x="92" y="51"/>
                    </a:cubicBezTo>
                    <a:cubicBezTo>
                      <a:pt x="91" y="51"/>
                      <a:pt x="91" y="51"/>
                      <a:pt x="90" y="51"/>
                    </a:cubicBezTo>
                    <a:cubicBezTo>
                      <a:pt x="90" y="51"/>
                      <a:pt x="90" y="52"/>
                      <a:pt x="92" y="52"/>
                    </a:cubicBezTo>
                    <a:cubicBezTo>
                      <a:pt x="92" y="52"/>
                      <a:pt x="92" y="52"/>
                      <a:pt x="92" y="52"/>
                    </a:cubicBezTo>
                    <a:cubicBezTo>
                      <a:pt x="92" y="53"/>
                      <a:pt x="92" y="53"/>
                      <a:pt x="92" y="53"/>
                    </a:cubicBezTo>
                    <a:cubicBezTo>
                      <a:pt x="92" y="53"/>
                      <a:pt x="92" y="53"/>
                      <a:pt x="92" y="53"/>
                    </a:cubicBezTo>
                    <a:cubicBezTo>
                      <a:pt x="89" y="53"/>
                      <a:pt x="88" y="55"/>
                      <a:pt x="91" y="55"/>
                    </a:cubicBezTo>
                    <a:cubicBezTo>
                      <a:pt x="91" y="56"/>
                      <a:pt x="91" y="56"/>
                      <a:pt x="91" y="56"/>
                    </a:cubicBezTo>
                    <a:cubicBezTo>
                      <a:pt x="91" y="56"/>
                      <a:pt x="91" y="56"/>
                      <a:pt x="91" y="56"/>
                    </a:cubicBezTo>
                    <a:cubicBezTo>
                      <a:pt x="88" y="56"/>
                      <a:pt x="88" y="58"/>
                      <a:pt x="91" y="58"/>
                    </a:cubicBezTo>
                    <a:cubicBezTo>
                      <a:pt x="90" y="59"/>
                      <a:pt x="90" y="59"/>
                      <a:pt x="90" y="59"/>
                    </a:cubicBezTo>
                    <a:cubicBezTo>
                      <a:pt x="90" y="59"/>
                      <a:pt x="90" y="59"/>
                      <a:pt x="90" y="59"/>
                    </a:cubicBezTo>
                    <a:cubicBezTo>
                      <a:pt x="138" y="60"/>
                      <a:pt x="138" y="60"/>
                      <a:pt x="138" y="60"/>
                    </a:cubicBezTo>
                    <a:cubicBezTo>
                      <a:pt x="138" y="60"/>
                      <a:pt x="138" y="60"/>
                      <a:pt x="138" y="60"/>
                    </a:cubicBezTo>
                    <a:cubicBezTo>
                      <a:pt x="108" y="59"/>
                      <a:pt x="108" y="59"/>
                      <a:pt x="108" y="59"/>
                    </a:cubicBezTo>
                    <a:cubicBezTo>
                      <a:pt x="91" y="59"/>
                      <a:pt x="91" y="59"/>
                      <a:pt x="91" y="59"/>
                    </a:cubicBezTo>
                    <a:cubicBezTo>
                      <a:pt x="87" y="71"/>
                      <a:pt x="81" y="83"/>
                      <a:pt x="73" y="94"/>
                    </a:cubicBezTo>
                    <a:cubicBezTo>
                      <a:pt x="79" y="99"/>
                      <a:pt x="84" y="103"/>
                      <a:pt x="88" y="108"/>
                    </a:cubicBezTo>
                    <a:cubicBezTo>
                      <a:pt x="94" y="115"/>
                      <a:pt x="99" y="122"/>
                      <a:pt x="102" y="130"/>
                    </a:cubicBezTo>
                    <a:cubicBezTo>
                      <a:pt x="103" y="132"/>
                      <a:pt x="104" y="134"/>
                      <a:pt x="104" y="135"/>
                    </a:cubicBezTo>
                    <a:cubicBezTo>
                      <a:pt x="106" y="134"/>
                      <a:pt x="108" y="132"/>
                      <a:pt x="110" y="130"/>
                    </a:cubicBezTo>
                    <a:cubicBezTo>
                      <a:pt x="113" y="127"/>
                      <a:pt x="117" y="123"/>
                      <a:pt x="120" y="119"/>
                    </a:cubicBezTo>
                    <a:cubicBezTo>
                      <a:pt x="124" y="115"/>
                      <a:pt x="127" y="111"/>
                      <a:pt x="130" y="108"/>
                    </a:cubicBezTo>
                    <a:cubicBezTo>
                      <a:pt x="136" y="100"/>
                      <a:pt x="141" y="92"/>
                      <a:pt x="145" y="84"/>
                    </a:cubicBezTo>
                    <a:cubicBezTo>
                      <a:pt x="146" y="84"/>
                      <a:pt x="147" y="84"/>
                      <a:pt x="147" y="84"/>
                    </a:cubicBezTo>
                    <a:cubicBezTo>
                      <a:pt x="152" y="83"/>
                      <a:pt x="156" y="82"/>
                      <a:pt x="162" y="81"/>
                    </a:cubicBezTo>
                    <a:cubicBezTo>
                      <a:pt x="169" y="79"/>
                      <a:pt x="176" y="78"/>
                      <a:pt x="185" y="76"/>
                    </a:cubicBezTo>
                    <a:cubicBezTo>
                      <a:pt x="186" y="76"/>
                      <a:pt x="187" y="76"/>
                      <a:pt x="187" y="76"/>
                    </a:cubicBezTo>
                    <a:cubicBezTo>
                      <a:pt x="188" y="76"/>
                      <a:pt x="188" y="76"/>
                      <a:pt x="188" y="76"/>
                    </a:cubicBezTo>
                    <a:cubicBezTo>
                      <a:pt x="189" y="76"/>
                      <a:pt x="189" y="76"/>
                      <a:pt x="189" y="76"/>
                    </a:cubicBezTo>
                    <a:cubicBezTo>
                      <a:pt x="189" y="76"/>
                      <a:pt x="189" y="76"/>
                      <a:pt x="189" y="76"/>
                    </a:cubicBezTo>
                    <a:cubicBezTo>
                      <a:pt x="190" y="76"/>
                      <a:pt x="191" y="76"/>
                      <a:pt x="192" y="76"/>
                    </a:cubicBezTo>
                    <a:cubicBezTo>
                      <a:pt x="198" y="76"/>
                      <a:pt x="206" y="76"/>
                      <a:pt x="212" y="73"/>
                    </a:cubicBezTo>
                    <a:cubicBezTo>
                      <a:pt x="213" y="73"/>
                      <a:pt x="213" y="72"/>
                      <a:pt x="213" y="72"/>
                    </a:cubicBezTo>
                    <a:cubicBezTo>
                      <a:pt x="218" y="71"/>
                      <a:pt x="222" y="70"/>
                      <a:pt x="223" y="69"/>
                    </a:cubicBezTo>
                    <a:cubicBezTo>
                      <a:pt x="224" y="66"/>
                      <a:pt x="224" y="66"/>
                      <a:pt x="224" y="66"/>
                    </a:cubicBezTo>
                    <a:cubicBezTo>
                      <a:pt x="233" y="66"/>
                      <a:pt x="233" y="66"/>
                      <a:pt x="233" y="66"/>
                    </a:cubicBezTo>
                    <a:cubicBezTo>
                      <a:pt x="233" y="66"/>
                      <a:pt x="234" y="66"/>
                      <a:pt x="234" y="66"/>
                    </a:cubicBezTo>
                    <a:cubicBezTo>
                      <a:pt x="240" y="66"/>
                      <a:pt x="245" y="65"/>
                      <a:pt x="246" y="63"/>
                    </a:cubicBezTo>
                    <a:cubicBezTo>
                      <a:pt x="251" y="51"/>
                      <a:pt x="251" y="51"/>
                      <a:pt x="251" y="51"/>
                    </a:cubicBezTo>
                    <a:cubicBezTo>
                      <a:pt x="252" y="49"/>
                      <a:pt x="248" y="47"/>
                      <a:pt x="241" y="47"/>
                    </a:cubicBezTo>
                    <a:cubicBezTo>
                      <a:pt x="179" y="44"/>
                      <a:pt x="179" y="44"/>
                      <a:pt x="179" y="44"/>
                    </a:cubicBezTo>
                    <a:cubicBezTo>
                      <a:pt x="179" y="44"/>
                      <a:pt x="178" y="44"/>
                      <a:pt x="178" y="44"/>
                    </a:cubicBezTo>
                    <a:cubicBezTo>
                      <a:pt x="172" y="44"/>
                      <a:pt x="167" y="46"/>
                      <a:pt x="166" y="48"/>
                    </a:cubicBezTo>
                    <a:cubicBezTo>
                      <a:pt x="161" y="59"/>
                      <a:pt x="161" y="59"/>
                      <a:pt x="161" y="59"/>
                    </a:cubicBezTo>
                    <a:cubicBezTo>
                      <a:pt x="160" y="62"/>
                      <a:pt x="165" y="64"/>
                      <a:pt x="171" y="64"/>
                    </a:cubicBezTo>
                    <a:cubicBezTo>
                      <a:pt x="182" y="64"/>
                      <a:pt x="182" y="64"/>
                      <a:pt x="182" y="64"/>
                    </a:cubicBezTo>
                    <a:cubicBezTo>
                      <a:pt x="180" y="67"/>
                      <a:pt x="180" y="67"/>
                      <a:pt x="180" y="67"/>
                    </a:cubicBezTo>
                    <a:cubicBezTo>
                      <a:pt x="180" y="68"/>
                      <a:pt x="181" y="69"/>
                      <a:pt x="183" y="70"/>
                    </a:cubicBezTo>
                    <a:cubicBezTo>
                      <a:pt x="179" y="71"/>
                      <a:pt x="175" y="72"/>
                      <a:pt x="176" y="74"/>
                    </a:cubicBezTo>
                    <a:cubicBezTo>
                      <a:pt x="176" y="74"/>
                      <a:pt x="176" y="74"/>
                      <a:pt x="177" y="75"/>
                    </a:cubicBezTo>
                    <a:cubicBezTo>
                      <a:pt x="170" y="76"/>
                      <a:pt x="164" y="77"/>
                      <a:pt x="157" y="78"/>
                    </a:cubicBezTo>
                    <a:cubicBezTo>
                      <a:pt x="154" y="78"/>
                      <a:pt x="150" y="79"/>
                      <a:pt x="147" y="80"/>
                    </a:cubicBezTo>
                    <a:cubicBezTo>
                      <a:pt x="150" y="73"/>
                      <a:pt x="153" y="67"/>
                      <a:pt x="155" y="61"/>
                    </a:cubicBezTo>
                    <a:cubicBezTo>
                      <a:pt x="143" y="60"/>
                      <a:pt x="143" y="60"/>
                      <a:pt x="143" y="60"/>
                    </a:cubicBezTo>
                    <a:cubicBezTo>
                      <a:pt x="155" y="61"/>
                      <a:pt x="155" y="61"/>
                      <a:pt x="155" y="61"/>
                    </a:cubicBezTo>
                    <a:cubicBezTo>
                      <a:pt x="155" y="59"/>
                      <a:pt x="155" y="58"/>
                      <a:pt x="156" y="56"/>
                    </a:cubicBezTo>
                    <a:cubicBezTo>
                      <a:pt x="156" y="56"/>
                      <a:pt x="156" y="56"/>
                      <a:pt x="156" y="56"/>
                    </a:cubicBezTo>
                    <a:cubicBezTo>
                      <a:pt x="159" y="56"/>
                      <a:pt x="160" y="55"/>
                      <a:pt x="156" y="55"/>
                    </a:cubicBezTo>
                    <a:cubicBezTo>
                      <a:pt x="156" y="54"/>
                      <a:pt x="156" y="54"/>
                      <a:pt x="156" y="53"/>
                    </a:cubicBezTo>
                    <a:cubicBezTo>
                      <a:pt x="156" y="53"/>
                      <a:pt x="156" y="53"/>
                      <a:pt x="156" y="53"/>
                    </a:cubicBezTo>
                    <a:cubicBezTo>
                      <a:pt x="157" y="53"/>
                      <a:pt x="157" y="53"/>
                      <a:pt x="157" y="53"/>
                    </a:cubicBezTo>
                    <a:cubicBezTo>
                      <a:pt x="160" y="53"/>
                      <a:pt x="160" y="52"/>
                      <a:pt x="157" y="52"/>
                    </a:cubicBezTo>
                    <a:cubicBezTo>
                      <a:pt x="157" y="52"/>
                      <a:pt x="157" y="52"/>
                      <a:pt x="157" y="52"/>
                    </a:cubicBezTo>
                    <a:cubicBezTo>
                      <a:pt x="157" y="51"/>
                      <a:pt x="157" y="51"/>
                      <a:pt x="157" y="50"/>
                    </a:cubicBezTo>
                    <a:cubicBezTo>
                      <a:pt x="157" y="50"/>
                      <a:pt x="157" y="50"/>
                      <a:pt x="157" y="50"/>
                    </a:cubicBezTo>
                    <a:cubicBezTo>
                      <a:pt x="157" y="50"/>
                      <a:pt x="157" y="50"/>
                      <a:pt x="157" y="50"/>
                    </a:cubicBezTo>
                    <a:cubicBezTo>
                      <a:pt x="161" y="50"/>
                      <a:pt x="161" y="49"/>
                      <a:pt x="158" y="49"/>
                    </a:cubicBezTo>
                    <a:cubicBezTo>
                      <a:pt x="158" y="49"/>
                      <a:pt x="158" y="49"/>
                      <a:pt x="158" y="49"/>
                    </a:cubicBezTo>
                    <a:cubicBezTo>
                      <a:pt x="158" y="48"/>
                      <a:pt x="158" y="48"/>
                      <a:pt x="158" y="47"/>
                    </a:cubicBezTo>
                    <a:cubicBezTo>
                      <a:pt x="159" y="41"/>
                      <a:pt x="159" y="41"/>
                      <a:pt x="159" y="41"/>
                    </a:cubicBezTo>
                    <a:cubicBezTo>
                      <a:pt x="159" y="41"/>
                      <a:pt x="159" y="41"/>
                      <a:pt x="159" y="41"/>
                    </a:cubicBezTo>
                    <a:cubicBezTo>
                      <a:pt x="159" y="40"/>
                      <a:pt x="159" y="40"/>
                      <a:pt x="159" y="40"/>
                    </a:cubicBezTo>
                    <a:cubicBezTo>
                      <a:pt x="159" y="38"/>
                      <a:pt x="157" y="37"/>
                      <a:pt x="155" y="37"/>
                    </a:cubicBezTo>
                    <a:cubicBezTo>
                      <a:pt x="159" y="34"/>
                      <a:pt x="163" y="31"/>
                      <a:pt x="166" y="28"/>
                    </a:cubicBezTo>
                    <a:cubicBezTo>
                      <a:pt x="175" y="22"/>
                      <a:pt x="182" y="15"/>
                      <a:pt x="187" y="8"/>
                    </a:cubicBezTo>
                    <a:cubicBezTo>
                      <a:pt x="188" y="8"/>
                      <a:pt x="188" y="8"/>
                      <a:pt x="189" y="8"/>
                    </a:cubicBezTo>
                    <a:cubicBezTo>
                      <a:pt x="189" y="8"/>
                      <a:pt x="189" y="8"/>
                      <a:pt x="189" y="8"/>
                    </a:cubicBezTo>
                    <a:cubicBezTo>
                      <a:pt x="190" y="8"/>
                      <a:pt x="189" y="7"/>
                      <a:pt x="189" y="7"/>
                    </a:cubicBezTo>
                    <a:cubicBezTo>
                      <a:pt x="196" y="8"/>
                      <a:pt x="209" y="8"/>
                      <a:pt x="220" y="8"/>
                    </a:cubicBezTo>
                    <a:cubicBezTo>
                      <a:pt x="222" y="8"/>
                      <a:pt x="224" y="8"/>
                      <a:pt x="225" y="8"/>
                    </a:cubicBezTo>
                    <a:cubicBezTo>
                      <a:pt x="226" y="8"/>
                      <a:pt x="226" y="8"/>
                      <a:pt x="226" y="8"/>
                    </a:cubicBezTo>
                    <a:cubicBezTo>
                      <a:pt x="226" y="8"/>
                      <a:pt x="226" y="8"/>
                      <a:pt x="226" y="8"/>
                    </a:cubicBezTo>
                    <a:cubicBezTo>
                      <a:pt x="250" y="7"/>
                      <a:pt x="246" y="1"/>
                      <a:pt x="246" y="1"/>
                    </a:cubicBezTo>
                    <a:cubicBezTo>
                      <a:pt x="215" y="1"/>
                      <a:pt x="215" y="1"/>
                      <a:pt x="215" y="1"/>
                    </a:cubicBezTo>
                    <a:cubicBezTo>
                      <a:pt x="179" y="2"/>
                      <a:pt x="179" y="2"/>
                      <a:pt x="179" y="2"/>
                    </a:cubicBezTo>
                    <a:cubicBezTo>
                      <a:pt x="176" y="2"/>
                      <a:pt x="177" y="4"/>
                      <a:pt x="179" y="5"/>
                    </a:cubicBezTo>
                    <a:cubicBezTo>
                      <a:pt x="179" y="5"/>
                      <a:pt x="177" y="6"/>
                      <a:pt x="182" y="6"/>
                    </a:cubicBezTo>
                    <a:cubicBezTo>
                      <a:pt x="182" y="6"/>
                      <a:pt x="182" y="6"/>
                      <a:pt x="182" y="6"/>
                    </a:cubicBezTo>
                    <a:cubicBezTo>
                      <a:pt x="181" y="6"/>
                      <a:pt x="181" y="6"/>
                      <a:pt x="180" y="7"/>
                    </a:cubicBezTo>
                    <a:cubicBezTo>
                      <a:pt x="180" y="7"/>
                      <a:pt x="181" y="7"/>
                      <a:pt x="182" y="7"/>
                    </a:cubicBezTo>
                    <a:cubicBezTo>
                      <a:pt x="175" y="14"/>
                      <a:pt x="167" y="21"/>
                      <a:pt x="157" y="27"/>
                    </a:cubicBezTo>
                    <a:cubicBezTo>
                      <a:pt x="153" y="30"/>
                      <a:pt x="149" y="32"/>
                      <a:pt x="144" y="34"/>
                    </a:cubicBezTo>
                    <a:cubicBezTo>
                      <a:pt x="141" y="34"/>
                      <a:pt x="138" y="34"/>
                      <a:pt x="134" y="34"/>
                    </a:cubicBezTo>
                    <a:cubicBezTo>
                      <a:pt x="134" y="34"/>
                      <a:pt x="134" y="34"/>
                      <a:pt x="133" y="34"/>
                    </a:cubicBezTo>
                    <a:cubicBezTo>
                      <a:pt x="120" y="34"/>
                      <a:pt x="120" y="34"/>
                      <a:pt x="120" y="34"/>
                    </a:cubicBezTo>
                    <a:cubicBezTo>
                      <a:pt x="118" y="34"/>
                      <a:pt x="116" y="34"/>
                      <a:pt x="114" y="34"/>
                    </a:cubicBezTo>
                    <a:cubicBezTo>
                      <a:pt x="112" y="31"/>
                      <a:pt x="107" y="25"/>
                      <a:pt x="107" y="25"/>
                    </a:cubicBezTo>
                    <a:cubicBezTo>
                      <a:pt x="106" y="24"/>
                      <a:pt x="105" y="24"/>
                      <a:pt x="104" y="23"/>
                    </a:cubicBezTo>
                    <a:cubicBezTo>
                      <a:pt x="102" y="22"/>
                      <a:pt x="99" y="21"/>
                      <a:pt x="96" y="20"/>
                    </a:cubicBezTo>
                    <a:cubicBezTo>
                      <a:pt x="93" y="20"/>
                      <a:pt x="90" y="19"/>
                      <a:pt x="87" y="19"/>
                    </a:cubicBezTo>
                    <a:cubicBezTo>
                      <a:pt x="82" y="18"/>
                      <a:pt x="52" y="14"/>
                      <a:pt x="39" y="13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39" y="12"/>
                      <a:pt x="39" y="12"/>
                    </a:cubicBezTo>
                    <a:cubicBezTo>
                      <a:pt x="38" y="12"/>
                      <a:pt x="38" y="12"/>
                      <a:pt x="37" y="12"/>
                    </a:cubicBezTo>
                    <a:cubicBezTo>
                      <a:pt x="39" y="11"/>
                      <a:pt x="42" y="10"/>
                      <a:pt x="45" y="8"/>
                    </a:cubicBezTo>
                    <a:cubicBezTo>
                      <a:pt x="48" y="8"/>
                      <a:pt x="51" y="8"/>
                      <a:pt x="54" y="8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6" y="8"/>
                      <a:pt x="58" y="8"/>
                      <a:pt x="59" y="8"/>
                    </a:cubicBezTo>
                    <a:cubicBezTo>
                      <a:pt x="59" y="8"/>
                      <a:pt x="59" y="8"/>
                      <a:pt x="59" y="8"/>
                    </a:cubicBezTo>
                    <a:cubicBezTo>
                      <a:pt x="60" y="7"/>
                      <a:pt x="61" y="7"/>
                      <a:pt x="62" y="7"/>
                    </a:cubicBezTo>
                    <a:cubicBezTo>
                      <a:pt x="62" y="7"/>
                      <a:pt x="62" y="7"/>
                      <a:pt x="62" y="7"/>
                    </a:cubicBezTo>
                    <a:cubicBezTo>
                      <a:pt x="73" y="6"/>
                      <a:pt x="73" y="3"/>
                      <a:pt x="73" y="1"/>
                    </a:cubicBezTo>
                    <a:cubicBezTo>
                      <a:pt x="73" y="1"/>
                      <a:pt x="72" y="0"/>
                      <a:pt x="72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77" name="îşlîḍê">
                <a:extLst>
                  <a:ext uri="{FF2B5EF4-FFF2-40B4-BE49-F238E27FC236}">
                    <a16:creationId xmlns:a16="http://schemas.microsoft.com/office/drawing/2014/main" id="{D97A413E-F79A-4829-90EC-2C59D1AD6AF5}"/>
                  </a:ext>
                </a:extLst>
              </p:cNvPr>
              <p:cNvSpPr/>
              <p:nvPr userDrawn="1"/>
            </p:nvSpPr>
            <p:spPr bwMode="auto">
              <a:xfrm flipH="1">
                <a:off x="8534158" y="3733442"/>
                <a:ext cx="69284" cy="91375"/>
              </a:xfrm>
              <a:custGeom>
                <a:avLst/>
                <a:gdLst>
                  <a:gd name="T0" fmla="*/ 2 w 33"/>
                  <a:gd name="T1" fmla="*/ 0 h 44"/>
                  <a:gd name="T2" fmla="*/ 0 w 33"/>
                  <a:gd name="T3" fmla="*/ 3 h 44"/>
                  <a:gd name="T4" fmla="*/ 14 w 33"/>
                  <a:gd name="T5" fmla="*/ 17 h 44"/>
                  <a:gd name="T6" fmla="*/ 28 w 33"/>
                  <a:gd name="T7" fmla="*/ 38 h 44"/>
                  <a:gd name="T8" fmla="*/ 31 w 33"/>
                  <a:gd name="T9" fmla="*/ 44 h 44"/>
                  <a:gd name="T10" fmla="*/ 33 w 33"/>
                  <a:gd name="T11" fmla="*/ 41 h 44"/>
                  <a:gd name="T12" fmla="*/ 31 w 33"/>
                  <a:gd name="T13" fmla="*/ 36 h 44"/>
                  <a:gd name="T14" fmla="*/ 17 w 33"/>
                  <a:gd name="T15" fmla="*/ 14 h 44"/>
                  <a:gd name="T16" fmla="*/ 2 w 33"/>
                  <a:gd name="T1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44">
                    <a:moveTo>
                      <a:pt x="2" y="0"/>
                    </a:moveTo>
                    <a:cubicBezTo>
                      <a:pt x="2" y="1"/>
                      <a:pt x="1" y="2"/>
                      <a:pt x="0" y="3"/>
                    </a:cubicBezTo>
                    <a:cubicBezTo>
                      <a:pt x="5" y="8"/>
                      <a:pt x="10" y="12"/>
                      <a:pt x="14" y="17"/>
                    </a:cubicBezTo>
                    <a:cubicBezTo>
                      <a:pt x="20" y="23"/>
                      <a:pt x="24" y="30"/>
                      <a:pt x="28" y="38"/>
                    </a:cubicBezTo>
                    <a:cubicBezTo>
                      <a:pt x="29" y="40"/>
                      <a:pt x="30" y="42"/>
                      <a:pt x="31" y="44"/>
                    </a:cubicBezTo>
                    <a:cubicBezTo>
                      <a:pt x="32" y="43"/>
                      <a:pt x="32" y="42"/>
                      <a:pt x="33" y="41"/>
                    </a:cubicBezTo>
                    <a:cubicBezTo>
                      <a:pt x="33" y="40"/>
                      <a:pt x="32" y="38"/>
                      <a:pt x="31" y="36"/>
                    </a:cubicBezTo>
                    <a:cubicBezTo>
                      <a:pt x="28" y="28"/>
                      <a:pt x="23" y="21"/>
                      <a:pt x="17" y="14"/>
                    </a:cubicBezTo>
                    <a:cubicBezTo>
                      <a:pt x="13" y="9"/>
                      <a:pt x="8" y="5"/>
                      <a:pt x="2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78" name="işľiďé">
                <a:extLst>
                  <a:ext uri="{FF2B5EF4-FFF2-40B4-BE49-F238E27FC236}">
                    <a16:creationId xmlns:a16="http://schemas.microsoft.com/office/drawing/2014/main" id="{8F4D1B9D-9BF0-46F6-952D-8DE2EE36CB7F}"/>
                  </a:ext>
                </a:extLst>
              </p:cNvPr>
              <p:cNvSpPr/>
              <p:nvPr userDrawn="1"/>
            </p:nvSpPr>
            <p:spPr bwMode="auto">
              <a:xfrm flipH="1">
                <a:off x="10112636" y="3153060"/>
                <a:ext cx="194799" cy="361484"/>
              </a:xfrm>
              <a:custGeom>
                <a:avLst/>
                <a:gdLst>
                  <a:gd name="T0" fmla="*/ 18 w 93"/>
                  <a:gd name="T1" fmla="*/ 5 h 173"/>
                  <a:gd name="T2" fmla="*/ 26 w 93"/>
                  <a:gd name="T3" fmla="*/ 14 h 173"/>
                  <a:gd name="T4" fmla="*/ 32 w 93"/>
                  <a:gd name="T5" fmla="*/ 24 h 173"/>
                  <a:gd name="T6" fmla="*/ 44 w 93"/>
                  <a:gd name="T7" fmla="*/ 43 h 173"/>
                  <a:gd name="T8" fmla="*/ 64 w 93"/>
                  <a:gd name="T9" fmla="*/ 84 h 173"/>
                  <a:gd name="T10" fmla="*/ 92 w 93"/>
                  <a:gd name="T11" fmla="*/ 169 h 173"/>
                  <a:gd name="T12" fmla="*/ 90 w 93"/>
                  <a:gd name="T13" fmla="*/ 173 h 173"/>
                  <a:gd name="T14" fmla="*/ 86 w 93"/>
                  <a:gd name="T15" fmla="*/ 171 h 173"/>
                  <a:gd name="T16" fmla="*/ 52 w 93"/>
                  <a:gd name="T17" fmla="*/ 90 h 173"/>
                  <a:gd name="T18" fmla="*/ 30 w 93"/>
                  <a:gd name="T19" fmla="*/ 52 h 173"/>
                  <a:gd name="T20" fmla="*/ 17 w 93"/>
                  <a:gd name="T21" fmla="*/ 35 h 173"/>
                  <a:gd name="T22" fmla="*/ 10 w 93"/>
                  <a:gd name="T23" fmla="*/ 26 h 173"/>
                  <a:gd name="T24" fmla="*/ 4 w 93"/>
                  <a:gd name="T25" fmla="*/ 19 h 173"/>
                  <a:gd name="T26" fmla="*/ 4 w 93"/>
                  <a:gd name="T27" fmla="*/ 19 h 173"/>
                  <a:gd name="T28" fmla="*/ 4 w 93"/>
                  <a:gd name="T29" fmla="*/ 4 h 173"/>
                  <a:gd name="T30" fmla="*/ 18 w 93"/>
                  <a:gd name="T31" fmla="*/ 4 h 173"/>
                  <a:gd name="T32" fmla="*/ 18 w 93"/>
                  <a:gd name="T33" fmla="*/ 5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3" h="173">
                    <a:moveTo>
                      <a:pt x="18" y="5"/>
                    </a:moveTo>
                    <a:cubicBezTo>
                      <a:pt x="21" y="8"/>
                      <a:pt x="23" y="11"/>
                      <a:pt x="26" y="14"/>
                    </a:cubicBezTo>
                    <a:cubicBezTo>
                      <a:pt x="28" y="18"/>
                      <a:pt x="30" y="21"/>
                      <a:pt x="32" y="24"/>
                    </a:cubicBezTo>
                    <a:cubicBezTo>
                      <a:pt x="36" y="30"/>
                      <a:pt x="40" y="37"/>
                      <a:pt x="44" y="43"/>
                    </a:cubicBezTo>
                    <a:cubicBezTo>
                      <a:pt x="51" y="57"/>
                      <a:pt x="58" y="70"/>
                      <a:pt x="64" y="84"/>
                    </a:cubicBezTo>
                    <a:cubicBezTo>
                      <a:pt x="76" y="111"/>
                      <a:pt x="85" y="140"/>
                      <a:pt x="92" y="169"/>
                    </a:cubicBezTo>
                    <a:cubicBezTo>
                      <a:pt x="93" y="171"/>
                      <a:pt x="91" y="173"/>
                      <a:pt x="90" y="173"/>
                    </a:cubicBezTo>
                    <a:cubicBezTo>
                      <a:pt x="88" y="173"/>
                      <a:pt x="86" y="172"/>
                      <a:pt x="86" y="171"/>
                    </a:cubicBezTo>
                    <a:cubicBezTo>
                      <a:pt x="77" y="143"/>
                      <a:pt x="66" y="115"/>
                      <a:pt x="52" y="90"/>
                    </a:cubicBezTo>
                    <a:cubicBezTo>
                      <a:pt x="45" y="77"/>
                      <a:pt x="38" y="64"/>
                      <a:pt x="30" y="52"/>
                    </a:cubicBezTo>
                    <a:cubicBezTo>
                      <a:pt x="26" y="46"/>
                      <a:pt x="22" y="40"/>
                      <a:pt x="17" y="35"/>
                    </a:cubicBezTo>
                    <a:cubicBezTo>
                      <a:pt x="15" y="32"/>
                      <a:pt x="13" y="29"/>
                      <a:pt x="10" y="26"/>
                    </a:cubicBezTo>
                    <a:cubicBezTo>
                      <a:pt x="8" y="24"/>
                      <a:pt x="6" y="21"/>
                      <a:pt x="4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5"/>
                      <a:pt x="0" y="8"/>
                      <a:pt x="4" y="4"/>
                    </a:cubicBezTo>
                    <a:cubicBezTo>
                      <a:pt x="7" y="0"/>
                      <a:pt x="14" y="0"/>
                      <a:pt x="18" y="4"/>
                    </a:cubicBezTo>
                    <a:lnTo>
                      <a:pt x="18" y="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79" name="îšlïḑè">
                <a:extLst>
                  <a:ext uri="{FF2B5EF4-FFF2-40B4-BE49-F238E27FC236}">
                    <a16:creationId xmlns:a16="http://schemas.microsoft.com/office/drawing/2014/main" id="{D1E9371C-BEE3-4460-9A62-7D11271E2DC5}"/>
                  </a:ext>
                </a:extLst>
              </p:cNvPr>
              <p:cNvSpPr/>
              <p:nvPr userDrawn="1"/>
            </p:nvSpPr>
            <p:spPr bwMode="auto">
              <a:xfrm flipH="1">
                <a:off x="10439979" y="3141011"/>
                <a:ext cx="241993" cy="331360"/>
              </a:xfrm>
              <a:custGeom>
                <a:avLst/>
                <a:gdLst>
                  <a:gd name="T0" fmla="*/ 116 w 116"/>
                  <a:gd name="T1" fmla="*/ 10 h 159"/>
                  <a:gd name="T2" fmla="*/ 116 w 116"/>
                  <a:gd name="T3" fmla="*/ 24 h 159"/>
                  <a:gd name="T4" fmla="*/ 115 w 116"/>
                  <a:gd name="T5" fmla="*/ 37 h 159"/>
                  <a:gd name="T6" fmla="*/ 111 w 116"/>
                  <a:gd name="T7" fmla="*/ 62 h 159"/>
                  <a:gd name="T8" fmla="*/ 105 w 116"/>
                  <a:gd name="T9" fmla="*/ 87 h 159"/>
                  <a:gd name="T10" fmla="*/ 102 w 116"/>
                  <a:gd name="T11" fmla="*/ 99 h 159"/>
                  <a:gd name="T12" fmla="*/ 100 w 116"/>
                  <a:gd name="T13" fmla="*/ 105 h 159"/>
                  <a:gd name="T14" fmla="*/ 96 w 116"/>
                  <a:gd name="T15" fmla="*/ 113 h 159"/>
                  <a:gd name="T16" fmla="*/ 86 w 116"/>
                  <a:gd name="T17" fmla="*/ 123 h 159"/>
                  <a:gd name="T18" fmla="*/ 74 w 116"/>
                  <a:gd name="T19" fmla="*/ 129 h 159"/>
                  <a:gd name="T20" fmla="*/ 51 w 116"/>
                  <a:gd name="T21" fmla="*/ 140 h 159"/>
                  <a:gd name="T22" fmla="*/ 27 w 116"/>
                  <a:gd name="T23" fmla="*/ 148 h 159"/>
                  <a:gd name="T24" fmla="*/ 5 w 116"/>
                  <a:gd name="T25" fmla="*/ 158 h 159"/>
                  <a:gd name="T26" fmla="*/ 5 w 116"/>
                  <a:gd name="T27" fmla="*/ 159 h 159"/>
                  <a:gd name="T28" fmla="*/ 1 w 116"/>
                  <a:gd name="T29" fmla="*/ 157 h 159"/>
                  <a:gd name="T30" fmla="*/ 2 w 116"/>
                  <a:gd name="T31" fmla="*/ 153 h 159"/>
                  <a:gd name="T32" fmla="*/ 24 w 116"/>
                  <a:gd name="T33" fmla="*/ 141 h 159"/>
                  <a:gd name="T34" fmla="*/ 47 w 116"/>
                  <a:gd name="T35" fmla="*/ 131 h 159"/>
                  <a:gd name="T36" fmla="*/ 69 w 116"/>
                  <a:gd name="T37" fmla="*/ 120 h 159"/>
                  <a:gd name="T38" fmla="*/ 86 w 116"/>
                  <a:gd name="T39" fmla="*/ 106 h 159"/>
                  <a:gd name="T40" fmla="*/ 87 w 116"/>
                  <a:gd name="T41" fmla="*/ 102 h 159"/>
                  <a:gd name="T42" fmla="*/ 88 w 116"/>
                  <a:gd name="T43" fmla="*/ 96 h 159"/>
                  <a:gd name="T44" fmla="*/ 91 w 116"/>
                  <a:gd name="T45" fmla="*/ 84 h 159"/>
                  <a:gd name="T46" fmla="*/ 94 w 116"/>
                  <a:gd name="T47" fmla="*/ 60 h 159"/>
                  <a:gd name="T48" fmla="*/ 97 w 116"/>
                  <a:gd name="T49" fmla="*/ 35 h 159"/>
                  <a:gd name="T50" fmla="*/ 97 w 116"/>
                  <a:gd name="T51" fmla="*/ 23 h 159"/>
                  <a:gd name="T52" fmla="*/ 96 w 116"/>
                  <a:gd name="T53" fmla="*/ 12 h 159"/>
                  <a:gd name="T54" fmla="*/ 96 w 116"/>
                  <a:gd name="T55" fmla="*/ 12 h 159"/>
                  <a:gd name="T56" fmla="*/ 105 w 116"/>
                  <a:gd name="T57" fmla="*/ 1 h 159"/>
                  <a:gd name="T58" fmla="*/ 116 w 116"/>
                  <a:gd name="T59" fmla="*/ 1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6" h="159">
                    <a:moveTo>
                      <a:pt x="116" y="10"/>
                    </a:moveTo>
                    <a:cubicBezTo>
                      <a:pt x="116" y="15"/>
                      <a:pt x="116" y="20"/>
                      <a:pt x="116" y="24"/>
                    </a:cubicBezTo>
                    <a:cubicBezTo>
                      <a:pt x="116" y="28"/>
                      <a:pt x="115" y="33"/>
                      <a:pt x="115" y="37"/>
                    </a:cubicBezTo>
                    <a:cubicBezTo>
                      <a:pt x="114" y="45"/>
                      <a:pt x="112" y="54"/>
                      <a:pt x="111" y="62"/>
                    </a:cubicBezTo>
                    <a:cubicBezTo>
                      <a:pt x="109" y="70"/>
                      <a:pt x="107" y="79"/>
                      <a:pt x="105" y="87"/>
                    </a:cubicBezTo>
                    <a:cubicBezTo>
                      <a:pt x="104" y="91"/>
                      <a:pt x="103" y="95"/>
                      <a:pt x="102" y="99"/>
                    </a:cubicBezTo>
                    <a:cubicBezTo>
                      <a:pt x="100" y="105"/>
                      <a:pt x="100" y="105"/>
                      <a:pt x="100" y="105"/>
                    </a:cubicBezTo>
                    <a:cubicBezTo>
                      <a:pt x="99" y="108"/>
                      <a:pt x="98" y="110"/>
                      <a:pt x="96" y="113"/>
                    </a:cubicBezTo>
                    <a:cubicBezTo>
                      <a:pt x="93" y="117"/>
                      <a:pt x="89" y="120"/>
                      <a:pt x="86" y="123"/>
                    </a:cubicBezTo>
                    <a:cubicBezTo>
                      <a:pt x="82" y="125"/>
                      <a:pt x="78" y="127"/>
                      <a:pt x="74" y="129"/>
                    </a:cubicBezTo>
                    <a:cubicBezTo>
                      <a:pt x="66" y="133"/>
                      <a:pt x="59" y="137"/>
                      <a:pt x="51" y="140"/>
                    </a:cubicBezTo>
                    <a:cubicBezTo>
                      <a:pt x="27" y="148"/>
                      <a:pt x="27" y="148"/>
                      <a:pt x="27" y="148"/>
                    </a:cubicBezTo>
                    <a:cubicBezTo>
                      <a:pt x="20" y="151"/>
                      <a:pt x="12" y="155"/>
                      <a:pt x="5" y="158"/>
                    </a:cubicBezTo>
                    <a:cubicBezTo>
                      <a:pt x="5" y="159"/>
                      <a:pt x="5" y="159"/>
                      <a:pt x="5" y="159"/>
                    </a:cubicBezTo>
                    <a:cubicBezTo>
                      <a:pt x="4" y="159"/>
                      <a:pt x="2" y="159"/>
                      <a:pt x="1" y="157"/>
                    </a:cubicBezTo>
                    <a:cubicBezTo>
                      <a:pt x="0" y="156"/>
                      <a:pt x="0" y="154"/>
                      <a:pt x="2" y="153"/>
                    </a:cubicBezTo>
                    <a:cubicBezTo>
                      <a:pt x="9" y="148"/>
                      <a:pt x="17" y="144"/>
                      <a:pt x="24" y="141"/>
                    </a:cubicBezTo>
                    <a:cubicBezTo>
                      <a:pt x="47" y="131"/>
                      <a:pt x="47" y="131"/>
                      <a:pt x="47" y="131"/>
                    </a:cubicBezTo>
                    <a:cubicBezTo>
                      <a:pt x="55" y="127"/>
                      <a:pt x="62" y="124"/>
                      <a:pt x="69" y="120"/>
                    </a:cubicBezTo>
                    <a:cubicBezTo>
                      <a:pt x="76" y="116"/>
                      <a:pt x="82" y="111"/>
                      <a:pt x="86" y="106"/>
                    </a:cubicBezTo>
                    <a:cubicBezTo>
                      <a:pt x="86" y="104"/>
                      <a:pt x="87" y="103"/>
                      <a:pt x="87" y="102"/>
                    </a:cubicBezTo>
                    <a:cubicBezTo>
                      <a:pt x="88" y="96"/>
                      <a:pt x="88" y="96"/>
                      <a:pt x="88" y="96"/>
                    </a:cubicBezTo>
                    <a:cubicBezTo>
                      <a:pt x="89" y="92"/>
                      <a:pt x="90" y="88"/>
                      <a:pt x="91" y="84"/>
                    </a:cubicBezTo>
                    <a:cubicBezTo>
                      <a:pt x="92" y="76"/>
                      <a:pt x="94" y="68"/>
                      <a:pt x="94" y="60"/>
                    </a:cubicBezTo>
                    <a:cubicBezTo>
                      <a:pt x="95" y="51"/>
                      <a:pt x="96" y="43"/>
                      <a:pt x="97" y="35"/>
                    </a:cubicBezTo>
                    <a:cubicBezTo>
                      <a:pt x="97" y="31"/>
                      <a:pt x="97" y="27"/>
                      <a:pt x="97" y="23"/>
                    </a:cubicBezTo>
                    <a:cubicBezTo>
                      <a:pt x="97" y="19"/>
                      <a:pt x="97" y="15"/>
                      <a:pt x="96" y="12"/>
                    </a:cubicBezTo>
                    <a:cubicBezTo>
                      <a:pt x="96" y="12"/>
                      <a:pt x="96" y="12"/>
                      <a:pt x="96" y="12"/>
                    </a:cubicBezTo>
                    <a:cubicBezTo>
                      <a:pt x="96" y="6"/>
                      <a:pt x="100" y="1"/>
                      <a:pt x="105" y="1"/>
                    </a:cubicBezTo>
                    <a:cubicBezTo>
                      <a:pt x="111" y="0"/>
                      <a:pt x="116" y="4"/>
                      <a:pt x="116" y="1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80" name="ïš1ïdè">
                <a:extLst>
                  <a:ext uri="{FF2B5EF4-FFF2-40B4-BE49-F238E27FC236}">
                    <a16:creationId xmlns:a16="http://schemas.microsoft.com/office/drawing/2014/main" id="{F0CAA1A2-5EDE-4D66-8B99-EB263047D363}"/>
                  </a:ext>
                </a:extLst>
              </p:cNvPr>
              <p:cNvSpPr/>
              <p:nvPr userDrawn="1"/>
            </p:nvSpPr>
            <p:spPr bwMode="auto">
              <a:xfrm flipH="1">
                <a:off x="10108619" y="3491449"/>
                <a:ext cx="27111" cy="29120"/>
              </a:xfrm>
              <a:custGeom>
                <a:avLst/>
                <a:gdLst>
                  <a:gd name="T0" fmla="*/ 2 w 13"/>
                  <a:gd name="T1" fmla="*/ 6 h 14"/>
                  <a:gd name="T2" fmla="*/ 0 w 13"/>
                  <a:gd name="T3" fmla="*/ 5 h 14"/>
                  <a:gd name="T4" fmla="*/ 5 w 13"/>
                  <a:gd name="T5" fmla="*/ 4 h 14"/>
                  <a:gd name="T6" fmla="*/ 11 w 13"/>
                  <a:gd name="T7" fmla="*/ 0 h 14"/>
                  <a:gd name="T8" fmla="*/ 11 w 13"/>
                  <a:gd name="T9" fmla="*/ 4 h 14"/>
                  <a:gd name="T10" fmla="*/ 7 w 13"/>
                  <a:gd name="T11" fmla="*/ 11 h 14"/>
                  <a:gd name="T12" fmla="*/ 2 w 13"/>
                  <a:gd name="T13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4">
                    <a:moveTo>
                      <a:pt x="2" y="6"/>
                    </a:moveTo>
                    <a:cubicBezTo>
                      <a:pt x="2" y="6"/>
                      <a:pt x="1" y="7"/>
                      <a:pt x="0" y="5"/>
                    </a:cubicBezTo>
                    <a:cubicBezTo>
                      <a:pt x="0" y="4"/>
                      <a:pt x="2" y="4"/>
                      <a:pt x="5" y="4"/>
                    </a:cubicBezTo>
                    <a:cubicBezTo>
                      <a:pt x="7" y="3"/>
                      <a:pt x="9" y="1"/>
                      <a:pt x="11" y="0"/>
                    </a:cubicBezTo>
                    <a:cubicBezTo>
                      <a:pt x="12" y="0"/>
                      <a:pt x="12" y="3"/>
                      <a:pt x="11" y="4"/>
                    </a:cubicBezTo>
                    <a:cubicBezTo>
                      <a:pt x="11" y="4"/>
                      <a:pt x="13" y="8"/>
                      <a:pt x="7" y="11"/>
                    </a:cubicBezTo>
                    <a:cubicBezTo>
                      <a:pt x="2" y="14"/>
                      <a:pt x="2" y="6"/>
                      <a:pt x="2" y="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81" name="ïṧľîďé">
                <a:extLst>
                  <a:ext uri="{FF2B5EF4-FFF2-40B4-BE49-F238E27FC236}">
                    <a16:creationId xmlns:a16="http://schemas.microsoft.com/office/drawing/2014/main" id="{69111D15-CB83-4C00-AC37-ED464E3BE53F}"/>
                  </a:ext>
                </a:extLst>
              </p:cNvPr>
              <p:cNvSpPr/>
              <p:nvPr userDrawn="1"/>
            </p:nvSpPr>
            <p:spPr bwMode="auto">
              <a:xfrm flipH="1">
                <a:off x="10650844" y="3447268"/>
                <a:ext cx="33136" cy="27111"/>
              </a:xfrm>
              <a:custGeom>
                <a:avLst/>
                <a:gdLst>
                  <a:gd name="T0" fmla="*/ 6 w 16"/>
                  <a:gd name="T1" fmla="*/ 3 h 13"/>
                  <a:gd name="T2" fmla="*/ 8 w 16"/>
                  <a:gd name="T3" fmla="*/ 1 h 13"/>
                  <a:gd name="T4" fmla="*/ 11 w 16"/>
                  <a:gd name="T5" fmla="*/ 4 h 13"/>
                  <a:gd name="T6" fmla="*/ 15 w 16"/>
                  <a:gd name="T7" fmla="*/ 9 h 13"/>
                  <a:gd name="T8" fmla="*/ 12 w 16"/>
                  <a:gd name="T9" fmla="*/ 10 h 13"/>
                  <a:gd name="T10" fmla="*/ 4 w 16"/>
                  <a:gd name="T11" fmla="*/ 9 h 13"/>
                  <a:gd name="T12" fmla="*/ 6 w 16"/>
                  <a:gd name="T13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13">
                    <a:moveTo>
                      <a:pt x="6" y="3"/>
                    </a:moveTo>
                    <a:cubicBezTo>
                      <a:pt x="6" y="3"/>
                      <a:pt x="6" y="1"/>
                      <a:pt x="8" y="1"/>
                    </a:cubicBezTo>
                    <a:cubicBezTo>
                      <a:pt x="9" y="0"/>
                      <a:pt x="10" y="2"/>
                      <a:pt x="11" y="4"/>
                    </a:cubicBezTo>
                    <a:cubicBezTo>
                      <a:pt x="11" y="6"/>
                      <a:pt x="15" y="8"/>
                      <a:pt x="15" y="9"/>
                    </a:cubicBezTo>
                    <a:cubicBezTo>
                      <a:pt x="16" y="11"/>
                      <a:pt x="13" y="11"/>
                      <a:pt x="12" y="10"/>
                    </a:cubicBezTo>
                    <a:cubicBezTo>
                      <a:pt x="12" y="10"/>
                      <a:pt x="8" y="13"/>
                      <a:pt x="4" y="9"/>
                    </a:cubicBezTo>
                    <a:cubicBezTo>
                      <a:pt x="0" y="4"/>
                      <a:pt x="6" y="3"/>
                      <a:pt x="6" y="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82" name="iṧľïďe">
                <a:extLst>
                  <a:ext uri="{FF2B5EF4-FFF2-40B4-BE49-F238E27FC236}">
                    <a16:creationId xmlns:a16="http://schemas.microsoft.com/office/drawing/2014/main" id="{3D4374DA-CA6A-457B-8EEA-B6F4CA6122C3}"/>
                  </a:ext>
                </a:extLst>
              </p:cNvPr>
              <p:cNvSpPr/>
              <p:nvPr userDrawn="1"/>
            </p:nvSpPr>
            <p:spPr bwMode="auto">
              <a:xfrm flipH="1">
                <a:off x="9947960" y="3485425"/>
                <a:ext cx="198816" cy="58239"/>
              </a:xfrm>
              <a:custGeom>
                <a:avLst/>
                <a:gdLst>
                  <a:gd name="T0" fmla="*/ 89 w 95"/>
                  <a:gd name="T1" fmla="*/ 28 h 28"/>
                  <a:gd name="T2" fmla="*/ 3 w 95"/>
                  <a:gd name="T3" fmla="*/ 28 h 28"/>
                  <a:gd name="T4" fmla="*/ 3 w 95"/>
                  <a:gd name="T5" fmla="*/ 15 h 28"/>
                  <a:gd name="T6" fmla="*/ 7 w 95"/>
                  <a:gd name="T7" fmla="*/ 9 h 28"/>
                  <a:gd name="T8" fmla="*/ 12 w 95"/>
                  <a:gd name="T9" fmla="*/ 13 h 28"/>
                  <a:gd name="T10" fmla="*/ 16 w 95"/>
                  <a:gd name="T11" fmla="*/ 7 h 28"/>
                  <a:gd name="T12" fmla="*/ 62 w 95"/>
                  <a:gd name="T13" fmla="*/ 1 h 28"/>
                  <a:gd name="T14" fmla="*/ 89 w 95"/>
                  <a:gd name="T1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5" h="28">
                    <a:moveTo>
                      <a:pt x="89" y="28"/>
                    </a:moveTo>
                    <a:cubicBezTo>
                      <a:pt x="3" y="28"/>
                      <a:pt x="3" y="28"/>
                      <a:pt x="3" y="28"/>
                    </a:cubicBezTo>
                    <a:cubicBezTo>
                      <a:pt x="0" y="24"/>
                      <a:pt x="1" y="20"/>
                      <a:pt x="3" y="15"/>
                    </a:cubicBezTo>
                    <a:cubicBezTo>
                      <a:pt x="3" y="15"/>
                      <a:pt x="1" y="11"/>
                      <a:pt x="7" y="9"/>
                    </a:cubicBezTo>
                    <a:cubicBezTo>
                      <a:pt x="8" y="12"/>
                      <a:pt x="9" y="14"/>
                      <a:pt x="12" y="13"/>
                    </a:cubicBezTo>
                    <a:cubicBezTo>
                      <a:pt x="15" y="13"/>
                      <a:pt x="16" y="12"/>
                      <a:pt x="16" y="7"/>
                    </a:cubicBezTo>
                    <a:cubicBezTo>
                      <a:pt x="26" y="4"/>
                      <a:pt x="48" y="0"/>
                      <a:pt x="62" y="1"/>
                    </a:cubicBezTo>
                    <a:cubicBezTo>
                      <a:pt x="95" y="3"/>
                      <a:pt x="89" y="28"/>
                      <a:pt x="89" y="2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83" name="ï$ļíḋé">
                <a:extLst>
                  <a:ext uri="{FF2B5EF4-FFF2-40B4-BE49-F238E27FC236}">
                    <a16:creationId xmlns:a16="http://schemas.microsoft.com/office/drawing/2014/main" id="{5AAF236D-8713-4F01-A0F8-70694FD057D6}"/>
                  </a:ext>
                </a:extLst>
              </p:cNvPr>
              <p:cNvSpPr/>
              <p:nvPr userDrawn="1"/>
            </p:nvSpPr>
            <p:spPr bwMode="auto">
              <a:xfrm flipH="1">
                <a:off x="9949968" y="3487433"/>
                <a:ext cx="98404" cy="56231"/>
              </a:xfrm>
              <a:custGeom>
                <a:avLst/>
                <a:gdLst>
                  <a:gd name="T0" fmla="*/ 16 w 47"/>
                  <a:gd name="T1" fmla="*/ 0 h 27"/>
                  <a:gd name="T2" fmla="*/ 3 w 47"/>
                  <a:gd name="T3" fmla="*/ 27 h 27"/>
                  <a:gd name="T4" fmla="*/ 42 w 47"/>
                  <a:gd name="T5" fmla="*/ 27 h 27"/>
                  <a:gd name="T6" fmla="*/ 16 w 47"/>
                  <a:gd name="T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27">
                    <a:moveTo>
                      <a:pt x="16" y="0"/>
                    </a:moveTo>
                    <a:cubicBezTo>
                      <a:pt x="1" y="1"/>
                      <a:pt x="0" y="15"/>
                      <a:pt x="3" y="27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7"/>
                      <a:pt x="47" y="3"/>
                      <a:pt x="1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84" name="íṣḷîḋê">
                <a:extLst>
                  <a:ext uri="{FF2B5EF4-FFF2-40B4-BE49-F238E27FC236}">
                    <a16:creationId xmlns:a16="http://schemas.microsoft.com/office/drawing/2014/main" id="{71A0C46A-42C8-48C9-87BE-8CA82474C6A1}"/>
                  </a:ext>
                </a:extLst>
              </p:cNvPr>
              <p:cNvSpPr/>
              <p:nvPr userDrawn="1"/>
            </p:nvSpPr>
            <p:spPr bwMode="auto">
              <a:xfrm flipH="1">
                <a:off x="10548424" y="3443251"/>
                <a:ext cx="160659" cy="116478"/>
              </a:xfrm>
              <a:custGeom>
                <a:avLst/>
                <a:gdLst>
                  <a:gd name="T0" fmla="*/ 69 w 77"/>
                  <a:gd name="T1" fmla="*/ 56 h 56"/>
                  <a:gd name="T2" fmla="*/ 13 w 77"/>
                  <a:gd name="T3" fmla="*/ 52 h 56"/>
                  <a:gd name="T4" fmla="*/ 0 w 77"/>
                  <a:gd name="T5" fmla="*/ 8 h 56"/>
                  <a:gd name="T6" fmla="*/ 12 w 77"/>
                  <a:gd name="T7" fmla="*/ 3 h 56"/>
                  <a:gd name="T8" fmla="*/ 18 w 77"/>
                  <a:gd name="T9" fmla="*/ 5 h 56"/>
                  <a:gd name="T10" fmla="*/ 17 w 77"/>
                  <a:gd name="T11" fmla="*/ 11 h 56"/>
                  <a:gd name="T12" fmla="*/ 24 w 77"/>
                  <a:gd name="T13" fmla="*/ 12 h 56"/>
                  <a:gd name="T14" fmla="*/ 33 w 77"/>
                  <a:gd name="T15" fmla="*/ 26 h 56"/>
                  <a:gd name="T16" fmla="*/ 45 w 77"/>
                  <a:gd name="T17" fmla="*/ 27 h 56"/>
                  <a:gd name="T18" fmla="*/ 69 w 77"/>
                  <a:gd name="T1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7" h="56">
                    <a:moveTo>
                      <a:pt x="69" y="56"/>
                    </a:moveTo>
                    <a:cubicBezTo>
                      <a:pt x="13" y="52"/>
                      <a:pt x="13" y="52"/>
                      <a:pt x="13" y="52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2" y="4"/>
                      <a:pt x="6" y="4"/>
                      <a:pt x="12" y="3"/>
                    </a:cubicBezTo>
                    <a:cubicBezTo>
                      <a:pt x="12" y="3"/>
                      <a:pt x="15" y="0"/>
                      <a:pt x="18" y="5"/>
                    </a:cubicBezTo>
                    <a:cubicBezTo>
                      <a:pt x="16" y="7"/>
                      <a:pt x="15" y="9"/>
                      <a:pt x="17" y="11"/>
                    </a:cubicBezTo>
                    <a:cubicBezTo>
                      <a:pt x="18" y="13"/>
                      <a:pt x="19" y="14"/>
                      <a:pt x="24" y="12"/>
                    </a:cubicBezTo>
                    <a:cubicBezTo>
                      <a:pt x="26" y="16"/>
                      <a:pt x="30" y="20"/>
                      <a:pt x="33" y="26"/>
                    </a:cubicBezTo>
                    <a:cubicBezTo>
                      <a:pt x="37" y="26"/>
                      <a:pt x="41" y="26"/>
                      <a:pt x="45" y="27"/>
                    </a:cubicBezTo>
                    <a:cubicBezTo>
                      <a:pt x="77" y="31"/>
                      <a:pt x="69" y="56"/>
                      <a:pt x="69" y="5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85" name="iŝ1iḍe">
                <a:extLst>
                  <a:ext uri="{FF2B5EF4-FFF2-40B4-BE49-F238E27FC236}">
                    <a16:creationId xmlns:a16="http://schemas.microsoft.com/office/drawing/2014/main" id="{55C962E2-97FA-483D-83BF-1DFFCB97DD27}"/>
                  </a:ext>
                </a:extLst>
              </p:cNvPr>
              <p:cNvSpPr/>
              <p:nvPr userDrawn="1"/>
            </p:nvSpPr>
            <p:spPr bwMode="auto">
              <a:xfrm flipH="1">
                <a:off x="10551437" y="3499482"/>
                <a:ext cx="97400" cy="60247"/>
              </a:xfrm>
              <a:custGeom>
                <a:avLst/>
                <a:gdLst>
                  <a:gd name="T0" fmla="*/ 17 w 47"/>
                  <a:gd name="T1" fmla="*/ 0 h 29"/>
                  <a:gd name="T2" fmla="*/ 1 w 47"/>
                  <a:gd name="T3" fmla="*/ 27 h 29"/>
                  <a:gd name="T4" fmla="*/ 40 w 47"/>
                  <a:gd name="T5" fmla="*/ 29 h 29"/>
                  <a:gd name="T6" fmla="*/ 17 w 47"/>
                  <a:gd name="T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29">
                    <a:moveTo>
                      <a:pt x="17" y="0"/>
                    </a:moveTo>
                    <a:cubicBezTo>
                      <a:pt x="1" y="0"/>
                      <a:pt x="0" y="14"/>
                      <a:pt x="1" y="27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40" y="29"/>
                      <a:pt x="47" y="5"/>
                      <a:pt x="1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86" name="íṥḻïďé">
                <a:extLst>
                  <a:ext uri="{FF2B5EF4-FFF2-40B4-BE49-F238E27FC236}">
                    <a16:creationId xmlns:a16="http://schemas.microsoft.com/office/drawing/2014/main" id="{C65687BF-2A59-46D3-93C3-7B80B0F0CA6C}"/>
                  </a:ext>
                </a:extLst>
              </p:cNvPr>
              <p:cNvSpPr/>
              <p:nvPr userDrawn="1"/>
            </p:nvSpPr>
            <p:spPr bwMode="auto">
              <a:xfrm flipH="1">
                <a:off x="10238151" y="2310603"/>
                <a:ext cx="231952" cy="148610"/>
              </a:xfrm>
              <a:custGeom>
                <a:avLst/>
                <a:gdLst>
                  <a:gd name="T0" fmla="*/ 26 w 111"/>
                  <a:gd name="T1" fmla="*/ 43 h 71"/>
                  <a:gd name="T2" fmla="*/ 79 w 111"/>
                  <a:gd name="T3" fmla="*/ 0 h 71"/>
                  <a:gd name="T4" fmla="*/ 91 w 111"/>
                  <a:gd name="T5" fmla="*/ 20 h 71"/>
                  <a:gd name="T6" fmla="*/ 111 w 111"/>
                  <a:gd name="T7" fmla="*/ 1 h 71"/>
                  <a:gd name="T8" fmla="*/ 87 w 111"/>
                  <a:gd name="T9" fmla="*/ 41 h 71"/>
                  <a:gd name="T10" fmla="*/ 53 w 111"/>
                  <a:gd name="T11" fmla="*/ 45 h 71"/>
                  <a:gd name="T12" fmla="*/ 38 w 111"/>
                  <a:gd name="T13" fmla="*/ 46 h 71"/>
                  <a:gd name="T14" fmla="*/ 34 w 111"/>
                  <a:gd name="T15" fmla="*/ 71 h 71"/>
                  <a:gd name="T16" fmla="*/ 0 w 111"/>
                  <a:gd name="T17" fmla="*/ 70 h 71"/>
                  <a:gd name="T18" fmla="*/ 26 w 111"/>
                  <a:gd name="T19" fmla="*/ 43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1" h="71">
                    <a:moveTo>
                      <a:pt x="26" y="43"/>
                    </a:moveTo>
                    <a:cubicBezTo>
                      <a:pt x="41" y="43"/>
                      <a:pt x="78" y="36"/>
                      <a:pt x="79" y="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111" y="1"/>
                      <a:pt x="111" y="1"/>
                      <a:pt x="111" y="1"/>
                    </a:cubicBezTo>
                    <a:cubicBezTo>
                      <a:pt x="111" y="1"/>
                      <a:pt x="109" y="35"/>
                      <a:pt x="87" y="41"/>
                    </a:cubicBezTo>
                    <a:cubicBezTo>
                      <a:pt x="74" y="45"/>
                      <a:pt x="63" y="45"/>
                      <a:pt x="53" y="45"/>
                    </a:cubicBezTo>
                    <a:cubicBezTo>
                      <a:pt x="47" y="45"/>
                      <a:pt x="41" y="45"/>
                      <a:pt x="38" y="46"/>
                    </a:cubicBezTo>
                    <a:cubicBezTo>
                      <a:pt x="30" y="49"/>
                      <a:pt x="34" y="71"/>
                      <a:pt x="34" y="71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42"/>
                      <a:pt x="26" y="43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87" name="íṥ1îde">
                <a:extLst>
                  <a:ext uri="{FF2B5EF4-FFF2-40B4-BE49-F238E27FC236}">
                    <a16:creationId xmlns:a16="http://schemas.microsoft.com/office/drawing/2014/main" id="{41506B09-417A-4DAF-B031-C7026A2CF327}"/>
                  </a:ext>
                </a:extLst>
              </p:cNvPr>
              <p:cNvSpPr/>
              <p:nvPr userDrawn="1"/>
            </p:nvSpPr>
            <p:spPr bwMode="auto">
              <a:xfrm flipH="1">
                <a:off x="10119665" y="2450176"/>
                <a:ext cx="562308" cy="818359"/>
              </a:xfrm>
              <a:custGeom>
                <a:avLst/>
                <a:gdLst>
                  <a:gd name="T0" fmla="*/ 269 w 270"/>
                  <a:gd name="T1" fmla="*/ 341 h 392"/>
                  <a:gd name="T2" fmla="*/ 269 w 270"/>
                  <a:gd name="T3" fmla="*/ 341 h 392"/>
                  <a:gd name="T4" fmla="*/ 79 w 270"/>
                  <a:gd name="T5" fmla="*/ 392 h 392"/>
                  <a:gd name="T6" fmla="*/ 0 w 270"/>
                  <a:gd name="T7" fmla="*/ 14 h 392"/>
                  <a:gd name="T8" fmla="*/ 18 w 270"/>
                  <a:gd name="T9" fmla="*/ 11 h 392"/>
                  <a:gd name="T10" fmla="*/ 105 w 270"/>
                  <a:gd name="T11" fmla="*/ 2 h 392"/>
                  <a:gd name="T12" fmla="*/ 195 w 270"/>
                  <a:gd name="T13" fmla="*/ 2 h 392"/>
                  <a:gd name="T14" fmla="*/ 257 w 270"/>
                  <a:gd name="T15" fmla="*/ 176 h 392"/>
                  <a:gd name="T16" fmla="*/ 267 w 270"/>
                  <a:gd name="T17" fmla="*/ 267 h 392"/>
                  <a:gd name="T18" fmla="*/ 269 w 270"/>
                  <a:gd name="T19" fmla="*/ 341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0" h="392">
                    <a:moveTo>
                      <a:pt x="269" y="341"/>
                    </a:moveTo>
                    <a:cubicBezTo>
                      <a:pt x="269" y="341"/>
                      <a:pt x="269" y="341"/>
                      <a:pt x="269" y="341"/>
                    </a:cubicBezTo>
                    <a:cubicBezTo>
                      <a:pt x="269" y="341"/>
                      <a:pt x="194" y="376"/>
                      <a:pt x="79" y="392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7" y="13"/>
                      <a:pt x="18" y="11"/>
                    </a:cubicBezTo>
                    <a:cubicBezTo>
                      <a:pt x="37" y="9"/>
                      <a:pt x="69" y="5"/>
                      <a:pt x="105" y="2"/>
                    </a:cubicBezTo>
                    <a:cubicBezTo>
                      <a:pt x="135" y="0"/>
                      <a:pt x="166" y="0"/>
                      <a:pt x="195" y="2"/>
                    </a:cubicBezTo>
                    <a:cubicBezTo>
                      <a:pt x="195" y="2"/>
                      <a:pt x="242" y="79"/>
                      <a:pt x="257" y="176"/>
                    </a:cubicBezTo>
                    <a:cubicBezTo>
                      <a:pt x="262" y="211"/>
                      <a:pt x="265" y="242"/>
                      <a:pt x="267" y="267"/>
                    </a:cubicBezTo>
                    <a:cubicBezTo>
                      <a:pt x="270" y="311"/>
                      <a:pt x="269" y="338"/>
                      <a:pt x="269" y="341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88" name="iŝḻiďè">
                <a:extLst>
                  <a:ext uri="{FF2B5EF4-FFF2-40B4-BE49-F238E27FC236}">
                    <a16:creationId xmlns:a16="http://schemas.microsoft.com/office/drawing/2014/main" id="{86D3DEC8-91AB-4E2C-9B82-DAF42095F21E}"/>
                  </a:ext>
                </a:extLst>
              </p:cNvPr>
              <p:cNvSpPr/>
              <p:nvPr userDrawn="1"/>
            </p:nvSpPr>
            <p:spPr bwMode="auto">
              <a:xfrm flipH="1">
                <a:off x="10125689" y="2450176"/>
                <a:ext cx="408677" cy="667740"/>
              </a:xfrm>
              <a:custGeom>
                <a:avLst/>
                <a:gdLst>
                  <a:gd name="T0" fmla="*/ 85 w 196"/>
                  <a:gd name="T1" fmla="*/ 0 h 320"/>
                  <a:gd name="T2" fmla="*/ 64 w 196"/>
                  <a:gd name="T3" fmla="*/ 1 h 320"/>
                  <a:gd name="T4" fmla="*/ 34 w 196"/>
                  <a:gd name="T5" fmla="*/ 2 h 320"/>
                  <a:gd name="T6" fmla="*/ 34 w 196"/>
                  <a:gd name="T7" fmla="*/ 2 h 320"/>
                  <a:gd name="T8" fmla="*/ 15 w 196"/>
                  <a:gd name="T9" fmla="*/ 169 h 320"/>
                  <a:gd name="T10" fmla="*/ 134 w 196"/>
                  <a:gd name="T11" fmla="*/ 320 h 320"/>
                  <a:gd name="T12" fmla="*/ 146 w 196"/>
                  <a:gd name="T13" fmla="*/ 319 h 320"/>
                  <a:gd name="T14" fmla="*/ 196 w 196"/>
                  <a:gd name="T15" fmla="*/ 267 h 320"/>
                  <a:gd name="T16" fmla="*/ 186 w 196"/>
                  <a:gd name="T17" fmla="*/ 176 h 320"/>
                  <a:gd name="T18" fmla="*/ 124 w 196"/>
                  <a:gd name="T19" fmla="*/ 2 h 320"/>
                  <a:gd name="T20" fmla="*/ 85 w 196"/>
                  <a:gd name="T21" fmla="*/ 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6" h="320">
                    <a:moveTo>
                      <a:pt x="85" y="0"/>
                    </a:moveTo>
                    <a:cubicBezTo>
                      <a:pt x="78" y="0"/>
                      <a:pt x="71" y="1"/>
                      <a:pt x="64" y="1"/>
                    </a:cubicBezTo>
                    <a:cubicBezTo>
                      <a:pt x="54" y="1"/>
                      <a:pt x="44" y="2"/>
                      <a:pt x="34" y="2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8" y="37"/>
                      <a:pt x="0" y="100"/>
                      <a:pt x="15" y="169"/>
                    </a:cubicBezTo>
                    <a:cubicBezTo>
                      <a:pt x="34" y="256"/>
                      <a:pt x="86" y="320"/>
                      <a:pt x="134" y="320"/>
                    </a:cubicBezTo>
                    <a:cubicBezTo>
                      <a:pt x="138" y="320"/>
                      <a:pt x="142" y="320"/>
                      <a:pt x="146" y="319"/>
                    </a:cubicBezTo>
                    <a:cubicBezTo>
                      <a:pt x="168" y="314"/>
                      <a:pt x="185" y="295"/>
                      <a:pt x="196" y="267"/>
                    </a:cubicBezTo>
                    <a:cubicBezTo>
                      <a:pt x="194" y="242"/>
                      <a:pt x="191" y="211"/>
                      <a:pt x="186" y="176"/>
                    </a:cubicBezTo>
                    <a:cubicBezTo>
                      <a:pt x="171" y="79"/>
                      <a:pt x="124" y="2"/>
                      <a:pt x="124" y="2"/>
                    </a:cubicBezTo>
                    <a:cubicBezTo>
                      <a:pt x="111" y="1"/>
                      <a:pt x="98" y="0"/>
                      <a:pt x="85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89" name="ïṥļíḑè">
                <a:extLst>
                  <a:ext uri="{FF2B5EF4-FFF2-40B4-BE49-F238E27FC236}">
                    <a16:creationId xmlns:a16="http://schemas.microsoft.com/office/drawing/2014/main" id="{0DCA1421-A83E-4321-8F22-A076F1F1234B}"/>
                  </a:ext>
                </a:extLst>
              </p:cNvPr>
              <p:cNvSpPr/>
              <p:nvPr userDrawn="1"/>
            </p:nvSpPr>
            <p:spPr bwMode="auto">
              <a:xfrm flipH="1">
                <a:off x="10472111" y="2454192"/>
                <a:ext cx="356463" cy="824383"/>
              </a:xfrm>
              <a:custGeom>
                <a:avLst/>
                <a:gdLst>
                  <a:gd name="T0" fmla="*/ 9 w 171"/>
                  <a:gd name="T1" fmla="*/ 56 h 395"/>
                  <a:gd name="T2" fmla="*/ 85 w 171"/>
                  <a:gd name="T3" fmla="*/ 382 h 395"/>
                  <a:gd name="T4" fmla="*/ 161 w 171"/>
                  <a:gd name="T5" fmla="*/ 382 h 395"/>
                  <a:gd name="T6" fmla="*/ 81 w 171"/>
                  <a:gd name="T7" fmla="*/ 15 h 395"/>
                  <a:gd name="T8" fmla="*/ 9 w 171"/>
                  <a:gd name="T9" fmla="*/ 56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395">
                    <a:moveTo>
                      <a:pt x="9" y="56"/>
                    </a:moveTo>
                    <a:cubicBezTo>
                      <a:pt x="54" y="158"/>
                      <a:pt x="77" y="267"/>
                      <a:pt x="85" y="382"/>
                    </a:cubicBezTo>
                    <a:cubicBezTo>
                      <a:pt x="84" y="395"/>
                      <a:pt x="160" y="395"/>
                      <a:pt x="161" y="382"/>
                    </a:cubicBezTo>
                    <a:cubicBezTo>
                      <a:pt x="171" y="285"/>
                      <a:pt x="128" y="99"/>
                      <a:pt x="81" y="15"/>
                    </a:cubicBezTo>
                    <a:cubicBezTo>
                      <a:pt x="72" y="0"/>
                      <a:pt x="0" y="42"/>
                      <a:pt x="9" y="5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90" name="îśľíḑe">
                <a:extLst>
                  <a:ext uri="{FF2B5EF4-FFF2-40B4-BE49-F238E27FC236}">
                    <a16:creationId xmlns:a16="http://schemas.microsoft.com/office/drawing/2014/main" id="{3C67EA0E-94EA-4128-98C8-647745AA5610}"/>
                  </a:ext>
                </a:extLst>
              </p:cNvPr>
              <p:cNvSpPr/>
              <p:nvPr userDrawn="1"/>
            </p:nvSpPr>
            <p:spPr bwMode="auto">
              <a:xfrm flipH="1">
                <a:off x="10563486" y="2454192"/>
                <a:ext cx="265088" cy="332364"/>
              </a:xfrm>
              <a:custGeom>
                <a:avLst/>
                <a:gdLst>
                  <a:gd name="T0" fmla="*/ 127 w 127"/>
                  <a:gd name="T1" fmla="*/ 134 h 159"/>
                  <a:gd name="T2" fmla="*/ 81 w 127"/>
                  <a:gd name="T3" fmla="*/ 15 h 159"/>
                  <a:gd name="T4" fmla="*/ 9 w 127"/>
                  <a:gd name="T5" fmla="*/ 56 h 159"/>
                  <a:gd name="T6" fmla="*/ 47 w 127"/>
                  <a:gd name="T7" fmla="*/ 159 h 159"/>
                  <a:gd name="T8" fmla="*/ 127 w 127"/>
                  <a:gd name="T9" fmla="*/ 134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159">
                    <a:moveTo>
                      <a:pt x="127" y="134"/>
                    </a:moveTo>
                    <a:cubicBezTo>
                      <a:pt x="114" y="87"/>
                      <a:pt x="98" y="45"/>
                      <a:pt x="81" y="15"/>
                    </a:cubicBezTo>
                    <a:cubicBezTo>
                      <a:pt x="72" y="0"/>
                      <a:pt x="0" y="42"/>
                      <a:pt x="9" y="56"/>
                    </a:cubicBezTo>
                    <a:cubicBezTo>
                      <a:pt x="24" y="90"/>
                      <a:pt x="36" y="124"/>
                      <a:pt x="47" y="159"/>
                    </a:cubicBezTo>
                    <a:cubicBezTo>
                      <a:pt x="68" y="139"/>
                      <a:pt x="98" y="132"/>
                      <a:pt x="127" y="134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91" name="îšľiḑè">
                <a:extLst>
                  <a:ext uri="{FF2B5EF4-FFF2-40B4-BE49-F238E27FC236}">
                    <a16:creationId xmlns:a16="http://schemas.microsoft.com/office/drawing/2014/main" id="{869487C1-6FF2-4EC5-8D69-75841FF65423}"/>
                  </a:ext>
                </a:extLst>
              </p:cNvPr>
              <p:cNvSpPr/>
              <p:nvPr userDrawn="1"/>
            </p:nvSpPr>
            <p:spPr bwMode="auto">
              <a:xfrm flipH="1">
                <a:off x="10486169" y="3023529"/>
                <a:ext cx="189779" cy="255047"/>
              </a:xfrm>
              <a:custGeom>
                <a:avLst/>
                <a:gdLst>
                  <a:gd name="T0" fmla="*/ 0 w 91"/>
                  <a:gd name="T1" fmla="*/ 2 h 122"/>
                  <a:gd name="T2" fmla="*/ 12 w 91"/>
                  <a:gd name="T3" fmla="*/ 109 h 122"/>
                  <a:gd name="T4" fmla="*/ 88 w 91"/>
                  <a:gd name="T5" fmla="*/ 109 h 122"/>
                  <a:gd name="T6" fmla="*/ 83 w 91"/>
                  <a:gd name="T7" fmla="*/ 0 h 122"/>
                  <a:gd name="T8" fmla="*/ 0 w 91"/>
                  <a:gd name="T9" fmla="*/ 2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122">
                    <a:moveTo>
                      <a:pt x="0" y="2"/>
                    </a:moveTo>
                    <a:cubicBezTo>
                      <a:pt x="5" y="37"/>
                      <a:pt x="10" y="73"/>
                      <a:pt x="12" y="109"/>
                    </a:cubicBezTo>
                    <a:cubicBezTo>
                      <a:pt x="11" y="122"/>
                      <a:pt x="87" y="122"/>
                      <a:pt x="88" y="109"/>
                    </a:cubicBezTo>
                    <a:cubicBezTo>
                      <a:pt x="91" y="79"/>
                      <a:pt x="89" y="41"/>
                      <a:pt x="83" y="0"/>
                    </a:cubicBezTo>
                    <a:cubicBezTo>
                      <a:pt x="57" y="12"/>
                      <a:pt x="27" y="15"/>
                      <a:pt x="0" y="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92" name="íşlïdé">
                <a:extLst>
                  <a:ext uri="{FF2B5EF4-FFF2-40B4-BE49-F238E27FC236}">
                    <a16:creationId xmlns:a16="http://schemas.microsoft.com/office/drawing/2014/main" id="{28756F06-D389-4190-8926-33F73D63DDA9}"/>
                  </a:ext>
                </a:extLst>
              </p:cNvPr>
              <p:cNvSpPr/>
              <p:nvPr userDrawn="1"/>
            </p:nvSpPr>
            <p:spPr bwMode="auto">
              <a:xfrm flipH="1">
                <a:off x="10722137" y="2564646"/>
                <a:ext cx="77317" cy="194799"/>
              </a:xfrm>
              <a:custGeom>
                <a:avLst/>
                <a:gdLst>
                  <a:gd name="T0" fmla="*/ 2 w 37"/>
                  <a:gd name="T1" fmla="*/ 0 h 93"/>
                  <a:gd name="T2" fmla="*/ 13 w 37"/>
                  <a:gd name="T3" fmla="*/ 22 h 93"/>
                  <a:gd name="T4" fmla="*/ 23 w 37"/>
                  <a:gd name="T5" fmla="*/ 45 h 93"/>
                  <a:gd name="T6" fmla="*/ 31 w 37"/>
                  <a:gd name="T7" fmla="*/ 68 h 93"/>
                  <a:gd name="T8" fmla="*/ 37 w 37"/>
                  <a:gd name="T9" fmla="*/ 92 h 93"/>
                  <a:gd name="T10" fmla="*/ 36 w 37"/>
                  <a:gd name="T11" fmla="*/ 93 h 93"/>
                  <a:gd name="T12" fmla="*/ 35 w 37"/>
                  <a:gd name="T13" fmla="*/ 92 h 93"/>
                  <a:gd name="T14" fmla="*/ 35 w 37"/>
                  <a:gd name="T15" fmla="*/ 92 h 93"/>
                  <a:gd name="T16" fmla="*/ 27 w 37"/>
                  <a:gd name="T17" fmla="*/ 69 h 93"/>
                  <a:gd name="T18" fmla="*/ 19 w 37"/>
                  <a:gd name="T19" fmla="*/ 46 h 93"/>
                  <a:gd name="T20" fmla="*/ 10 w 37"/>
                  <a:gd name="T21" fmla="*/ 24 h 93"/>
                  <a:gd name="T22" fmla="*/ 0 w 37"/>
                  <a:gd name="T23" fmla="*/ 1 h 93"/>
                  <a:gd name="T24" fmla="*/ 1 w 37"/>
                  <a:gd name="T25" fmla="*/ 0 h 93"/>
                  <a:gd name="T26" fmla="*/ 2 w 37"/>
                  <a:gd name="T27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" h="93">
                    <a:moveTo>
                      <a:pt x="2" y="0"/>
                    </a:moveTo>
                    <a:cubicBezTo>
                      <a:pt x="6" y="7"/>
                      <a:pt x="10" y="15"/>
                      <a:pt x="13" y="22"/>
                    </a:cubicBezTo>
                    <a:cubicBezTo>
                      <a:pt x="17" y="30"/>
                      <a:pt x="20" y="37"/>
                      <a:pt x="23" y="45"/>
                    </a:cubicBezTo>
                    <a:cubicBezTo>
                      <a:pt x="26" y="52"/>
                      <a:pt x="29" y="60"/>
                      <a:pt x="31" y="68"/>
                    </a:cubicBezTo>
                    <a:cubicBezTo>
                      <a:pt x="33" y="76"/>
                      <a:pt x="35" y="84"/>
                      <a:pt x="37" y="92"/>
                    </a:cubicBezTo>
                    <a:cubicBezTo>
                      <a:pt x="37" y="92"/>
                      <a:pt x="36" y="93"/>
                      <a:pt x="36" y="93"/>
                    </a:cubicBezTo>
                    <a:cubicBezTo>
                      <a:pt x="35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2" y="85"/>
                      <a:pt x="30" y="77"/>
                      <a:pt x="27" y="69"/>
                    </a:cubicBezTo>
                    <a:cubicBezTo>
                      <a:pt x="25" y="61"/>
                      <a:pt x="22" y="54"/>
                      <a:pt x="19" y="46"/>
                    </a:cubicBezTo>
                    <a:cubicBezTo>
                      <a:pt x="16" y="39"/>
                      <a:pt x="13" y="31"/>
                      <a:pt x="10" y="24"/>
                    </a:cubicBezTo>
                    <a:cubicBezTo>
                      <a:pt x="7" y="16"/>
                      <a:pt x="4" y="9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93" name="îŝļîḍé">
                <a:extLst>
                  <a:ext uri="{FF2B5EF4-FFF2-40B4-BE49-F238E27FC236}">
                    <a16:creationId xmlns:a16="http://schemas.microsoft.com/office/drawing/2014/main" id="{693C5F6D-A8D2-418E-ADA6-379CFB664855}"/>
                  </a:ext>
                </a:extLst>
              </p:cNvPr>
              <p:cNvSpPr/>
              <p:nvPr userDrawn="1"/>
            </p:nvSpPr>
            <p:spPr bwMode="auto">
              <a:xfrm flipH="1">
                <a:off x="10631766" y="3044615"/>
                <a:ext cx="27111" cy="206849"/>
              </a:xfrm>
              <a:custGeom>
                <a:avLst/>
                <a:gdLst>
                  <a:gd name="T0" fmla="*/ 1 w 13"/>
                  <a:gd name="T1" fmla="*/ 0 h 99"/>
                  <a:gd name="T2" fmla="*/ 7 w 13"/>
                  <a:gd name="T3" fmla="*/ 24 h 99"/>
                  <a:gd name="T4" fmla="*/ 11 w 13"/>
                  <a:gd name="T5" fmla="*/ 48 h 99"/>
                  <a:gd name="T6" fmla="*/ 12 w 13"/>
                  <a:gd name="T7" fmla="*/ 73 h 99"/>
                  <a:gd name="T8" fmla="*/ 12 w 13"/>
                  <a:gd name="T9" fmla="*/ 98 h 99"/>
                  <a:gd name="T10" fmla="*/ 11 w 13"/>
                  <a:gd name="T11" fmla="*/ 98 h 99"/>
                  <a:gd name="T12" fmla="*/ 10 w 13"/>
                  <a:gd name="T13" fmla="*/ 98 h 99"/>
                  <a:gd name="T14" fmla="*/ 10 w 13"/>
                  <a:gd name="T15" fmla="*/ 97 h 99"/>
                  <a:gd name="T16" fmla="*/ 9 w 13"/>
                  <a:gd name="T17" fmla="*/ 73 h 99"/>
                  <a:gd name="T18" fmla="*/ 7 w 13"/>
                  <a:gd name="T19" fmla="*/ 49 h 99"/>
                  <a:gd name="T20" fmla="*/ 3 w 13"/>
                  <a:gd name="T21" fmla="*/ 25 h 99"/>
                  <a:gd name="T22" fmla="*/ 0 w 13"/>
                  <a:gd name="T23" fmla="*/ 1 h 99"/>
                  <a:gd name="T24" fmla="*/ 0 w 13"/>
                  <a:gd name="T25" fmla="*/ 0 h 99"/>
                  <a:gd name="T26" fmla="*/ 1 w 13"/>
                  <a:gd name="T27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" h="99">
                    <a:moveTo>
                      <a:pt x="1" y="0"/>
                    </a:moveTo>
                    <a:cubicBezTo>
                      <a:pt x="4" y="8"/>
                      <a:pt x="5" y="16"/>
                      <a:pt x="7" y="24"/>
                    </a:cubicBezTo>
                    <a:cubicBezTo>
                      <a:pt x="8" y="32"/>
                      <a:pt x="10" y="40"/>
                      <a:pt x="11" y="48"/>
                    </a:cubicBezTo>
                    <a:cubicBezTo>
                      <a:pt x="11" y="57"/>
                      <a:pt x="12" y="65"/>
                      <a:pt x="12" y="73"/>
                    </a:cubicBezTo>
                    <a:cubicBezTo>
                      <a:pt x="13" y="81"/>
                      <a:pt x="12" y="89"/>
                      <a:pt x="12" y="98"/>
                    </a:cubicBezTo>
                    <a:cubicBezTo>
                      <a:pt x="12" y="98"/>
                      <a:pt x="11" y="99"/>
                      <a:pt x="11" y="98"/>
                    </a:cubicBezTo>
                    <a:cubicBezTo>
                      <a:pt x="10" y="98"/>
                      <a:pt x="10" y="98"/>
                      <a:pt x="10" y="98"/>
                    </a:cubicBezTo>
                    <a:cubicBezTo>
                      <a:pt x="10" y="97"/>
                      <a:pt x="10" y="97"/>
                      <a:pt x="10" y="97"/>
                    </a:cubicBezTo>
                    <a:cubicBezTo>
                      <a:pt x="10" y="89"/>
                      <a:pt x="9" y="81"/>
                      <a:pt x="9" y="73"/>
                    </a:cubicBezTo>
                    <a:cubicBezTo>
                      <a:pt x="8" y="65"/>
                      <a:pt x="8" y="57"/>
                      <a:pt x="7" y="49"/>
                    </a:cubicBezTo>
                    <a:cubicBezTo>
                      <a:pt x="6" y="41"/>
                      <a:pt x="5" y="33"/>
                      <a:pt x="3" y="25"/>
                    </a:cubicBezTo>
                    <a:cubicBezTo>
                      <a:pt x="2" y="17"/>
                      <a:pt x="1" y="9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94" name="işḷîḋê">
                <a:extLst>
                  <a:ext uri="{FF2B5EF4-FFF2-40B4-BE49-F238E27FC236}">
                    <a16:creationId xmlns:a16="http://schemas.microsoft.com/office/drawing/2014/main" id="{045D2146-5AB2-43F5-9BE0-4CF4DE1CD992}"/>
                  </a:ext>
                </a:extLst>
              </p:cNvPr>
              <p:cNvSpPr/>
              <p:nvPr userDrawn="1"/>
            </p:nvSpPr>
            <p:spPr bwMode="auto">
              <a:xfrm flipH="1">
                <a:off x="10656869" y="2792581"/>
                <a:ext cx="61251" cy="233960"/>
              </a:xfrm>
              <a:custGeom>
                <a:avLst/>
                <a:gdLst>
                  <a:gd name="T0" fmla="*/ 2 w 29"/>
                  <a:gd name="T1" fmla="*/ 1 h 112"/>
                  <a:gd name="T2" fmla="*/ 12 w 29"/>
                  <a:gd name="T3" fmla="*/ 27 h 112"/>
                  <a:gd name="T4" fmla="*/ 20 w 29"/>
                  <a:gd name="T5" fmla="*/ 55 h 112"/>
                  <a:gd name="T6" fmla="*/ 25 w 29"/>
                  <a:gd name="T7" fmla="*/ 83 h 112"/>
                  <a:gd name="T8" fmla="*/ 29 w 29"/>
                  <a:gd name="T9" fmla="*/ 111 h 112"/>
                  <a:gd name="T10" fmla="*/ 27 w 29"/>
                  <a:gd name="T11" fmla="*/ 112 h 112"/>
                  <a:gd name="T12" fmla="*/ 26 w 29"/>
                  <a:gd name="T13" fmla="*/ 111 h 112"/>
                  <a:gd name="T14" fmla="*/ 26 w 29"/>
                  <a:gd name="T15" fmla="*/ 111 h 112"/>
                  <a:gd name="T16" fmla="*/ 21 w 29"/>
                  <a:gd name="T17" fmla="*/ 83 h 112"/>
                  <a:gd name="T18" fmla="*/ 15 w 29"/>
                  <a:gd name="T19" fmla="*/ 56 h 112"/>
                  <a:gd name="T20" fmla="*/ 8 w 29"/>
                  <a:gd name="T21" fmla="*/ 29 h 112"/>
                  <a:gd name="T22" fmla="*/ 1 w 29"/>
                  <a:gd name="T23" fmla="*/ 2 h 112"/>
                  <a:gd name="T24" fmla="*/ 1 w 29"/>
                  <a:gd name="T25" fmla="*/ 0 h 112"/>
                  <a:gd name="T26" fmla="*/ 2 w 29"/>
                  <a:gd name="T27" fmla="*/ 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9" h="112">
                    <a:moveTo>
                      <a:pt x="2" y="1"/>
                    </a:moveTo>
                    <a:cubicBezTo>
                      <a:pt x="6" y="10"/>
                      <a:pt x="9" y="18"/>
                      <a:pt x="12" y="27"/>
                    </a:cubicBezTo>
                    <a:cubicBezTo>
                      <a:pt x="15" y="36"/>
                      <a:pt x="18" y="46"/>
                      <a:pt x="20" y="55"/>
                    </a:cubicBezTo>
                    <a:cubicBezTo>
                      <a:pt x="22" y="64"/>
                      <a:pt x="24" y="73"/>
                      <a:pt x="25" y="83"/>
                    </a:cubicBezTo>
                    <a:cubicBezTo>
                      <a:pt x="27" y="92"/>
                      <a:pt x="28" y="101"/>
                      <a:pt x="29" y="111"/>
                    </a:cubicBezTo>
                    <a:cubicBezTo>
                      <a:pt x="29" y="111"/>
                      <a:pt x="28" y="112"/>
                      <a:pt x="27" y="112"/>
                    </a:cubicBezTo>
                    <a:cubicBezTo>
                      <a:pt x="27" y="112"/>
                      <a:pt x="26" y="112"/>
                      <a:pt x="26" y="111"/>
                    </a:cubicBezTo>
                    <a:cubicBezTo>
                      <a:pt x="26" y="111"/>
                      <a:pt x="26" y="111"/>
                      <a:pt x="26" y="111"/>
                    </a:cubicBezTo>
                    <a:cubicBezTo>
                      <a:pt x="25" y="102"/>
                      <a:pt x="23" y="92"/>
                      <a:pt x="21" y="83"/>
                    </a:cubicBezTo>
                    <a:cubicBezTo>
                      <a:pt x="20" y="74"/>
                      <a:pt x="18" y="65"/>
                      <a:pt x="15" y="56"/>
                    </a:cubicBezTo>
                    <a:cubicBezTo>
                      <a:pt x="13" y="47"/>
                      <a:pt x="11" y="38"/>
                      <a:pt x="8" y="29"/>
                    </a:cubicBezTo>
                    <a:cubicBezTo>
                      <a:pt x="6" y="20"/>
                      <a:pt x="3" y="10"/>
                      <a:pt x="1" y="2"/>
                    </a:cubicBezTo>
                    <a:cubicBezTo>
                      <a:pt x="0" y="1"/>
                      <a:pt x="1" y="1"/>
                      <a:pt x="1" y="0"/>
                    </a:cubicBezTo>
                    <a:cubicBezTo>
                      <a:pt x="2" y="0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95" name="îSḻíḍé">
                <a:extLst>
                  <a:ext uri="{FF2B5EF4-FFF2-40B4-BE49-F238E27FC236}">
                    <a16:creationId xmlns:a16="http://schemas.microsoft.com/office/drawing/2014/main" id="{96A7FEA9-AFB2-41C9-8F11-53B0749004A2}"/>
                  </a:ext>
                </a:extLst>
              </p:cNvPr>
              <p:cNvSpPr/>
              <p:nvPr userDrawn="1"/>
            </p:nvSpPr>
            <p:spPr bwMode="auto">
              <a:xfrm flipH="1">
                <a:off x="10367682" y="2676103"/>
                <a:ext cx="25103" cy="58239"/>
              </a:xfrm>
              <a:custGeom>
                <a:avLst/>
                <a:gdLst>
                  <a:gd name="T0" fmla="*/ 11 w 12"/>
                  <a:gd name="T1" fmla="*/ 13 h 28"/>
                  <a:gd name="T2" fmla="*/ 8 w 12"/>
                  <a:gd name="T3" fmla="*/ 28 h 28"/>
                  <a:gd name="T4" fmla="*/ 1 w 12"/>
                  <a:gd name="T5" fmla="*/ 15 h 28"/>
                  <a:gd name="T6" fmla="*/ 3 w 12"/>
                  <a:gd name="T7" fmla="*/ 1 h 28"/>
                  <a:gd name="T8" fmla="*/ 11 w 12"/>
                  <a:gd name="T9" fmla="*/ 1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11" y="13"/>
                    </a:moveTo>
                    <a:cubicBezTo>
                      <a:pt x="12" y="21"/>
                      <a:pt x="11" y="27"/>
                      <a:pt x="8" y="28"/>
                    </a:cubicBezTo>
                    <a:cubicBezTo>
                      <a:pt x="6" y="28"/>
                      <a:pt x="2" y="23"/>
                      <a:pt x="1" y="15"/>
                    </a:cubicBezTo>
                    <a:cubicBezTo>
                      <a:pt x="0" y="8"/>
                      <a:pt x="1" y="1"/>
                      <a:pt x="3" y="1"/>
                    </a:cubicBezTo>
                    <a:cubicBezTo>
                      <a:pt x="6" y="0"/>
                      <a:pt x="9" y="6"/>
                      <a:pt x="11" y="1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96" name="išḻïdè">
                <a:extLst>
                  <a:ext uri="{FF2B5EF4-FFF2-40B4-BE49-F238E27FC236}">
                    <a16:creationId xmlns:a16="http://schemas.microsoft.com/office/drawing/2014/main" id="{0FEC64FB-EEBB-4E15-8FA6-1D79432A39F0}"/>
                  </a:ext>
                </a:extLst>
              </p:cNvPr>
              <p:cNvSpPr/>
              <p:nvPr userDrawn="1"/>
            </p:nvSpPr>
            <p:spPr bwMode="auto">
              <a:xfrm flipH="1">
                <a:off x="10275303" y="2667066"/>
                <a:ext cx="25103" cy="58239"/>
              </a:xfrm>
              <a:custGeom>
                <a:avLst/>
                <a:gdLst>
                  <a:gd name="T0" fmla="*/ 11 w 12"/>
                  <a:gd name="T1" fmla="*/ 13 h 28"/>
                  <a:gd name="T2" fmla="*/ 8 w 12"/>
                  <a:gd name="T3" fmla="*/ 28 h 28"/>
                  <a:gd name="T4" fmla="*/ 1 w 12"/>
                  <a:gd name="T5" fmla="*/ 15 h 28"/>
                  <a:gd name="T6" fmla="*/ 3 w 12"/>
                  <a:gd name="T7" fmla="*/ 0 h 28"/>
                  <a:gd name="T8" fmla="*/ 11 w 12"/>
                  <a:gd name="T9" fmla="*/ 1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11" y="13"/>
                    </a:moveTo>
                    <a:cubicBezTo>
                      <a:pt x="12" y="21"/>
                      <a:pt x="11" y="27"/>
                      <a:pt x="8" y="28"/>
                    </a:cubicBezTo>
                    <a:cubicBezTo>
                      <a:pt x="6" y="28"/>
                      <a:pt x="2" y="22"/>
                      <a:pt x="1" y="15"/>
                    </a:cubicBezTo>
                    <a:cubicBezTo>
                      <a:pt x="0" y="7"/>
                      <a:pt x="1" y="1"/>
                      <a:pt x="3" y="0"/>
                    </a:cubicBezTo>
                    <a:cubicBezTo>
                      <a:pt x="6" y="0"/>
                      <a:pt x="9" y="5"/>
                      <a:pt x="11" y="1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97" name="îšlîḓê">
                <a:extLst>
                  <a:ext uri="{FF2B5EF4-FFF2-40B4-BE49-F238E27FC236}">
                    <a16:creationId xmlns:a16="http://schemas.microsoft.com/office/drawing/2014/main" id="{30AA9399-5D12-4A75-BB65-D21FEB8A479E}"/>
                  </a:ext>
                </a:extLst>
              </p:cNvPr>
              <p:cNvSpPr/>
              <p:nvPr userDrawn="1"/>
            </p:nvSpPr>
            <p:spPr bwMode="auto">
              <a:xfrm flipH="1">
                <a:off x="10242167" y="2798606"/>
                <a:ext cx="127523" cy="119490"/>
              </a:xfrm>
              <a:custGeom>
                <a:avLst/>
                <a:gdLst>
                  <a:gd name="T0" fmla="*/ 2 w 61"/>
                  <a:gd name="T1" fmla="*/ 12 h 57"/>
                  <a:gd name="T2" fmla="*/ 13 w 61"/>
                  <a:gd name="T3" fmla="*/ 40 h 57"/>
                  <a:gd name="T4" fmla="*/ 23 w 61"/>
                  <a:gd name="T5" fmla="*/ 50 h 57"/>
                  <a:gd name="T6" fmla="*/ 37 w 61"/>
                  <a:gd name="T7" fmla="*/ 52 h 57"/>
                  <a:gd name="T8" fmla="*/ 49 w 61"/>
                  <a:gd name="T9" fmla="*/ 45 h 57"/>
                  <a:gd name="T10" fmla="*/ 56 w 61"/>
                  <a:gd name="T11" fmla="*/ 31 h 57"/>
                  <a:gd name="T12" fmla="*/ 56 w 61"/>
                  <a:gd name="T13" fmla="*/ 1 h 57"/>
                  <a:gd name="T14" fmla="*/ 56 w 61"/>
                  <a:gd name="T15" fmla="*/ 1 h 57"/>
                  <a:gd name="T16" fmla="*/ 57 w 61"/>
                  <a:gd name="T17" fmla="*/ 0 h 57"/>
                  <a:gd name="T18" fmla="*/ 58 w 61"/>
                  <a:gd name="T19" fmla="*/ 1 h 57"/>
                  <a:gd name="T20" fmla="*/ 59 w 61"/>
                  <a:gd name="T21" fmla="*/ 32 h 57"/>
                  <a:gd name="T22" fmla="*/ 52 w 61"/>
                  <a:gd name="T23" fmla="*/ 47 h 57"/>
                  <a:gd name="T24" fmla="*/ 38 w 61"/>
                  <a:gd name="T25" fmla="*/ 56 h 57"/>
                  <a:gd name="T26" fmla="*/ 30 w 61"/>
                  <a:gd name="T27" fmla="*/ 56 h 57"/>
                  <a:gd name="T28" fmla="*/ 22 w 61"/>
                  <a:gd name="T29" fmla="*/ 54 h 57"/>
                  <a:gd name="T30" fmla="*/ 10 w 61"/>
                  <a:gd name="T31" fmla="*/ 42 h 57"/>
                  <a:gd name="T32" fmla="*/ 0 w 61"/>
                  <a:gd name="T33" fmla="*/ 12 h 57"/>
                  <a:gd name="T34" fmla="*/ 1 w 61"/>
                  <a:gd name="T35" fmla="*/ 11 h 57"/>
                  <a:gd name="T36" fmla="*/ 2 w 61"/>
                  <a:gd name="T37" fmla="*/ 1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1" h="57">
                    <a:moveTo>
                      <a:pt x="2" y="12"/>
                    </a:moveTo>
                    <a:cubicBezTo>
                      <a:pt x="4" y="22"/>
                      <a:pt x="7" y="32"/>
                      <a:pt x="13" y="40"/>
                    </a:cubicBezTo>
                    <a:cubicBezTo>
                      <a:pt x="16" y="44"/>
                      <a:pt x="19" y="48"/>
                      <a:pt x="23" y="50"/>
                    </a:cubicBezTo>
                    <a:cubicBezTo>
                      <a:pt x="28" y="53"/>
                      <a:pt x="33" y="53"/>
                      <a:pt x="37" y="52"/>
                    </a:cubicBezTo>
                    <a:cubicBezTo>
                      <a:pt x="42" y="51"/>
                      <a:pt x="46" y="48"/>
                      <a:pt x="49" y="45"/>
                    </a:cubicBezTo>
                    <a:cubicBezTo>
                      <a:pt x="53" y="41"/>
                      <a:pt x="54" y="36"/>
                      <a:pt x="56" y="31"/>
                    </a:cubicBezTo>
                    <a:cubicBezTo>
                      <a:pt x="58" y="22"/>
                      <a:pt x="58" y="11"/>
                      <a:pt x="56" y="1"/>
                    </a:cubicBezTo>
                    <a:cubicBezTo>
                      <a:pt x="56" y="1"/>
                      <a:pt x="56" y="1"/>
                      <a:pt x="56" y="1"/>
                    </a:cubicBezTo>
                    <a:cubicBezTo>
                      <a:pt x="56" y="0"/>
                      <a:pt x="56" y="0"/>
                      <a:pt x="57" y="0"/>
                    </a:cubicBezTo>
                    <a:cubicBezTo>
                      <a:pt x="58" y="0"/>
                      <a:pt x="58" y="0"/>
                      <a:pt x="58" y="1"/>
                    </a:cubicBezTo>
                    <a:cubicBezTo>
                      <a:pt x="60" y="11"/>
                      <a:pt x="61" y="22"/>
                      <a:pt x="59" y="32"/>
                    </a:cubicBezTo>
                    <a:cubicBezTo>
                      <a:pt x="58" y="38"/>
                      <a:pt x="56" y="43"/>
                      <a:pt x="52" y="47"/>
                    </a:cubicBezTo>
                    <a:cubicBezTo>
                      <a:pt x="49" y="52"/>
                      <a:pt x="44" y="55"/>
                      <a:pt x="38" y="56"/>
                    </a:cubicBezTo>
                    <a:cubicBezTo>
                      <a:pt x="35" y="56"/>
                      <a:pt x="33" y="57"/>
                      <a:pt x="30" y="56"/>
                    </a:cubicBezTo>
                    <a:cubicBezTo>
                      <a:pt x="27" y="56"/>
                      <a:pt x="24" y="55"/>
                      <a:pt x="22" y="54"/>
                    </a:cubicBezTo>
                    <a:cubicBezTo>
                      <a:pt x="17" y="51"/>
                      <a:pt x="13" y="47"/>
                      <a:pt x="10" y="42"/>
                    </a:cubicBezTo>
                    <a:cubicBezTo>
                      <a:pt x="4" y="33"/>
                      <a:pt x="2" y="22"/>
                      <a:pt x="0" y="12"/>
                    </a:cubicBezTo>
                    <a:cubicBezTo>
                      <a:pt x="0" y="12"/>
                      <a:pt x="1" y="11"/>
                      <a:pt x="1" y="11"/>
                    </a:cubicBezTo>
                    <a:cubicBezTo>
                      <a:pt x="1" y="11"/>
                      <a:pt x="2" y="11"/>
                      <a:pt x="2" y="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98" name="işľïďê">
                <a:extLst>
                  <a:ext uri="{FF2B5EF4-FFF2-40B4-BE49-F238E27FC236}">
                    <a16:creationId xmlns:a16="http://schemas.microsoft.com/office/drawing/2014/main" id="{73056A63-268D-4C4D-9763-B5BFDE2DB084}"/>
                  </a:ext>
                </a:extLst>
              </p:cNvPr>
              <p:cNvSpPr/>
              <p:nvPr userDrawn="1"/>
            </p:nvSpPr>
            <p:spPr bwMode="auto">
              <a:xfrm flipH="1">
                <a:off x="10348604" y="2819692"/>
                <a:ext cx="31128" cy="17070"/>
              </a:xfrm>
              <a:custGeom>
                <a:avLst/>
                <a:gdLst>
                  <a:gd name="T0" fmla="*/ 0 w 15"/>
                  <a:gd name="T1" fmla="*/ 8 h 8"/>
                  <a:gd name="T2" fmla="*/ 2 w 15"/>
                  <a:gd name="T3" fmla="*/ 3 h 8"/>
                  <a:gd name="T4" fmla="*/ 6 w 15"/>
                  <a:gd name="T5" fmla="*/ 1 h 8"/>
                  <a:gd name="T6" fmla="*/ 11 w 15"/>
                  <a:gd name="T7" fmla="*/ 1 h 8"/>
                  <a:gd name="T8" fmla="*/ 13 w 15"/>
                  <a:gd name="T9" fmla="*/ 3 h 8"/>
                  <a:gd name="T10" fmla="*/ 15 w 15"/>
                  <a:gd name="T11" fmla="*/ 4 h 8"/>
                  <a:gd name="T12" fmla="*/ 14 w 15"/>
                  <a:gd name="T13" fmla="*/ 6 h 8"/>
                  <a:gd name="T14" fmla="*/ 13 w 15"/>
                  <a:gd name="T15" fmla="*/ 6 h 8"/>
                  <a:gd name="T16" fmla="*/ 13 w 15"/>
                  <a:gd name="T17" fmla="*/ 6 h 8"/>
                  <a:gd name="T18" fmla="*/ 10 w 15"/>
                  <a:gd name="T19" fmla="*/ 5 h 8"/>
                  <a:gd name="T20" fmla="*/ 7 w 15"/>
                  <a:gd name="T21" fmla="*/ 4 h 8"/>
                  <a:gd name="T22" fmla="*/ 4 w 15"/>
                  <a:gd name="T23" fmla="*/ 6 h 8"/>
                  <a:gd name="T24" fmla="*/ 2 w 15"/>
                  <a:gd name="T25" fmla="*/ 8 h 8"/>
                  <a:gd name="T26" fmla="*/ 1 w 15"/>
                  <a:gd name="T27" fmla="*/ 8 h 8"/>
                  <a:gd name="T28" fmla="*/ 0 w 15"/>
                  <a:gd name="T2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8">
                    <a:moveTo>
                      <a:pt x="0" y="8"/>
                    </a:moveTo>
                    <a:cubicBezTo>
                      <a:pt x="0" y="6"/>
                      <a:pt x="1" y="5"/>
                      <a:pt x="2" y="3"/>
                    </a:cubicBezTo>
                    <a:cubicBezTo>
                      <a:pt x="3" y="2"/>
                      <a:pt x="4" y="1"/>
                      <a:pt x="6" y="1"/>
                    </a:cubicBezTo>
                    <a:cubicBezTo>
                      <a:pt x="8" y="0"/>
                      <a:pt x="10" y="1"/>
                      <a:pt x="11" y="1"/>
                    </a:cubicBezTo>
                    <a:cubicBezTo>
                      <a:pt x="12" y="2"/>
                      <a:pt x="12" y="2"/>
                      <a:pt x="13" y="3"/>
                    </a:cubicBezTo>
                    <a:cubicBezTo>
                      <a:pt x="14" y="3"/>
                      <a:pt x="14" y="4"/>
                      <a:pt x="15" y="4"/>
                    </a:cubicBezTo>
                    <a:cubicBezTo>
                      <a:pt x="15" y="5"/>
                      <a:pt x="15" y="5"/>
                      <a:pt x="14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5"/>
                      <a:pt x="11" y="5"/>
                      <a:pt x="10" y="5"/>
                    </a:cubicBezTo>
                    <a:cubicBezTo>
                      <a:pt x="9" y="4"/>
                      <a:pt x="8" y="4"/>
                      <a:pt x="7" y="4"/>
                    </a:cubicBezTo>
                    <a:cubicBezTo>
                      <a:pt x="6" y="5"/>
                      <a:pt x="5" y="5"/>
                      <a:pt x="4" y="6"/>
                    </a:cubicBezTo>
                    <a:cubicBezTo>
                      <a:pt x="3" y="6"/>
                      <a:pt x="2" y="7"/>
                      <a:pt x="2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8"/>
                      <a:pt x="0" y="8"/>
                      <a:pt x="0" y="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99" name="ïšḻïḍé">
                <a:extLst>
                  <a:ext uri="{FF2B5EF4-FFF2-40B4-BE49-F238E27FC236}">
                    <a16:creationId xmlns:a16="http://schemas.microsoft.com/office/drawing/2014/main" id="{4BC1A782-1513-4BE0-9F69-50A8444976A1}"/>
                  </a:ext>
                </a:extLst>
              </p:cNvPr>
              <p:cNvSpPr/>
              <p:nvPr userDrawn="1"/>
            </p:nvSpPr>
            <p:spPr bwMode="auto">
              <a:xfrm flipH="1">
                <a:off x="10232126" y="2796598"/>
                <a:ext cx="31128" cy="17070"/>
              </a:xfrm>
              <a:custGeom>
                <a:avLst/>
                <a:gdLst>
                  <a:gd name="T0" fmla="*/ 0 w 15"/>
                  <a:gd name="T1" fmla="*/ 7 h 8"/>
                  <a:gd name="T2" fmla="*/ 2 w 15"/>
                  <a:gd name="T3" fmla="*/ 3 h 8"/>
                  <a:gd name="T4" fmla="*/ 6 w 15"/>
                  <a:gd name="T5" fmla="*/ 0 h 8"/>
                  <a:gd name="T6" fmla="*/ 11 w 15"/>
                  <a:gd name="T7" fmla="*/ 1 h 8"/>
                  <a:gd name="T8" fmla="*/ 13 w 15"/>
                  <a:gd name="T9" fmla="*/ 2 h 8"/>
                  <a:gd name="T10" fmla="*/ 15 w 15"/>
                  <a:gd name="T11" fmla="*/ 4 h 8"/>
                  <a:gd name="T12" fmla="*/ 15 w 15"/>
                  <a:gd name="T13" fmla="*/ 5 h 8"/>
                  <a:gd name="T14" fmla="*/ 14 w 15"/>
                  <a:gd name="T15" fmla="*/ 5 h 8"/>
                  <a:gd name="T16" fmla="*/ 14 w 15"/>
                  <a:gd name="T17" fmla="*/ 5 h 8"/>
                  <a:gd name="T18" fmla="*/ 10 w 15"/>
                  <a:gd name="T19" fmla="*/ 4 h 8"/>
                  <a:gd name="T20" fmla="*/ 7 w 15"/>
                  <a:gd name="T21" fmla="*/ 4 h 8"/>
                  <a:gd name="T22" fmla="*/ 5 w 15"/>
                  <a:gd name="T23" fmla="*/ 5 h 8"/>
                  <a:gd name="T24" fmla="*/ 2 w 15"/>
                  <a:gd name="T25" fmla="*/ 8 h 8"/>
                  <a:gd name="T26" fmla="*/ 2 w 15"/>
                  <a:gd name="T27" fmla="*/ 8 h 8"/>
                  <a:gd name="T28" fmla="*/ 1 w 15"/>
                  <a:gd name="T29" fmla="*/ 8 h 8"/>
                  <a:gd name="T30" fmla="*/ 0 w 15"/>
                  <a:gd name="T31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" h="8">
                    <a:moveTo>
                      <a:pt x="0" y="7"/>
                    </a:moveTo>
                    <a:cubicBezTo>
                      <a:pt x="0" y="6"/>
                      <a:pt x="1" y="4"/>
                      <a:pt x="2" y="3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8" y="0"/>
                      <a:pt x="10" y="0"/>
                      <a:pt x="11" y="1"/>
                    </a:cubicBezTo>
                    <a:cubicBezTo>
                      <a:pt x="12" y="1"/>
                      <a:pt x="13" y="2"/>
                      <a:pt x="13" y="2"/>
                    </a:cubicBezTo>
                    <a:cubicBezTo>
                      <a:pt x="14" y="3"/>
                      <a:pt x="14" y="3"/>
                      <a:pt x="15" y="4"/>
                    </a:cubicBezTo>
                    <a:cubicBezTo>
                      <a:pt x="15" y="4"/>
                      <a:pt x="15" y="5"/>
                      <a:pt x="15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2" y="5"/>
                      <a:pt x="11" y="4"/>
                      <a:pt x="10" y="4"/>
                    </a:cubicBezTo>
                    <a:cubicBezTo>
                      <a:pt x="9" y="4"/>
                      <a:pt x="8" y="4"/>
                      <a:pt x="7" y="4"/>
                    </a:cubicBezTo>
                    <a:cubicBezTo>
                      <a:pt x="6" y="4"/>
                      <a:pt x="5" y="4"/>
                      <a:pt x="5" y="5"/>
                    </a:cubicBezTo>
                    <a:cubicBezTo>
                      <a:pt x="4" y="6"/>
                      <a:pt x="3" y="7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1" y="8"/>
                      <a:pt x="1" y="8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00" name="íşļîḑé">
                <a:extLst>
                  <a:ext uri="{FF2B5EF4-FFF2-40B4-BE49-F238E27FC236}">
                    <a16:creationId xmlns:a16="http://schemas.microsoft.com/office/drawing/2014/main" id="{5950A9AC-9FEE-47A5-B18D-1D66EAD284D1}"/>
                  </a:ext>
                </a:extLst>
              </p:cNvPr>
              <p:cNvSpPr/>
              <p:nvPr userDrawn="1"/>
            </p:nvSpPr>
            <p:spPr bwMode="auto">
              <a:xfrm flipH="1">
                <a:off x="10476127" y="2477287"/>
                <a:ext cx="172709" cy="766144"/>
              </a:xfrm>
              <a:custGeom>
                <a:avLst/>
                <a:gdLst>
                  <a:gd name="T0" fmla="*/ 2 w 83"/>
                  <a:gd name="T1" fmla="*/ 0 h 367"/>
                  <a:gd name="T2" fmla="*/ 38 w 83"/>
                  <a:gd name="T3" fmla="*/ 88 h 367"/>
                  <a:gd name="T4" fmla="*/ 63 w 83"/>
                  <a:gd name="T5" fmla="*/ 179 h 367"/>
                  <a:gd name="T6" fmla="*/ 72 w 83"/>
                  <a:gd name="T7" fmla="*/ 225 h 367"/>
                  <a:gd name="T8" fmla="*/ 76 w 83"/>
                  <a:gd name="T9" fmla="*/ 249 h 367"/>
                  <a:gd name="T10" fmla="*/ 78 w 83"/>
                  <a:gd name="T11" fmla="*/ 260 h 367"/>
                  <a:gd name="T12" fmla="*/ 79 w 83"/>
                  <a:gd name="T13" fmla="*/ 272 h 367"/>
                  <a:gd name="T14" fmla="*/ 83 w 83"/>
                  <a:gd name="T15" fmla="*/ 366 h 367"/>
                  <a:gd name="T16" fmla="*/ 82 w 83"/>
                  <a:gd name="T17" fmla="*/ 367 h 367"/>
                  <a:gd name="T18" fmla="*/ 81 w 83"/>
                  <a:gd name="T19" fmla="*/ 367 h 367"/>
                  <a:gd name="T20" fmla="*/ 81 w 83"/>
                  <a:gd name="T21" fmla="*/ 366 h 367"/>
                  <a:gd name="T22" fmla="*/ 80 w 83"/>
                  <a:gd name="T23" fmla="*/ 343 h 367"/>
                  <a:gd name="T24" fmla="*/ 80 w 83"/>
                  <a:gd name="T25" fmla="*/ 331 h 367"/>
                  <a:gd name="T26" fmla="*/ 79 w 83"/>
                  <a:gd name="T27" fmla="*/ 319 h 367"/>
                  <a:gd name="T28" fmla="*/ 78 w 83"/>
                  <a:gd name="T29" fmla="*/ 296 h 367"/>
                  <a:gd name="T30" fmla="*/ 76 w 83"/>
                  <a:gd name="T31" fmla="*/ 272 h 367"/>
                  <a:gd name="T32" fmla="*/ 74 w 83"/>
                  <a:gd name="T33" fmla="*/ 261 h 367"/>
                  <a:gd name="T34" fmla="*/ 73 w 83"/>
                  <a:gd name="T35" fmla="*/ 249 h 367"/>
                  <a:gd name="T36" fmla="*/ 69 w 83"/>
                  <a:gd name="T37" fmla="*/ 226 h 367"/>
                  <a:gd name="T38" fmla="*/ 59 w 83"/>
                  <a:gd name="T39" fmla="*/ 180 h 367"/>
                  <a:gd name="T40" fmla="*/ 34 w 83"/>
                  <a:gd name="T41" fmla="*/ 89 h 367"/>
                  <a:gd name="T42" fmla="*/ 27 w 83"/>
                  <a:gd name="T43" fmla="*/ 67 h 367"/>
                  <a:gd name="T44" fmla="*/ 19 w 83"/>
                  <a:gd name="T45" fmla="*/ 44 h 367"/>
                  <a:gd name="T46" fmla="*/ 0 w 83"/>
                  <a:gd name="T47" fmla="*/ 1 h 367"/>
                  <a:gd name="T48" fmla="*/ 0 w 83"/>
                  <a:gd name="T49" fmla="*/ 1 h 367"/>
                  <a:gd name="T50" fmla="*/ 1 w 83"/>
                  <a:gd name="T51" fmla="*/ 0 h 367"/>
                  <a:gd name="T52" fmla="*/ 2 w 83"/>
                  <a:gd name="T53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3" h="367">
                    <a:moveTo>
                      <a:pt x="2" y="0"/>
                    </a:moveTo>
                    <a:cubicBezTo>
                      <a:pt x="16" y="29"/>
                      <a:pt x="27" y="58"/>
                      <a:pt x="38" y="88"/>
                    </a:cubicBezTo>
                    <a:cubicBezTo>
                      <a:pt x="48" y="118"/>
                      <a:pt x="56" y="148"/>
                      <a:pt x="63" y="179"/>
                    </a:cubicBezTo>
                    <a:cubicBezTo>
                      <a:pt x="67" y="194"/>
                      <a:pt x="70" y="210"/>
                      <a:pt x="72" y="225"/>
                    </a:cubicBezTo>
                    <a:cubicBezTo>
                      <a:pt x="76" y="249"/>
                      <a:pt x="76" y="249"/>
                      <a:pt x="76" y="249"/>
                    </a:cubicBezTo>
                    <a:cubicBezTo>
                      <a:pt x="76" y="252"/>
                      <a:pt x="77" y="256"/>
                      <a:pt x="78" y="260"/>
                    </a:cubicBezTo>
                    <a:cubicBezTo>
                      <a:pt x="79" y="272"/>
                      <a:pt x="79" y="272"/>
                      <a:pt x="79" y="272"/>
                    </a:cubicBezTo>
                    <a:cubicBezTo>
                      <a:pt x="83" y="303"/>
                      <a:pt x="83" y="335"/>
                      <a:pt x="83" y="366"/>
                    </a:cubicBezTo>
                    <a:cubicBezTo>
                      <a:pt x="83" y="367"/>
                      <a:pt x="82" y="367"/>
                      <a:pt x="82" y="367"/>
                    </a:cubicBezTo>
                    <a:cubicBezTo>
                      <a:pt x="81" y="367"/>
                      <a:pt x="81" y="367"/>
                      <a:pt x="81" y="367"/>
                    </a:cubicBezTo>
                    <a:cubicBezTo>
                      <a:pt x="81" y="366"/>
                      <a:pt x="81" y="366"/>
                      <a:pt x="81" y="366"/>
                    </a:cubicBezTo>
                    <a:cubicBezTo>
                      <a:pt x="80" y="343"/>
                      <a:pt x="80" y="343"/>
                      <a:pt x="80" y="343"/>
                    </a:cubicBezTo>
                    <a:cubicBezTo>
                      <a:pt x="80" y="331"/>
                      <a:pt x="80" y="331"/>
                      <a:pt x="80" y="331"/>
                    </a:cubicBezTo>
                    <a:cubicBezTo>
                      <a:pt x="80" y="327"/>
                      <a:pt x="80" y="323"/>
                      <a:pt x="79" y="319"/>
                    </a:cubicBezTo>
                    <a:cubicBezTo>
                      <a:pt x="78" y="296"/>
                      <a:pt x="78" y="296"/>
                      <a:pt x="78" y="296"/>
                    </a:cubicBezTo>
                    <a:cubicBezTo>
                      <a:pt x="77" y="288"/>
                      <a:pt x="76" y="280"/>
                      <a:pt x="76" y="272"/>
                    </a:cubicBezTo>
                    <a:cubicBezTo>
                      <a:pt x="74" y="261"/>
                      <a:pt x="74" y="261"/>
                      <a:pt x="74" y="261"/>
                    </a:cubicBezTo>
                    <a:cubicBezTo>
                      <a:pt x="74" y="257"/>
                      <a:pt x="73" y="253"/>
                      <a:pt x="73" y="249"/>
                    </a:cubicBezTo>
                    <a:cubicBezTo>
                      <a:pt x="69" y="226"/>
                      <a:pt x="69" y="226"/>
                      <a:pt x="69" y="226"/>
                    </a:cubicBezTo>
                    <a:cubicBezTo>
                      <a:pt x="66" y="210"/>
                      <a:pt x="63" y="195"/>
                      <a:pt x="59" y="180"/>
                    </a:cubicBezTo>
                    <a:cubicBezTo>
                      <a:pt x="52" y="149"/>
                      <a:pt x="44" y="119"/>
                      <a:pt x="34" y="89"/>
                    </a:cubicBezTo>
                    <a:cubicBezTo>
                      <a:pt x="32" y="81"/>
                      <a:pt x="29" y="74"/>
                      <a:pt x="27" y="67"/>
                    </a:cubicBezTo>
                    <a:cubicBezTo>
                      <a:pt x="24" y="59"/>
                      <a:pt x="21" y="52"/>
                      <a:pt x="19" y="44"/>
                    </a:cubicBezTo>
                    <a:cubicBezTo>
                      <a:pt x="13" y="30"/>
                      <a:pt x="7" y="15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01" name="íšļîḓe">
                <a:extLst>
                  <a:ext uri="{FF2B5EF4-FFF2-40B4-BE49-F238E27FC236}">
                    <a16:creationId xmlns:a16="http://schemas.microsoft.com/office/drawing/2014/main" id="{2B05C54A-AB3B-4D09-B61C-68AC7EDEC2E6}"/>
                  </a:ext>
                </a:extLst>
              </p:cNvPr>
              <p:cNvSpPr/>
              <p:nvPr userDrawn="1"/>
            </p:nvSpPr>
            <p:spPr bwMode="auto">
              <a:xfrm flipH="1">
                <a:off x="10164850" y="2869898"/>
                <a:ext cx="454867" cy="232956"/>
              </a:xfrm>
              <a:custGeom>
                <a:avLst/>
                <a:gdLst>
                  <a:gd name="T0" fmla="*/ 4 w 218"/>
                  <a:gd name="T1" fmla="*/ 1 h 112"/>
                  <a:gd name="T2" fmla="*/ 52 w 218"/>
                  <a:gd name="T3" fmla="*/ 41 h 112"/>
                  <a:gd name="T4" fmla="*/ 75 w 218"/>
                  <a:gd name="T5" fmla="*/ 61 h 112"/>
                  <a:gd name="T6" fmla="*/ 99 w 218"/>
                  <a:gd name="T7" fmla="*/ 80 h 112"/>
                  <a:gd name="T8" fmla="*/ 104 w 218"/>
                  <a:gd name="T9" fmla="*/ 84 h 112"/>
                  <a:gd name="T10" fmla="*/ 110 w 218"/>
                  <a:gd name="T11" fmla="*/ 87 h 112"/>
                  <a:gd name="T12" fmla="*/ 114 w 218"/>
                  <a:gd name="T13" fmla="*/ 88 h 112"/>
                  <a:gd name="T14" fmla="*/ 117 w 218"/>
                  <a:gd name="T15" fmla="*/ 89 h 112"/>
                  <a:gd name="T16" fmla="*/ 124 w 218"/>
                  <a:gd name="T17" fmla="*/ 91 h 112"/>
                  <a:gd name="T18" fmla="*/ 154 w 218"/>
                  <a:gd name="T19" fmla="*/ 97 h 112"/>
                  <a:gd name="T20" fmla="*/ 215 w 218"/>
                  <a:gd name="T21" fmla="*/ 106 h 112"/>
                  <a:gd name="T22" fmla="*/ 215 w 218"/>
                  <a:gd name="T23" fmla="*/ 106 h 112"/>
                  <a:gd name="T24" fmla="*/ 218 w 218"/>
                  <a:gd name="T25" fmla="*/ 109 h 112"/>
                  <a:gd name="T26" fmla="*/ 215 w 218"/>
                  <a:gd name="T27" fmla="*/ 112 h 112"/>
                  <a:gd name="T28" fmla="*/ 153 w 218"/>
                  <a:gd name="T29" fmla="*/ 108 h 112"/>
                  <a:gd name="T30" fmla="*/ 122 w 218"/>
                  <a:gd name="T31" fmla="*/ 103 h 112"/>
                  <a:gd name="T32" fmla="*/ 114 w 218"/>
                  <a:gd name="T33" fmla="*/ 101 h 112"/>
                  <a:gd name="T34" fmla="*/ 110 w 218"/>
                  <a:gd name="T35" fmla="*/ 100 h 112"/>
                  <a:gd name="T36" fmla="*/ 106 w 218"/>
                  <a:gd name="T37" fmla="*/ 98 h 112"/>
                  <a:gd name="T38" fmla="*/ 98 w 218"/>
                  <a:gd name="T39" fmla="*/ 94 h 112"/>
                  <a:gd name="T40" fmla="*/ 91 w 218"/>
                  <a:gd name="T41" fmla="*/ 90 h 112"/>
                  <a:gd name="T42" fmla="*/ 67 w 218"/>
                  <a:gd name="T43" fmla="*/ 70 h 112"/>
                  <a:gd name="T44" fmla="*/ 45 w 218"/>
                  <a:gd name="T45" fmla="*/ 49 h 112"/>
                  <a:gd name="T46" fmla="*/ 1 w 218"/>
                  <a:gd name="T47" fmla="*/ 4 h 112"/>
                  <a:gd name="T48" fmla="*/ 1 w 218"/>
                  <a:gd name="T49" fmla="*/ 1 h 112"/>
                  <a:gd name="T50" fmla="*/ 4 w 218"/>
                  <a:gd name="T51" fmla="*/ 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18" h="112">
                    <a:moveTo>
                      <a:pt x="4" y="1"/>
                    </a:moveTo>
                    <a:cubicBezTo>
                      <a:pt x="20" y="14"/>
                      <a:pt x="36" y="27"/>
                      <a:pt x="52" y="41"/>
                    </a:cubicBezTo>
                    <a:cubicBezTo>
                      <a:pt x="75" y="61"/>
                      <a:pt x="75" y="61"/>
                      <a:pt x="75" y="61"/>
                    </a:cubicBezTo>
                    <a:cubicBezTo>
                      <a:pt x="83" y="67"/>
                      <a:pt x="91" y="74"/>
                      <a:pt x="99" y="80"/>
                    </a:cubicBezTo>
                    <a:cubicBezTo>
                      <a:pt x="101" y="81"/>
                      <a:pt x="103" y="83"/>
                      <a:pt x="104" y="84"/>
                    </a:cubicBezTo>
                    <a:cubicBezTo>
                      <a:pt x="106" y="85"/>
                      <a:pt x="108" y="86"/>
                      <a:pt x="110" y="87"/>
                    </a:cubicBezTo>
                    <a:cubicBezTo>
                      <a:pt x="114" y="88"/>
                      <a:pt x="114" y="88"/>
                      <a:pt x="114" y="88"/>
                    </a:cubicBezTo>
                    <a:cubicBezTo>
                      <a:pt x="117" y="89"/>
                      <a:pt x="117" y="89"/>
                      <a:pt x="117" y="89"/>
                    </a:cubicBezTo>
                    <a:cubicBezTo>
                      <a:pt x="120" y="90"/>
                      <a:pt x="122" y="91"/>
                      <a:pt x="124" y="91"/>
                    </a:cubicBezTo>
                    <a:cubicBezTo>
                      <a:pt x="134" y="94"/>
                      <a:pt x="144" y="96"/>
                      <a:pt x="154" y="97"/>
                    </a:cubicBezTo>
                    <a:cubicBezTo>
                      <a:pt x="174" y="101"/>
                      <a:pt x="195" y="103"/>
                      <a:pt x="215" y="106"/>
                    </a:cubicBezTo>
                    <a:cubicBezTo>
                      <a:pt x="215" y="106"/>
                      <a:pt x="215" y="106"/>
                      <a:pt x="215" y="106"/>
                    </a:cubicBezTo>
                    <a:cubicBezTo>
                      <a:pt x="217" y="106"/>
                      <a:pt x="218" y="108"/>
                      <a:pt x="218" y="109"/>
                    </a:cubicBezTo>
                    <a:cubicBezTo>
                      <a:pt x="218" y="111"/>
                      <a:pt x="216" y="112"/>
                      <a:pt x="215" y="112"/>
                    </a:cubicBezTo>
                    <a:cubicBezTo>
                      <a:pt x="194" y="112"/>
                      <a:pt x="173" y="110"/>
                      <a:pt x="153" y="108"/>
                    </a:cubicBezTo>
                    <a:cubicBezTo>
                      <a:pt x="142" y="107"/>
                      <a:pt x="132" y="105"/>
                      <a:pt x="122" y="103"/>
                    </a:cubicBezTo>
                    <a:cubicBezTo>
                      <a:pt x="119" y="102"/>
                      <a:pt x="117" y="101"/>
                      <a:pt x="114" y="101"/>
                    </a:cubicBezTo>
                    <a:cubicBezTo>
                      <a:pt x="110" y="100"/>
                      <a:pt x="110" y="100"/>
                      <a:pt x="110" y="100"/>
                    </a:cubicBezTo>
                    <a:cubicBezTo>
                      <a:pt x="106" y="98"/>
                      <a:pt x="106" y="98"/>
                      <a:pt x="106" y="98"/>
                    </a:cubicBezTo>
                    <a:cubicBezTo>
                      <a:pt x="104" y="97"/>
                      <a:pt x="101" y="96"/>
                      <a:pt x="98" y="94"/>
                    </a:cubicBezTo>
                    <a:cubicBezTo>
                      <a:pt x="96" y="93"/>
                      <a:pt x="94" y="91"/>
                      <a:pt x="91" y="90"/>
                    </a:cubicBezTo>
                    <a:cubicBezTo>
                      <a:pt x="83" y="83"/>
                      <a:pt x="75" y="76"/>
                      <a:pt x="67" y="70"/>
                    </a:cubicBezTo>
                    <a:cubicBezTo>
                      <a:pt x="60" y="63"/>
                      <a:pt x="52" y="56"/>
                      <a:pt x="45" y="49"/>
                    </a:cubicBezTo>
                    <a:cubicBezTo>
                      <a:pt x="30" y="34"/>
                      <a:pt x="15" y="20"/>
                      <a:pt x="1" y="4"/>
                    </a:cubicBezTo>
                    <a:cubicBezTo>
                      <a:pt x="0" y="3"/>
                      <a:pt x="0" y="2"/>
                      <a:pt x="1" y="1"/>
                    </a:cubicBezTo>
                    <a:cubicBezTo>
                      <a:pt x="2" y="0"/>
                      <a:pt x="3" y="0"/>
                      <a:pt x="4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02" name="ïṥļiďé">
                <a:extLst>
                  <a:ext uri="{FF2B5EF4-FFF2-40B4-BE49-F238E27FC236}">
                    <a16:creationId xmlns:a16="http://schemas.microsoft.com/office/drawing/2014/main" id="{D9CF625F-7243-49CC-B270-1E86DEE8600B}"/>
                  </a:ext>
                </a:extLst>
              </p:cNvPr>
              <p:cNvSpPr/>
              <p:nvPr userDrawn="1"/>
            </p:nvSpPr>
            <p:spPr bwMode="auto">
              <a:xfrm flipH="1">
                <a:off x="10114644" y="2450176"/>
                <a:ext cx="530176" cy="711922"/>
              </a:xfrm>
              <a:custGeom>
                <a:avLst/>
                <a:gdLst>
                  <a:gd name="T0" fmla="*/ 251 w 254"/>
                  <a:gd name="T1" fmla="*/ 341 h 341"/>
                  <a:gd name="T2" fmla="*/ 249 w 254"/>
                  <a:gd name="T3" fmla="*/ 338 h 341"/>
                  <a:gd name="T4" fmla="*/ 175 w 254"/>
                  <a:gd name="T5" fmla="*/ 7 h 341"/>
                  <a:gd name="T6" fmla="*/ 0 w 254"/>
                  <a:gd name="T7" fmla="*/ 13 h 341"/>
                  <a:gd name="T8" fmla="*/ 0 w 254"/>
                  <a:gd name="T9" fmla="*/ 11 h 341"/>
                  <a:gd name="T10" fmla="*/ 87 w 254"/>
                  <a:gd name="T11" fmla="*/ 2 h 341"/>
                  <a:gd name="T12" fmla="*/ 177 w 254"/>
                  <a:gd name="T13" fmla="*/ 2 h 341"/>
                  <a:gd name="T14" fmla="*/ 239 w 254"/>
                  <a:gd name="T15" fmla="*/ 176 h 341"/>
                  <a:gd name="T16" fmla="*/ 249 w 254"/>
                  <a:gd name="T17" fmla="*/ 267 h 341"/>
                  <a:gd name="T18" fmla="*/ 251 w 254"/>
                  <a:gd name="T19" fmla="*/ 341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4" h="341">
                    <a:moveTo>
                      <a:pt x="251" y="341"/>
                    </a:moveTo>
                    <a:cubicBezTo>
                      <a:pt x="249" y="338"/>
                      <a:pt x="249" y="338"/>
                      <a:pt x="249" y="338"/>
                    </a:cubicBezTo>
                    <a:cubicBezTo>
                      <a:pt x="254" y="141"/>
                      <a:pt x="175" y="7"/>
                      <a:pt x="175" y="7"/>
                    </a:cubicBezTo>
                    <a:cubicBezTo>
                      <a:pt x="125" y="0"/>
                      <a:pt x="0" y="13"/>
                      <a:pt x="0" y="13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9" y="9"/>
                      <a:pt x="51" y="5"/>
                      <a:pt x="87" y="2"/>
                    </a:cubicBezTo>
                    <a:cubicBezTo>
                      <a:pt x="117" y="0"/>
                      <a:pt x="148" y="0"/>
                      <a:pt x="177" y="2"/>
                    </a:cubicBezTo>
                    <a:cubicBezTo>
                      <a:pt x="177" y="2"/>
                      <a:pt x="224" y="79"/>
                      <a:pt x="239" y="176"/>
                    </a:cubicBezTo>
                    <a:cubicBezTo>
                      <a:pt x="244" y="211"/>
                      <a:pt x="247" y="242"/>
                      <a:pt x="249" y="267"/>
                    </a:cubicBezTo>
                    <a:cubicBezTo>
                      <a:pt x="252" y="311"/>
                      <a:pt x="251" y="338"/>
                      <a:pt x="251" y="34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03" name="íṡ1ïḑè">
                <a:extLst>
                  <a:ext uri="{FF2B5EF4-FFF2-40B4-BE49-F238E27FC236}">
                    <a16:creationId xmlns:a16="http://schemas.microsoft.com/office/drawing/2014/main" id="{2676C98B-94F2-4701-9EE9-23A2A0610F50}"/>
                  </a:ext>
                </a:extLst>
              </p:cNvPr>
              <p:cNvSpPr/>
              <p:nvPr userDrawn="1"/>
            </p:nvSpPr>
            <p:spPr bwMode="auto">
              <a:xfrm flipH="1">
                <a:off x="10094562" y="3061685"/>
                <a:ext cx="87359" cy="71293"/>
              </a:xfrm>
              <a:custGeom>
                <a:avLst/>
                <a:gdLst>
                  <a:gd name="T0" fmla="*/ 39 w 42"/>
                  <a:gd name="T1" fmla="*/ 21 h 34"/>
                  <a:gd name="T2" fmla="*/ 34 w 42"/>
                  <a:gd name="T3" fmla="*/ 22 h 34"/>
                  <a:gd name="T4" fmla="*/ 2 w 42"/>
                  <a:gd name="T5" fmla="*/ 16 h 34"/>
                  <a:gd name="T6" fmla="*/ 8 w 42"/>
                  <a:gd name="T7" fmla="*/ 5 h 34"/>
                  <a:gd name="T8" fmla="*/ 39 w 42"/>
                  <a:gd name="T9" fmla="*/ 11 h 34"/>
                  <a:gd name="T10" fmla="*/ 39 w 42"/>
                  <a:gd name="T11" fmla="*/ 2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34">
                    <a:moveTo>
                      <a:pt x="39" y="21"/>
                    </a:moveTo>
                    <a:cubicBezTo>
                      <a:pt x="38" y="22"/>
                      <a:pt x="36" y="23"/>
                      <a:pt x="34" y="22"/>
                    </a:cubicBezTo>
                    <a:cubicBezTo>
                      <a:pt x="22" y="18"/>
                      <a:pt x="8" y="34"/>
                      <a:pt x="2" y="16"/>
                    </a:cubicBezTo>
                    <a:cubicBezTo>
                      <a:pt x="0" y="12"/>
                      <a:pt x="5" y="6"/>
                      <a:pt x="8" y="5"/>
                    </a:cubicBezTo>
                    <a:cubicBezTo>
                      <a:pt x="13" y="3"/>
                      <a:pt x="27" y="0"/>
                      <a:pt x="39" y="11"/>
                    </a:cubicBezTo>
                    <a:cubicBezTo>
                      <a:pt x="41" y="14"/>
                      <a:pt x="42" y="18"/>
                      <a:pt x="39" y="2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04" name="íṧ1iḑé">
                <a:extLst>
                  <a:ext uri="{FF2B5EF4-FFF2-40B4-BE49-F238E27FC236}">
                    <a16:creationId xmlns:a16="http://schemas.microsoft.com/office/drawing/2014/main" id="{C49E7102-E517-43B4-AC34-E9400B24D737}"/>
                  </a:ext>
                </a:extLst>
              </p:cNvPr>
              <p:cNvSpPr/>
              <p:nvPr userDrawn="1"/>
            </p:nvSpPr>
            <p:spPr bwMode="auto">
              <a:xfrm flipH="1">
                <a:off x="10071467" y="3071727"/>
                <a:ext cx="127523" cy="112462"/>
              </a:xfrm>
              <a:custGeom>
                <a:avLst/>
                <a:gdLst>
                  <a:gd name="T0" fmla="*/ 25 w 61"/>
                  <a:gd name="T1" fmla="*/ 41 h 54"/>
                  <a:gd name="T2" fmla="*/ 1 w 61"/>
                  <a:gd name="T3" fmla="*/ 13 h 54"/>
                  <a:gd name="T4" fmla="*/ 15 w 61"/>
                  <a:gd name="T5" fmla="*/ 1 h 54"/>
                  <a:gd name="T6" fmla="*/ 54 w 61"/>
                  <a:gd name="T7" fmla="*/ 23 h 54"/>
                  <a:gd name="T8" fmla="*/ 25 w 61"/>
                  <a:gd name="T9" fmla="*/ 41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54">
                    <a:moveTo>
                      <a:pt x="25" y="41"/>
                    </a:moveTo>
                    <a:cubicBezTo>
                      <a:pt x="19" y="24"/>
                      <a:pt x="2" y="29"/>
                      <a:pt x="1" y="13"/>
                    </a:cubicBezTo>
                    <a:cubicBezTo>
                      <a:pt x="0" y="7"/>
                      <a:pt x="9" y="1"/>
                      <a:pt x="15" y="1"/>
                    </a:cubicBezTo>
                    <a:cubicBezTo>
                      <a:pt x="22" y="0"/>
                      <a:pt x="45" y="1"/>
                      <a:pt x="54" y="23"/>
                    </a:cubicBezTo>
                    <a:cubicBezTo>
                      <a:pt x="61" y="40"/>
                      <a:pt x="30" y="54"/>
                      <a:pt x="25" y="4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05" name="î$ľíḑe">
                <a:extLst>
                  <a:ext uri="{FF2B5EF4-FFF2-40B4-BE49-F238E27FC236}">
                    <a16:creationId xmlns:a16="http://schemas.microsoft.com/office/drawing/2014/main" id="{7B22375A-0BF2-4E38-8983-BB6EEE4D9DE7}"/>
                  </a:ext>
                </a:extLst>
              </p:cNvPr>
              <p:cNvSpPr/>
              <p:nvPr userDrawn="1"/>
            </p:nvSpPr>
            <p:spPr bwMode="auto">
              <a:xfrm flipH="1">
                <a:off x="10144768" y="3102854"/>
                <a:ext cx="22091" cy="15062"/>
              </a:xfrm>
              <a:custGeom>
                <a:avLst/>
                <a:gdLst>
                  <a:gd name="T0" fmla="*/ 11 w 11"/>
                  <a:gd name="T1" fmla="*/ 6 h 7"/>
                  <a:gd name="T2" fmla="*/ 9 w 11"/>
                  <a:gd name="T3" fmla="*/ 4 h 7"/>
                  <a:gd name="T4" fmla="*/ 7 w 11"/>
                  <a:gd name="T5" fmla="*/ 2 h 7"/>
                  <a:gd name="T6" fmla="*/ 4 w 11"/>
                  <a:gd name="T7" fmla="*/ 1 h 7"/>
                  <a:gd name="T8" fmla="*/ 1 w 11"/>
                  <a:gd name="T9" fmla="*/ 0 h 7"/>
                  <a:gd name="T10" fmla="*/ 0 w 11"/>
                  <a:gd name="T11" fmla="*/ 0 h 7"/>
                  <a:gd name="T12" fmla="*/ 0 w 11"/>
                  <a:gd name="T13" fmla="*/ 1 h 7"/>
                  <a:gd name="T14" fmla="*/ 0 w 11"/>
                  <a:gd name="T15" fmla="*/ 1 h 7"/>
                  <a:gd name="T16" fmla="*/ 3 w 11"/>
                  <a:gd name="T17" fmla="*/ 3 h 7"/>
                  <a:gd name="T18" fmla="*/ 6 w 11"/>
                  <a:gd name="T19" fmla="*/ 4 h 7"/>
                  <a:gd name="T20" fmla="*/ 8 w 11"/>
                  <a:gd name="T21" fmla="*/ 6 h 7"/>
                  <a:gd name="T22" fmla="*/ 10 w 11"/>
                  <a:gd name="T23" fmla="*/ 7 h 7"/>
                  <a:gd name="T24" fmla="*/ 10 w 11"/>
                  <a:gd name="T25" fmla="*/ 7 h 7"/>
                  <a:gd name="T26" fmla="*/ 11 w 11"/>
                  <a:gd name="T27" fmla="*/ 7 h 7"/>
                  <a:gd name="T28" fmla="*/ 11 w 11"/>
                  <a:gd name="T2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" h="7">
                    <a:moveTo>
                      <a:pt x="11" y="6"/>
                    </a:moveTo>
                    <a:cubicBezTo>
                      <a:pt x="11" y="6"/>
                      <a:pt x="10" y="5"/>
                      <a:pt x="9" y="4"/>
                    </a:cubicBezTo>
                    <a:cubicBezTo>
                      <a:pt x="9" y="3"/>
                      <a:pt x="8" y="3"/>
                      <a:pt x="7" y="2"/>
                    </a:cubicBezTo>
                    <a:cubicBezTo>
                      <a:pt x="6" y="1"/>
                      <a:pt x="5" y="1"/>
                      <a:pt x="4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2" y="2"/>
                      <a:pt x="3" y="3"/>
                    </a:cubicBezTo>
                    <a:cubicBezTo>
                      <a:pt x="4" y="3"/>
                      <a:pt x="5" y="4"/>
                      <a:pt x="6" y="4"/>
                    </a:cubicBezTo>
                    <a:cubicBezTo>
                      <a:pt x="6" y="5"/>
                      <a:pt x="7" y="5"/>
                      <a:pt x="8" y="6"/>
                    </a:cubicBezTo>
                    <a:cubicBezTo>
                      <a:pt x="9" y="6"/>
                      <a:pt x="10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1" y="7"/>
                      <a:pt x="11" y="7"/>
                      <a:pt x="11" y="7"/>
                    </a:cubicBezTo>
                    <a:lnTo>
                      <a:pt x="11" y="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06" name="ïsľîḋê">
                <a:extLst>
                  <a:ext uri="{FF2B5EF4-FFF2-40B4-BE49-F238E27FC236}">
                    <a16:creationId xmlns:a16="http://schemas.microsoft.com/office/drawing/2014/main" id="{0DF5DA34-5F58-432C-8FC7-26B050405D36}"/>
                  </a:ext>
                </a:extLst>
              </p:cNvPr>
              <p:cNvSpPr/>
              <p:nvPr userDrawn="1"/>
            </p:nvSpPr>
            <p:spPr bwMode="auto">
              <a:xfrm flipH="1">
                <a:off x="10129706" y="3094821"/>
                <a:ext cx="29120" cy="17070"/>
              </a:xfrm>
              <a:custGeom>
                <a:avLst/>
                <a:gdLst>
                  <a:gd name="T0" fmla="*/ 14 w 14"/>
                  <a:gd name="T1" fmla="*/ 7 h 8"/>
                  <a:gd name="T2" fmla="*/ 11 w 14"/>
                  <a:gd name="T3" fmla="*/ 4 h 8"/>
                  <a:gd name="T4" fmla="*/ 8 w 14"/>
                  <a:gd name="T5" fmla="*/ 2 h 8"/>
                  <a:gd name="T6" fmla="*/ 4 w 14"/>
                  <a:gd name="T7" fmla="*/ 0 h 8"/>
                  <a:gd name="T8" fmla="*/ 1 w 14"/>
                  <a:gd name="T9" fmla="*/ 0 h 8"/>
                  <a:gd name="T10" fmla="*/ 0 w 14"/>
                  <a:gd name="T11" fmla="*/ 0 h 8"/>
                  <a:gd name="T12" fmla="*/ 0 w 14"/>
                  <a:gd name="T13" fmla="*/ 1 h 8"/>
                  <a:gd name="T14" fmla="*/ 0 w 14"/>
                  <a:gd name="T15" fmla="*/ 1 h 8"/>
                  <a:gd name="T16" fmla="*/ 3 w 14"/>
                  <a:gd name="T17" fmla="*/ 3 h 8"/>
                  <a:gd name="T18" fmla="*/ 7 w 14"/>
                  <a:gd name="T19" fmla="*/ 4 h 8"/>
                  <a:gd name="T20" fmla="*/ 9 w 14"/>
                  <a:gd name="T21" fmla="*/ 6 h 8"/>
                  <a:gd name="T22" fmla="*/ 12 w 14"/>
                  <a:gd name="T23" fmla="*/ 8 h 8"/>
                  <a:gd name="T24" fmla="*/ 12 w 14"/>
                  <a:gd name="T25" fmla="*/ 8 h 8"/>
                  <a:gd name="T26" fmla="*/ 13 w 14"/>
                  <a:gd name="T27" fmla="*/ 8 h 8"/>
                  <a:gd name="T28" fmla="*/ 14 w 14"/>
                  <a:gd name="T2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8">
                    <a:moveTo>
                      <a:pt x="14" y="7"/>
                    </a:moveTo>
                    <a:cubicBezTo>
                      <a:pt x="13" y="6"/>
                      <a:pt x="12" y="5"/>
                      <a:pt x="11" y="4"/>
                    </a:cubicBezTo>
                    <a:cubicBezTo>
                      <a:pt x="10" y="3"/>
                      <a:pt x="9" y="3"/>
                      <a:pt x="8" y="2"/>
                    </a:cubicBezTo>
                    <a:cubicBezTo>
                      <a:pt x="7" y="1"/>
                      <a:pt x="6" y="1"/>
                      <a:pt x="4" y="0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2"/>
                      <a:pt x="3" y="3"/>
                    </a:cubicBezTo>
                    <a:cubicBezTo>
                      <a:pt x="4" y="3"/>
                      <a:pt x="5" y="4"/>
                      <a:pt x="7" y="4"/>
                    </a:cubicBezTo>
                    <a:cubicBezTo>
                      <a:pt x="8" y="5"/>
                      <a:pt x="8" y="6"/>
                      <a:pt x="9" y="6"/>
                    </a:cubicBezTo>
                    <a:cubicBezTo>
                      <a:pt x="10" y="7"/>
                      <a:pt x="11" y="8"/>
                      <a:pt x="12" y="8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4" y="8"/>
                      <a:pt x="14" y="8"/>
                      <a:pt x="14" y="7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07" name="íṡlídè">
                <a:extLst>
                  <a:ext uri="{FF2B5EF4-FFF2-40B4-BE49-F238E27FC236}">
                    <a16:creationId xmlns:a16="http://schemas.microsoft.com/office/drawing/2014/main" id="{A3947909-4F11-4267-81C5-31295E4E3A3B}"/>
                  </a:ext>
                </a:extLst>
              </p:cNvPr>
              <p:cNvSpPr/>
              <p:nvPr userDrawn="1"/>
            </p:nvSpPr>
            <p:spPr bwMode="auto">
              <a:xfrm flipH="1">
                <a:off x="10123681" y="3086789"/>
                <a:ext cx="25103" cy="14058"/>
              </a:xfrm>
              <a:custGeom>
                <a:avLst/>
                <a:gdLst>
                  <a:gd name="T0" fmla="*/ 12 w 12"/>
                  <a:gd name="T1" fmla="*/ 6 h 7"/>
                  <a:gd name="T2" fmla="*/ 10 w 12"/>
                  <a:gd name="T3" fmla="*/ 4 h 7"/>
                  <a:gd name="T4" fmla="*/ 7 w 12"/>
                  <a:gd name="T5" fmla="*/ 2 h 7"/>
                  <a:gd name="T6" fmla="*/ 4 w 12"/>
                  <a:gd name="T7" fmla="*/ 1 h 7"/>
                  <a:gd name="T8" fmla="*/ 1 w 12"/>
                  <a:gd name="T9" fmla="*/ 0 h 7"/>
                  <a:gd name="T10" fmla="*/ 0 w 12"/>
                  <a:gd name="T11" fmla="*/ 0 h 7"/>
                  <a:gd name="T12" fmla="*/ 1 w 12"/>
                  <a:gd name="T13" fmla="*/ 1 h 7"/>
                  <a:gd name="T14" fmla="*/ 1 w 12"/>
                  <a:gd name="T15" fmla="*/ 1 h 7"/>
                  <a:gd name="T16" fmla="*/ 3 w 12"/>
                  <a:gd name="T17" fmla="*/ 3 h 7"/>
                  <a:gd name="T18" fmla="*/ 6 w 12"/>
                  <a:gd name="T19" fmla="*/ 4 h 7"/>
                  <a:gd name="T20" fmla="*/ 8 w 12"/>
                  <a:gd name="T21" fmla="*/ 5 h 7"/>
                  <a:gd name="T22" fmla="*/ 11 w 12"/>
                  <a:gd name="T23" fmla="*/ 7 h 7"/>
                  <a:gd name="T24" fmla="*/ 11 w 12"/>
                  <a:gd name="T25" fmla="*/ 7 h 7"/>
                  <a:gd name="T26" fmla="*/ 11 w 12"/>
                  <a:gd name="T27" fmla="*/ 7 h 7"/>
                  <a:gd name="T28" fmla="*/ 12 w 12"/>
                  <a:gd name="T2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" h="7">
                    <a:moveTo>
                      <a:pt x="12" y="6"/>
                    </a:moveTo>
                    <a:cubicBezTo>
                      <a:pt x="11" y="5"/>
                      <a:pt x="10" y="5"/>
                      <a:pt x="10" y="4"/>
                    </a:cubicBezTo>
                    <a:cubicBezTo>
                      <a:pt x="9" y="3"/>
                      <a:pt x="8" y="2"/>
                      <a:pt x="7" y="2"/>
                    </a:cubicBezTo>
                    <a:cubicBezTo>
                      <a:pt x="6" y="1"/>
                      <a:pt x="5" y="1"/>
                      <a:pt x="4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2" y="2"/>
                      <a:pt x="3" y="3"/>
                    </a:cubicBezTo>
                    <a:cubicBezTo>
                      <a:pt x="4" y="3"/>
                      <a:pt x="5" y="4"/>
                      <a:pt x="6" y="4"/>
                    </a:cubicBezTo>
                    <a:cubicBezTo>
                      <a:pt x="7" y="4"/>
                      <a:pt x="7" y="5"/>
                      <a:pt x="8" y="5"/>
                    </a:cubicBezTo>
                    <a:cubicBezTo>
                      <a:pt x="9" y="6"/>
                      <a:pt x="10" y="7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lnTo>
                      <a:pt x="12" y="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08" name="iŝḻíḑe">
                <a:extLst>
                  <a:ext uri="{FF2B5EF4-FFF2-40B4-BE49-F238E27FC236}">
                    <a16:creationId xmlns:a16="http://schemas.microsoft.com/office/drawing/2014/main" id="{1C159202-3093-480D-BF22-2D2331494DE4}"/>
                  </a:ext>
                </a:extLst>
              </p:cNvPr>
              <p:cNvSpPr/>
              <p:nvPr userDrawn="1"/>
            </p:nvSpPr>
            <p:spPr bwMode="auto">
              <a:xfrm flipH="1">
                <a:off x="9839515" y="3218328"/>
                <a:ext cx="83342" cy="83342"/>
              </a:xfrm>
              <a:custGeom>
                <a:avLst/>
                <a:gdLst>
                  <a:gd name="T0" fmla="*/ 12 w 40"/>
                  <a:gd name="T1" fmla="*/ 12 h 40"/>
                  <a:gd name="T2" fmla="*/ 29 w 40"/>
                  <a:gd name="T3" fmla="*/ 1 h 40"/>
                  <a:gd name="T4" fmla="*/ 37 w 40"/>
                  <a:gd name="T5" fmla="*/ 13 h 40"/>
                  <a:gd name="T6" fmla="*/ 22 w 40"/>
                  <a:gd name="T7" fmla="*/ 37 h 40"/>
                  <a:gd name="T8" fmla="*/ 12 w 40"/>
                  <a:gd name="T9" fmla="*/ 1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0">
                    <a:moveTo>
                      <a:pt x="12" y="12"/>
                    </a:moveTo>
                    <a:cubicBezTo>
                      <a:pt x="25" y="9"/>
                      <a:pt x="17" y="0"/>
                      <a:pt x="29" y="1"/>
                    </a:cubicBezTo>
                    <a:cubicBezTo>
                      <a:pt x="34" y="1"/>
                      <a:pt x="37" y="9"/>
                      <a:pt x="37" y="13"/>
                    </a:cubicBezTo>
                    <a:cubicBezTo>
                      <a:pt x="37" y="19"/>
                      <a:pt x="40" y="32"/>
                      <a:pt x="22" y="37"/>
                    </a:cubicBezTo>
                    <a:cubicBezTo>
                      <a:pt x="8" y="40"/>
                      <a:pt x="0" y="15"/>
                      <a:pt x="12" y="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09" name="íṥľidê">
                <a:extLst>
                  <a:ext uri="{FF2B5EF4-FFF2-40B4-BE49-F238E27FC236}">
                    <a16:creationId xmlns:a16="http://schemas.microsoft.com/office/drawing/2014/main" id="{65343A47-23FB-4EEE-B026-AF3BDD9438AB}"/>
                  </a:ext>
                </a:extLst>
              </p:cNvPr>
              <p:cNvSpPr/>
              <p:nvPr userDrawn="1"/>
            </p:nvSpPr>
            <p:spPr bwMode="auto">
              <a:xfrm flipH="1">
                <a:off x="9850560" y="3230378"/>
                <a:ext cx="66272" cy="69284"/>
              </a:xfrm>
              <a:custGeom>
                <a:avLst/>
                <a:gdLst>
                  <a:gd name="T0" fmla="*/ 12 w 32"/>
                  <a:gd name="T1" fmla="*/ 3 h 33"/>
                  <a:gd name="T2" fmla="*/ 23 w 32"/>
                  <a:gd name="T3" fmla="*/ 30 h 33"/>
                  <a:gd name="T4" fmla="*/ 12 w 32"/>
                  <a:gd name="T5" fmla="*/ 31 h 33"/>
                  <a:gd name="T6" fmla="*/ 0 w 32"/>
                  <a:gd name="T7" fmla="*/ 8 h 33"/>
                  <a:gd name="T8" fmla="*/ 12 w 32"/>
                  <a:gd name="T9" fmla="*/ 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3">
                    <a:moveTo>
                      <a:pt x="12" y="3"/>
                    </a:moveTo>
                    <a:cubicBezTo>
                      <a:pt x="13" y="14"/>
                      <a:pt x="32" y="15"/>
                      <a:pt x="23" y="30"/>
                    </a:cubicBezTo>
                    <a:cubicBezTo>
                      <a:pt x="21" y="32"/>
                      <a:pt x="15" y="33"/>
                      <a:pt x="12" y="31"/>
                    </a:cubicBezTo>
                    <a:cubicBezTo>
                      <a:pt x="8" y="29"/>
                      <a:pt x="0" y="21"/>
                      <a:pt x="0" y="8"/>
                    </a:cubicBezTo>
                    <a:cubicBezTo>
                      <a:pt x="0" y="1"/>
                      <a:pt x="11" y="0"/>
                      <a:pt x="12" y="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10" name="íśľiďè">
                <a:extLst>
                  <a:ext uri="{FF2B5EF4-FFF2-40B4-BE49-F238E27FC236}">
                    <a16:creationId xmlns:a16="http://schemas.microsoft.com/office/drawing/2014/main" id="{4BE662C3-CB6C-4DC5-B0F5-CBCAA6C613E5}"/>
                  </a:ext>
                </a:extLst>
              </p:cNvPr>
              <p:cNvSpPr/>
              <p:nvPr userDrawn="1"/>
            </p:nvSpPr>
            <p:spPr bwMode="auto">
              <a:xfrm flipH="1">
                <a:off x="9701950" y="3021521"/>
                <a:ext cx="171705" cy="219902"/>
              </a:xfrm>
              <a:custGeom>
                <a:avLst/>
                <a:gdLst>
                  <a:gd name="T0" fmla="*/ 81 w 82"/>
                  <a:gd name="T1" fmla="*/ 2 h 105"/>
                  <a:gd name="T2" fmla="*/ 77 w 82"/>
                  <a:gd name="T3" fmla="*/ 1 h 105"/>
                  <a:gd name="T4" fmla="*/ 49 w 82"/>
                  <a:gd name="T5" fmla="*/ 21 h 105"/>
                  <a:gd name="T6" fmla="*/ 35 w 82"/>
                  <a:gd name="T7" fmla="*/ 32 h 105"/>
                  <a:gd name="T8" fmla="*/ 22 w 82"/>
                  <a:gd name="T9" fmla="*/ 44 h 105"/>
                  <a:gd name="T10" fmla="*/ 22 w 82"/>
                  <a:gd name="T11" fmla="*/ 45 h 105"/>
                  <a:gd name="T12" fmla="*/ 19 w 82"/>
                  <a:gd name="T13" fmla="*/ 48 h 105"/>
                  <a:gd name="T14" fmla="*/ 16 w 82"/>
                  <a:gd name="T15" fmla="*/ 52 h 105"/>
                  <a:gd name="T16" fmla="*/ 15 w 82"/>
                  <a:gd name="T17" fmla="*/ 54 h 105"/>
                  <a:gd name="T18" fmla="*/ 14 w 82"/>
                  <a:gd name="T19" fmla="*/ 56 h 105"/>
                  <a:gd name="T20" fmla="*/ 12 w 82"/>
                  <a:gd name="T21" fmla="*/ 60 h 105"/>
                  <a:gd name="T22" fmla="*/ 7 w 82"/>
                  <a:gd name="T23" fmla="*/ 77 h 105"/>
                  <a:gd name="T24" fmla="*/ 1 w 82"/>
                  <a:gd name="T25" fmla="*/ 98 h 105"/>
                  <a:gd name="T26" fmla="*/ 10 w 82"/>
                  <a:gd name="T27" fmla="*/ 101 h 105"/>
                  <a:gd name="T28" fmla="*/ 16 w 82"/>
                  <a:gd name="T29" fmla="*/ 80 h 105"/>
                  <a:gd name="T30" fmla="*/ 22 w 82"/>
                  <a:gd name="T31" fmla="*/ 64 h 105"/>
                  <a:gd name="T32" fmla="*/ 23 w 82"/>
                  <a:gd name="T33" fmla="*/ 60 h 105"/>
                  <a:gd name="T34" fmla="*/ 25 w 82"/>
                  <a:gd name="T35" fmla="*/ 57 h 105"/>
                  <a:gd name="T36" fmla="*/ 26 w 82"/>
                  <a:gd name="T37" fmla="*/ 55 h 105"/>
                  <a:gd name="T38" fmla="*/ 27 w 82"/>
                  <a:gd name="T39" fmla="*/ 54 h 105"/>
                  <a:gd name="T40" fmla="*/ 29 w 82"/>
                  <a:gd name="T41" fmla="*/ 52 h 105"/>
                  <a:gd name="T42" fmla="*/ 29 w 82"/>
                  <a:gd name="T43" fmla="*/ 51 h 105"/>
                  <a:gd name="T44" fmla="*/ 42 w 82"/>
                  <a:gd name="T45" fmla="*/ 40 h 105"/>
                  <a:gd name="T46" fmla="*/ 55 w 82"/>
                  <a:gd name="T47" fmla="*/ 29 h 105"/>
                  <a:gd name="T48" fmla="*/ 80 w 82"/>
                  <a:gd name="T49" fmla="*/ 6 h 105"/>
                  <a:gd name="T50" fmla="*/ 81 w 82"/>
                  <a:gd name="T51" fmla="*/ 2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2" h="105">
                    <a:moveTo>
                      <a:pt x="81" y="2"/>
                    </a:moveTo>
                    <a:cubicBezTo>
                      <a:pt x="80" y="0"/>
                      <a:pt x="78" y="0"/>
                      <a:pt x="77" y="1"/>
                    </a:cubicBezTo>
                    <a:cubicBezTo>
                      <a:pt x="67" y="7"/>
                      <a:pt x="58" y="14"/>
                      <a:pt x="49" y="21"/>
                    </a:cubicBezTo>
                    <a:cubicBezTo>
                      <a:pt x="44" y="25"/>
                      <a:pt x="40" y="28"/>
                      <a:pt x="35" y="32"/>
                    </a:cubicBezTo>
                    <a:cubicBezTo>
                      <a:pt x="31" y="36"/>
                      <a:pt x="27" y="40"/>
                      <a:pt x="22" y="44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1" y="45"/>
                      <a:pt x="20" y="46"/>
                      <a:pt x="19" y="48"/>
                    </a:cubicBezTo>
                    <a:cubicBezTo>
                      <a:pt x="18" y="49"/>
                      <a:pt x="17" y="50"/>
                      <a:pt x="16" y="52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7"/>
                      <a:pt x="13" y="59"/>
                      <a:pt x="12" y="60"/>
                    </a:cubicBezTo>
                    <a:cubicBezTo>
                      <a:pt x="10" y="65"/>
                      <a:pt x="8" y="71"/>
                      <a:pt x="7" y="77"/>
                    </a:cubicBezTo>
                    <a:cubicBezTo>
                      <a:pt x="5" y="85"/>
                      <a:pt x="3" y="90"/>
                      <a:pt x="1" y="98"/>
                    </a:cubicBezTo>
                    <a:cubicBezTo>
                      <a:pt x="0" y="104"/>
                      <a:pt x="8" y="105"/>
                      <a:pt x="10" y="101"/>
                    </a:cubicBezTo>
                    <a:cubicBezTo>
                      <a:pt x="12" y="93"/>
                      <a:pt x="14" y="86"/>
                      <a:pt x="16" y="80"/>
                    </a:cubicBezTo>
                    <a:cubicBezTo>
                      <a:pt x="18" y="74"/>
                      <a:pt x="20" y="68"/>
                      <a:pt x="22" y="64"/>
                    </a:cubicBezTo>
                    <a:cubicBezTo>
                      <a:pt x="22" y="63"/>
                      <a:pt x="23" y="62"/>
                      <a:pt x="23" y="60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25" y="56"/>
                      <a:pt x="26" y="55"/>
                      <a:pt x="26" y="55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7" y="53"/>
                      <a:pt x="28" y="52"/>
                      <a:pt x="29" y="52"/>
                    </a:cubicBezTo>
                    <a:cubicBezTo>
                      <a:pt x="29" y="51"/>
                      <a:pt x="29" y="51"/>
                      <a:pt x="29" y="51"/>
                    </a:cubicBezTo>
                    <a:cubicBezTo>
                      <a:pt x="33" y="48"/>
                      <a:pt x="37" y="44"/>
                      <a:pt x="42" y="40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64" y="20"/>
                      <a:pt x="73" y="13"/>
                      <a:pt x="80" y="6"/>
                    </a:cubicBezTo>
                    <a:cubicBezTo>
                      <a:pt x="81" y="5"/>
                      <a:pt x="82" y="3"/>
                      <a:pt x="81" y="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11" name="îṡ1îḍê">
                <a:extLst>
                  <a:ext uri="{FF2B5EF4-FFF2-40B4-BE49-F238E27FC236}">
                    <a16:creationId xmlns:a16="http://schemas.microsoft.com/office/drawing/2014/main" id="{D6CC779F-F31E-4B74-8DBA-448104FFE3C6}"/>
                  </a:ext>
                </a:extLst>
              </p:cNvPr>
              <p:cNvSpPr/>
              <p:nvPr userDrawn="1"/>
            </p:nvSpPr>
            <p:spPr bwMode="auto">
              <a:xfrm flipH="1">
                <a:off x="9539283" y="3236403"/>
                <a:ext cx="152626" cy="284166"/>
              </a:xfrm>
              <a:custGeom>
                <a:avLst/>
                <a:gdLst>
                  <a:gd name="T0" fmla="*/ 14 w 73"/>
                  <a:gd name="T1" fmla="*/ 4 h 136"/>
                  <a:gd name="T2" fmla="*/ 20 w 73"/>
                  <a:gd name="T3" fmla="*/ 11 h 136"/>
                  <a:gd name="T4" fmla="*/ 25 w 73"/>
                  <a:gd name="T5" fmla="*/ 19 h 136"/>
                  <a:gd name="T6" fmla="*/ 34 w 73"/>
                  <a:gd name="T7" fmla="*/ 34 h 136"/>
                  <a:gd name="T8" fmla="*/ 50 w 73"/>
                  <a:gd name="T9" fmla="*/ 66 h 136"/>
                  <a:gd name="T10" fmla="*/ 72 w 73"/>
                  <a:gd name="T11" fmla="*/ 132 h 136"/>
                  <a:gd name="T12" fmla="*/ 70 w 73"/>
                  <a:gd name="T13" fmla="*/ 136 h 136"/>
                  <a:gd name="T14" fmla="*/ 67 w 73"/>
                  <a:gd name="T15" fmla="*/ 134 h 136"/>
                  <a:gd name="T16" fmla="*/ 41 w 73"/>
                  <a:gd name="T17" fmla="*/ 70 h 136"/>
                  <a:gd name="T18" fmla="*/ 23 w 73"/>
                  <a:gd name="T19" fmla="*/ 41 h 136"/>
                  <a:gd name="T20" fmla="*/ 13 w 73"/>
                  <a:gd name="T21" fmla="*/ 27 h 136"/>
                  <a:gd name="T22" fmla="*/ 8 w 73"/>
                  <a:gd name="T23" fmla="*/ 21 h 136"/>
                  <a:gd name="T24" fmla="*/ 3 w 73"/>
                  <a:gd name="T25" fmla="*/ 15 h 136"/>
                  <a:gd name="T26" fmla="*/ 3 w 73"/>
                  <a:gd name="T27" fmla="*/ 15 h 136"/>
                  <a:gd name="T28" fmla="*/ 3 w 73"/>
                  <a:gd name="T29" fmla="*/ 3 h 136"/>
                  <a:gd name="T30" fmla="*/ 14 w 73"/>
                  <a:gd name="T31" fmla="*/ 3 h 136"/>
                  <a:gd name="T32" fmla="*/ 14 w 73"/>
                  <a:gd name="T33" fmla="*/ 4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3" h="136">
                    <a:moveTo>
                      <a:pt x="14" y="4"/>
                    </a:moveTo>
                    <a:cubicBezTo>
                      <a:pt x="16" y="7"/>
                      <a:pt x="18" y="9"/>
                      <a:pt x="20" y="11"/>
                    </a:cubicBezTo>
                    <a:cubicBezTo>
                      <a:pt x="22" y="14"/>
                      <a:pt x="23" y="16"/>
                      <a:pt x="25" y="19"/>
                    </a:cubicBezTo>
                    <a:cubicBezTo>
                      <a:pt x="28" y="24"/>
                      <a:pt x="32" y="29"/>
                      <a:pt x="34" y="34"/>
                    </a:cubicBezTo>
                    <a:cubicBezTo>
                      <a:pt x="40" y="44"/>
                      <a:pt x="45" y="55"/>
                      <a:pt x="50" y="66"/>
                    </a:cubicBezTo>
                    <a:cubicBezTo>
                      <a:pt x="60" y="87"/>
                      <a:pt x="67" y="110"/>
                      <a:pt x="72" y="132"/>
                    </a:cubicBezTo>
                    <a:cubicBezTo>
                      <a:pt x="73" y="134"/>
                      <a:pt x="72" y="135"/>
                      <a:pt x="70" y="136"/>
                    </a:cubicBezTo>
                    <a:cubicBezTo>
                      <a:pt x="69" y="136"/>
                      <a:pt x="68" y="135"/>
                      <a:pt x="67" y="134"/>
                    </a:cubicBezTo>
                    <a:cubicBezTo>
                      <a:pt x="60" y="112"/>
                      <a:pt x="51" y="90"/>
                      <a:pt x="41" y="70"/>
                    </a:cubicBezTo>
                    <a:cubicBezTo>
                      <a:pt x="35" y="60"/>
                      <a:pt x="30" y="50"/>
                      <a:pt x="23" y="41"/>
                    </a:cubicBezTo>
                    <a:cubicBezTo>
                      <a:pt x="20" y="36"/>
                      <a:pt x="17" y="32"/>
                      <a:pt x="13" y="27"/>
                    </a:cubicBezTo>
                    <a:cubicBezTo>
                      <a:pt x="12" y="25"/>
                      <a:pt x="10" y="23"/>
                      <a:pt x="8" y="21"/>
                    </a:cubicBezTo>
                    <a:cubicBezTo>
                      <a:pt x="6" y="19"/>
                      <a:pt x="4" y="16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0" y="12"/>
                      <a:pt x="0" y="7"/>
                      <a:pt x="3" y="3"/>
                    </a:cubicBezTo>
                    <a:cubicBezTo>
                      <a:pt x="6" y="0"/>
                      <a:pt x="11" y="0"/>
                      <a:pt x="14" y="3"/>
                    </a:cubicBezTo>
                    <a:cubicBezTo>
                      <a:pt x="14" y="4"/>
                      <a:pt x="14" y="4"/>
                      <a:pt x="14" y="4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12" name="iṣ1iḑe">
                <a:extLst>
                  <a:ext uri="{FF2B5EF4-FFF2-40B4-BE49-F238E27FC236}">
                    <a16:creationId xmlns:a16="http://schemas.microsoft.com/office/drawing/2014/main" id="{5E167F03-1B22-41D6-9243-2CEC3F9E7707}"/>
                  </a:ext>
                </a:extLst>
              </p:cNvPr>
              <p:cNvSpPr/>
              <p:nvPr userDrawn="1"/>
            </p:nvSpPr>
            <p:spPr bwMode="auto">
              <a:xfrm flipH="1">
                <a:off x="9712996" y="3218328"/>
                <a:ext cx="189779" cy="260067"/>
              </a:xfrm>
              <a:custGeom>
                <a:avLst/>
                <a:gdLst>
                  <a:gd name="T0" fmla="*/ 91 w 91"/>
                  <a:gd name="T1" fmla="*/ 9 h 125"/>
                  <a:gd name="T2" fmla="*/ 91 w 91"/>
                  <a:gd name="T3" fmla="*/ 19 h 125"/>
                  <a:gd name="T4" fmla="*/ 90 w 91"/>
                  <a:gd name="T5" fmla="*/ 29 h 125"/>
                  <a:gd name="T6" fmla="*/ 87 w 91"/>
                  <a:gd name="T7" fmla="*/ 49 h 125"/>
                  <a:gd name="T8" fmla="*/ 83 w 91"/>
                  <a:gd name="T9" fmla="*/ 68 h 125"/>
                  <a:gd name="T10" fmla="*/ 80 w 91"/>
                  <a:gd name="T11" fmla="*/ 78 h 125"/>
                  <a:gd name="T12" fmla="*/ 78 w 91"/>
                  <a:gd name="T13" fmla="*/ 83 h 125"/>
                  <a:gd name="T14" fmla="*/ 76 w 91"/>
                  <a:gd name="T15" fmla="*/ 89 h 125"/>
                  <a:gd name="T16" fmla="*/ 67 w 91"/>
                  <a:gd name="T17" fmla="*/ 96 h 125"/>
                  <a:gd name="T18" fmla="*/ 58 w 91"/>
                  <a:gd name="T19" fmla="*/ 102 h 125"/>
                  <a:gd name="T20" fmla="*/ 40 w 91"/>
                  <a:gd name="T21" fmla="*/ 110 h 125"/>
                  <a:gd name="T22" fmla="*/ 22 w 91"/>
                  <a:gd name="T23" fmla="*/ 117 h 125"/>
                  <a:gd name="T24" fmla="*/ 4 w 91"/>
                  <a:gd name="T25" fmla="*/ 125 h 125"/>
                  <a:gd name="T26" fmla="*/ 4 w 91"/>
                  <a:gd name="T27" fmla="*/ 125 h 125"/>
                  <a:gd name="T28" fmla="*/ 1 w 91"/>
                  <a:gd name="T29" fmla="*/ 124 h 125"/>
                  <a:gd name="T30" fmla="*/ 2 w 91"/>
                  <a:gd name="T31" fmla="*/ 120 h 125"/>
                  <a:gd name="T32" fmla="*/ 19 w 91"/>
                  <a:gd name="T33" fmla="*/ 111 h 125"/>
                  <a:gd name="T34" fmla="*/ 37 w 91"/>
                  <a:gd name="T35" fmla="*/ 103 h 125"/>
                  <a:gd name="T36" fmla="*/ 54 w 91"/>
                  <a:gd name="T37" fmla="*/ 94 h 125"/>
                  <a:gd name="T38" fmla="*/ 67 w 91"/>
                  <a:gd name="T39" fmla="*/ 83 h 125"/>
                  <a:gd name="T40" fmla="*/ 69 w 91"/>
                  <a:gd name="T41" fmla="*/ 80 h 125"/>
                  <a:gd name="T42" fmla="*/ 70 w 91"/>
                  <a:gd name="T43" fmla="*/ 75 h 125"/>
                  <a:gd name="T44" fmla="*/ 71 w 91"/>
                  <a:gd name="T45" fmla="*/ 66 h 125"/>
                  <a:gd name="T46" fmla="*/ 74 w 91"/>
                  <a:gd name="T47" fmla="*/ 47 h 125"/>
                  <a:gd name="T48" fmla="*/ 76 w 91"/>
                  <a:gd name="T49" fmla="*/ 28 h 125"/>
                  <a:gd name="T50" fmla="*/ 76 w 91"/>
                  <a:gd name="T51" fmla="*/ 19 h 125"/>
                  <a:gd name="T52" fmla="*/ 76 w 91"/>
                  <a:gd name="T53" fmla="*/ 10 h 125"/>
                  <a:gd name="T54" fmla="*/ 76 w 91"/>
                  <a:gd name="T55" fmla="*/ 9 h 125"/>
                  <a:gd name="T56" fmla="*/ 83 w 91"/>
                  <a:gd name="T57" fmla="*/ 1 h 125"/>
                  <a:gd name="T58" fmla="*/ 91 w 91"/>
                  <a:gd name="T59" fmla="*/ 8 h 125"/>
                  <a:gd name="T60" fmla="*/ 91 w 91"/>
                  <a:gd name="T61" fmla="*/ 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91" h="125">
                    <a:moveTo>
                      <a:pt x="91" y="9"/>
                    </a:moveTo>
                    <a:cubicBezTo>
                      <a:pt x="91" y="12"/>
                      <a:pt x="91" y="16"/>
                      <a:pt x="91" y="19"/>
                    </a:cubicBezTo>
                    <a:cubicBezTo>
                      <a:pt x="91" y="22"/>
                      <a:pt x="90" y="26"/>
                      <a:pt x="90" y="29"/>
                    </a:cubicBezTo>
                    <a:cubicBezTo>
                      <a:pt x="89" y="36"/>
                      <a:pt x="88" y="42"/>
                      <a:pt x="87" y="49"/>
                    </a:cubicBezTo>
                    <a:cubicBezTo>
                      <a:pt x="86" y="55"/>
                      <a:pt x="84" y="62"/>
                      <a:pt x="83" y="68"/>
                    </a:cubicBezTo>
                    <a:cubicBezTo>
                      <a:pt x="82" y="72"/>
                      <a:pt x="81" y="75"/>
                      <a:pt x="80" y="78"/>
                    </a:cubicBezTo>
                    <a:cubicBezTo>
                      <a:pt x="78" y="83"/>
                      <a:pt x="78" y="83"/>
                      <a:pt x="78" y="83"/>
                    </a:cubicBezTo>
                    <a:cubicBezTo>
                      <a:pt x="78" y="85"/>
                      <a:pt x="77" y="87"/>
                      <a:pt x="76" y="89"/>
                    </a:cubicBezTo>
                    <a:cubicBezTo>
                      <a:pt x="73" y="92"/>
                      <a:pt x="70" y="94"/>
                      <a:pt x="67" y="96"/>
                    </a:cubicBezTo>
                    <a:cubicBezTo>
                      <a:pt x="64" y="98"/>
                      <a:pt x="61" y="100"/>
                      <a:pt x="58" y="102"/>
                    </a:cubicBezTo>
                    <a:cubicBezTo>
                      <a:pt x="52" y="105"/>
                      <a:pt x="46" y="107"/>
                      <a:pt x="40" y="110"/>
                    </a:cubicBezTo>
                    <a:cubicBezTo>
                      <a:pt x="22" y="117"/>
                      <a:pt x="22" y="117"/>
                      <a:pt x="22" y="117"/>
                    </a:cubicBezTo>
                    <a:cubicBezTo>
                      <a:pt x="16" y="119"/>
                      <a:pt x="10" y="121"/>
                      <a:pt x="4" y="125"/>
                    </a:cubicBezTo>
                    <a:cubicBezTo>
                      <a:pt x="4" y="125"/>
                      <a:pt x="4" y="125"/>
                      <a:pt x="4" y="125"/>
                    </a:cubicBezTo>
                    <a:cubicBezTo>
                      <a:pt x="3" y="125"/>
                      <a:pt x="2" y="125"/>
                      <a:pt x="1" y="124"/>
                    </a:cubicBezTo>
                    <a:cubicBezTo>
                      <a:pt x="0" y="122"/>
                      <a:pt x="1" y="121"/>
                      <a:pt x="2" y="120"/>
                    </a:cubicBezTo>
                    <a:cubicBezTo>
                      <a:pt x="7" y="116"/>
                      <a:pt x="13" y="114"/>
                      <a:pt x="19" y="111"/>
                    </a:cubicBezTo>
                    <a:cubicBezTo>
                      <a:pt x="37" y="103"/>
                      <a:pt x="37" y="103"/>
                      <a:pt x="37" y="103"/>
                    </a:cubicBezTo>
                    <a:cubicBezTo>
                      <a:pt x="43" y="100"/>
                      <a:pt x="49" y="97"/>
                      <a:pt x="54" y="94"/>
                    </a:cubicBezTo>
                    <a:cubicBezTo>
                      <a:pt x="59" y="91"/>
                      <a:pt x="65" y="87"/>
                      <a:pt x="67" y="83"/>
                    </a:cubicBezTo>
                    <a:cubicBezTo>
                      <a:pt x="68" y="82"/>
                      <a:pt x="68" y="81"/>
                      <a:pt x="69" y="80"/>
                    </a:cubicBezTo>
                    <a:cubicBezTo>
                      <a:pt x="70" y="75"/>
                      <a:pt x="70" y="75"/>
                      <a:pt x="70" y="75"/>
                    </a:cubicBezTo>
                    <a:cubicBezTo>
                      <a:pt x="70" y="72"/>
                      <a:pt x="71" y="69"/>
                      <a:pt x="71" y="66"/>
                    </a:cubicBezTo>
                    <a:cubicBezTo>
                      <a:pt x="73" y="60"/>
                      <a:pt x="74" y="53"/>
                      <a:pt x="74" y="47"/>
                    </a:cubicBezTo>
                    <a:cubicBezTo>
                      <a:pt x="75" y="41"/>
                      <a:pt x="76" y="34"/>
                      <a:pt x="76" y="28"/>
                    </a:cubicBezTo>
                    <a:cubicBezTo>
                      <a:pt x="76" y="25"/>
                      <a:pt x="76" y="22"/>
                      <a:pt x="76" y="19"/>
                    </a:cubicBezTo>
                    <a:cubicBezTo>
                      <a:pt x="76" y="15"/>
                      <a:pt x="76" y="12"/>
                      <a:pt x="76" y="10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5" y="5"/>
                      <a:pt x="79" y="1"/>
                      <a:pt x="83" y="1"/>
                    </a:cubicBezTo>
                    <a:cubicBezTo>
                      <a:pt x="87" y="0"/>
                      <a:pt x="91" y="4"/>
                      <a:pt x="91" y="8"/>
                    </a:cubicBezTo>
                    <a:lnTo>
                      <a:pt x="91" y="9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13" name="isḷîḓê">
                <a:extLst>
                  <a:ext uri="{FF2B5EF4-FFF2-40B4-BE49-F238E27FC236}">
                    <a16:creationId xmlns:a16="http://schemas.microsoft.com/office/drawing/2014/main" id="{BB48F701-4683-4898-B049-6ABE58B66CA9}"/>
                  </a:ext>
                </a:extLst>
              </p:cNvPr>
              <p:cNvSpPr/>
              <p:nvPr userDrawn="1"/>
            </p:nvSpPr>
            <p:spPr bwMode="auto">
              <a:xfrm flipH="1">
                <a:off x="9537275" y="3501490"/>
                <a:ext cx="21087" cy="23095"/>
              </a:xfrm>
              <a:custGeom>
                <a:avLst/>
                <a:gdLst>
                  <a:gd name="T0" fmla="*/ 2 w 10"/>
                  <a:gd name="T1" fmla="*/ 5 h 11"/>
                  <a:gd name="T2" fmla="*/ 0 w 10"/>
                  <a:gd name="T3" fmla="*/ 4 h 11"/>
                  <a:gd name="T4" fmla="*/ 4 w 10"/>
                  <a:gd name="T5" fmla="*/ 3 h 11"/>
                  <a:gd name="T6" fmla="*/ 9 w 10"/>
                  <a:gd name="T7" fmla="*/ 0 h 11"/>
                  <a:gd name="T8" fmla="*/ 9 w 10"/>
                  <a:gd name="T9" fmla="*/ 3 h 11"/>
                  <a:gd name="T10" fmla="*/ 6 w 10"/>
                  <a:gd name="T11" fmla="*/ 9 h 11"/>
                  <a:gd name="T12" fmla="*/ 2 w 10"/>
                  <a:gd name="T13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2" y="5"/>
                    </a:moveTo>
                    <a:cubicBezTo>
                      <a:pt x="2" y="5"/>
                      <a:pt x="1" y="5"/>
                      <a:pt x="0" y="4"/>
                    </a:cubicBezTo>
                    <a:cubicBezTo>
                      <a:pt x="0" y="3"/>
                      <a:pt x="2" y="3"/>
                      <a:pt x="4" y="3"/>
                    </a:cubicBezTo>
                    <a:cubicBezTo>
                      <a:pt x="6" y="3"/>
                      <a:pt x="7" y="0"/>
                      <a:pt x="9" y="0"/>
                    </a:cubicBezTo>
                    <a:cubicBezTo>
                      <a:pt x="10" y="0"/>
                      <a:pt x="9" y="2"/>
                      <a:pt x="9" y="3"/>
                    </a:cubicBezTo>
                    <a:cubicBezTo>
                      <a:pt x="9" y="3"/>
                      <a:pt x="10" y="7"/>
                      <a:pt x="6" y="9"/>
                    </a:cubicBezTo>
                    <a:cubicBezTo>
                      <a:pt x="2" y="11"/>
                      <a:pt x="2" y="5"/>
                      <a:pt x="2" y="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14" name="îṡļíďe">
                <a:extLst>
                  <a:ext uri="{FF2B5EF4-FFF2-40B4-BE49-F238E27FC236}">
                    <a16:creationId xmlns:a16="http://schemas.microsoft.com/office/drawing/2014/main" id="{B3F608E7-FEE1-4B20-8B8E-28E4010A96BD}"/>
                  </a:ext>
                </a:extLst>
              </p:cNvPr>
              <p:cNvSpPr/>
              <p:nvPr userDrawn="1"/>
            </p:nvSpPr>
            <p:spPr bwMode="auto">
              <a:xfrm flipH="1">
                <a:off x="9877672" y="3458313"/>
                <a:ext cx="25103" cy="22091"/>
              </a:xfrm>
              <a:custGeom>
                <a:avLst/>
                <a:gdLst>
                  <a:gd name="T0" fmla="*/ 5 w 12"/>
                  <a:gd name="T1" fmla="*/ 3 h 11"/>
                  <a:gd name="T2" fmla="*/ 6 w 12"/>
                  <a:gd name="T3" fmla="*/ 1 h 11"/>
                  <a:gd name="T4" fmla="*/ 8 w 12"/>
                  <a:gd name="T5" fmla="*/ 4 h 11"/>
                  <a:gd name="T6" fmla="*/ 11 w 12"/>
                  <a:gd name="T7" fmla="*/ 8 h 11"/>
                  <a:gd name="T8" fmla="*/ 9 w 12"/>
                  <a:gd name="T9" fmla="*/ 9 h 11"/>
                  <a:gd name="T10" fmla="*/ 3 w 12"/>
                  <a:gd name="T11" fmla="*/ 8 h 11"/>
                  <a:gd name="T12" fmla="*/ 5 w 12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1">
                    <a:moveTo>
                      <a:pt x="5" y="3"/>
                    </a:moveTo>
                    <a:cubicBezTo>
                      <a:pt x="5" y="3"/>
                      <a:pt x="5" y="2"/>
                      <a:pt x="6" y="1"/>
                    </a:cubicBezTo>
                    <a:cubicBezTo>
                      <a:pt x="7" y="0"/>
                      <a:pt x="7" y="2"/>
                      <a:pt x="8" y="4"/>
                    </a:cubicBezTo>
                    <a:cubicBezTo>
                      <a:pt x="8" y="6"/>
                      <a:pt x="11" y="7"/>
                      <a:pt x="11" y="8"/>
                    </a:cubicBezTo>
                    <a:cubicBezTo>
                      <a:pt x="12" y="9"/>
                      <a:pt x="10" y="9"/>
                      <a:pt x="9" y="9"/>
                    </a:cubicBezTo>
                    <a:cubicBezTo>
                      <a:pt x="9" y="9"/>
                      <a:pt x="6" y="11"/>
                      <a:pt x="3" y="8"/>
                    </a:cubicBezTo>
                    <a:cubicBezTo>
                      <a:pt x="0" y="4"/>
                      <a:pt x="5" y="3"/>
                      <a:pt x="5" y="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15" name="îṣḻîḋê">
                <a:extLst>
                  <a:ext uri="{FF2B5EF4-FFF2-40B4-BE49-F238E27FC236}">
                    <a16:creationId xmlns:a16="http://schemas.microsoft.com/office/drawing/2014/main" id="{D51D293D-866C-4528-A2F1-B6160649A971}"/>
                  </a:ext>
                </a:extLst>
              </p:cNvPr>
              <p:cNvSpPr/>
              <p:nvPr userDrawn="1"/>
            </p:nvSpPr>
            <p:spPr bwMode="auto">
              <a:xfrm flipH="1">
                <a:off x="9412764" y="3497474"/>
                <a:ext cx="153630" cy="46190"/>
              </a:xfrm>
              <a:custGeom>
                <a:avLst/>
                <a:gdLst>
                  <a:gd name="T0" fmla="*/ 70 w 74"/>
                  <a:gd name="T1" fmla="*/ 22 h 22"/>
                  <a:gd name="T2" fmla="*/ 3 w 74"/>
                  <a:gd name="T3" fmla="*/ 22 h 22"/>
                  <a:gd name="T4" fmla="*/ 3 w 74"/>
                  <a:gd name="T5" fmla="*/ 11 h 22"/>
                  <a:gd name="T6" fmla="*/ 6 w 74"/>
                  <a:gd name="T7" fmla="*/ 7 h 22"/>
                  <a:gd name="T8" fmla="*/ 9 w 74"/>
                  <a:gd name="T9" fmla="*/ 10 h 22"/>
                  <a:gd name="T10" fmla="*/ 13 w 74"/>
                  <a:gd name="T11" fmla="*/ 5 h 22"/>
                  <a:gd name="T12" fmla="*/ 49 w 74"/>
                  <a:gd name="T13" fmla="*/ 0 h 22"/>
                  <a:gd name="T14" fmla="*/ 70 w 74"/>
                  <a:gd name="T1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4" h="22">
                    <a:moveTo>
                      <a:pt x="70" y="22"/>
                    </a:moveTo>
                    <a:cubicBezTo>
                      <a:pt x="3" y="22"/>
                      <a:pt x="3" y="22"/>
                      <a:pt x="3" y="22"/>
                    </a:cubicBezTo>
                    <a:cubicBezTo>
                      <a:pt x="0" y="19"/>
                      <a:pt x="1" y="15"/>
                      <a:pt x="3" y="11"/>
                    </a:cubicBezTo>
                    <a:cubicBezTo>
                      <a:pt x="3" y="11"/>
                      <a:pt x="1" y="8"/>
                      <a:pt x="6" y="7"/>
                    </a:cubicBezTo>
                    <a:cubicBezTo>
                      <a:pt x="6" y="9"/>
                      <a:pt x="8" y="10"/>
                      <a:pt x="9" y="10"/>
                    </a:cubicBezTo>
                    <a:cubicBezTo>
                      <a:pt x="12" y="9"/>
                      <a:pt x="13" y="9"/>
                      <a:pt x="13" y="5"/>
                    </a:cubicBezTo>
                    <a:cubicBezTo>
                      <a:pt x="21" y="3"/>
                      <a:pt x="38" y="0"/>
                      <a:pt x="49" y="0"/>
                    </a:cubicBezTo>
                    <a:cubicBezTo>
                      <a:pt x="74" y="2"/>
                      <a:pt x="70" y="22"/>
                      <a:pt x="70" y="2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16" name="î$ľïḑé">
                <a:extLst>
                  <a:ext uri="{FF2B5EF4-FFF2-40B4-BE49-F238E27FC236}">
                    <a16:creationId xmlns:a16="http://schemas.microsoft.com/office/drawing/2014/main" id="{849ABAA5-2BAC-44D6-8749-479BA655293C}"/>
                  </a:ext>
                </a:extLst>
              </p:cNvPr>
              <p:cNvSpPr/>
              <p:nvPr userDrawn="1"/>
            </p:nvSpPr>
            <p:spPr bwMode="auto">
              <a:xfrm flipH="1">
                <a:off x="9412764" y="3497474"/>
                <a:ext cx="76313" cy="46190"/>
              </a:xfrm>
              <a:custGeom>
                <a:avLst/>
                <a:gdLst>
                  <a:gd name="T0" fmla="*/ 13 w 37"/>
                  <a:gd name="T1" fmla="*/ 0 h 22"/>
                  <a:gd name="T2" fmla="*/ 2 w 37"/>
                  <a:gd name="T3" fmla="*/ 22 h 22"/>
                  <a:gd name="T4" fmla="*/ 33 w 37"/>
                  <a:gd name="T5" fmla="*/ 22 h 22"/>
                  <a:gd name="T6" fmla="*/ 13 w 37"/>
                  <a:gd name="T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22">
                    <a:moveTo>
                      <a:pt x="13" y="0"/>
                    </a:moveTo>
                    <a:cubicBezTo>
                      <a:pt x="1" y="1"/>
                      <a:pt x="0" y="12"/>
                      <a:pt x="2" y="22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33" y="22"/>
                      <a:pt x="37" y="2"/>
                      <a:pt x="1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17" name="íṣliḋe">
                <a:extLst>
                  <a:ext uri="{FF2B5EF4-FFF2-40B4-BE49-F238E27FC236}">
                    <a16:creationId xmlns:a16="http://schemas.microsoft.com/office/drawing/2014/main" id="{83DE1203-C6A3-49EB-B1CF-F4FE62534DA1}"/>
                  </a:ext>
                </a:extLst>
              </p:cNvPr>
              <p:cNvSpPr/>
              <p:nvPr userDrawn="1"/>
            </p:nvSpPr>
            <p:spPr bwMode="auto">
              <a:xfrm flipH="1">
                <a:off x="9798346" y="3455301"/>
                <a:ext cx="124511" cy="92379"/>
              </a:xfrm>
              <a:custGeom>
                <a:avLst/>
                <a:gdLst>
                  <a:gd name="T0" fmla="*/ 54 w 60"/>
                  <a:gd name="T1" fmla="*/ 44 h 44"/>
                  <a:gd name="T2" fmla="*/ 11 w 60"/>
                  <a:gd name="T3" fmla="*/ 41 h 44"/>
                  <a:gd name="T4" fmla="*/ 0 w 60"/>
                  <a:gd name="T5" fmla="*/ 6 h 44"/>
                  <a:gd name="T6" fmla="*/ 9 w 60"/>
                  <a:gd name="T7" fmla="*/ 3 h 44"/>
                  <a:gd name="T8" fmla="*/ 15 w 60"/>
                  <a:gd name="T9" fmla="*/ 4 h 44"/>
                  <a:gd name="T10" fmla="*/ 13 w 60"/>
                  <a:gd name="T11" fmla="*/ 8 h 44"/>
                  <a:gd name="T12" fmla="*/ 19 w 60"/>
                  <a:gd name="T13" fmla="*/ 10 h 44"/>
                  <a:gd name="T14" fmla="*/ 26 w 60"/>
                  <a:gd name="T15" fmla="*/ 20 h 44"/>
                  <a:gd name="T16" fmla="*/ 35 w 60"/>
                  <a:gd name="T17" fmla="*/ 21 h 44"/>
                  <a:gd name="T18" fmla="*/ 54 w 60"/>
                  <a:gd name="T1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44">
                    <a:moveTo>
                      <a:pt x="54" y="44"/>
                    </a:moveTo>
                    <a:cubicBezTo>
                      <a:pt x="11" y="41"/>
                      <a:pt x="11" y="41"/>
                      <a:pt x="11" y="4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3"/>
                      <a:pt x="5" y="3"/>
                      <a:pt x="9" y="3"/>
                    </a:cubicBezTo>
                    <a:cubicBezTo>
                      <a:pt x="9" y="3"/>
                      <a:pt x="12" y="0"/>
                      <a:pt x="15" y="4"/>
                    </a:cubicBezTo>
                    <a:cubicBezTo>
                      <a:pt x="13" y="5"/>
                      <a:pt x="12" y="7"/>
                      <a:pt x="13" y="8"/>
                    </a:cubicBezTo>
                    <a:cubicBezTo>
                      <a:pt x="14" y="10"/>
                      <a:pt x="15" y="11"/>
                      <a:pt x="19" y="10"/>
                    </a:cubicBezTo>
                    <a:cubicBezTo>
                      <a:pt x="21" y="12"/>
                      <a:pt x="23" y="16"/>
                      <a:pt x="26" y="20"/>
                    </a:cubicBezTo>
                    <a:cubicBezTo>
                      <a:pt x="29" y="20"/>
                      <a:pt x="32" y="21"/>
                      <a:pt x="35" y="21"/>
                    </a:cubicBezTo>
                    <a:cubicBezTo>
                      <a:pt x="60" y="24"/>
                      <a:pt x="54" y="44"/>
                      <a:pt x="54" y="44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18" name="i$1ide">
                <a:extLst>
                  <a:ext uri="{FF2B5EF4-FFF2-40B4-BE49-F238E27FC236}">
                    <a16:creationId xmlns:a16="http://schemas.microsoft.com/office/drawing/2014/main" id="{0DA2290D-E2A4-481C-80F3-F7A00DD2F64D}"/>
                  </a:ext>
                </a:extLst>
              </p:cNvPr>
              <p:cNvSpPr/>
              <p:nvPr userDrawn="1"/>
            </p:nvSpPr>
            <p:spPr bwMode="auto">
              <a:xfrm flipH="1">
                <a:off x="9798346" y="3499482"/>
                <a:ext cx="77317" cy="48198"/>
              </a:xfrm>
              <a:custGeom>
                <a:avLst/>
                <a:gdLst>
                  <a:gd name="T0" fmla="*/ 13 w 37"/>
                  <a:gd name="T1" fmla="*/ 0 h 23"/>
                  <a:gd name="T2" fmla="*/ 1 w 37"/>
                  <a:gd name="T3" fmla="*/ 21 h 23"/>
                  <a:gd name="T4" fmla="*/ 31 w 37"/>
                  <a:gd name="T5" fmla="*/ 23 h 23"/>
                  <a:gd name="T6" fmla="*/ 13 w 37"/>
                  <a:gd name="T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23">
                    <a:moveTo>
                      <a:pt x="13" y="0"/>
                    </a:moveTo>
                    <a:cubicBezTo>
                      <a:pt x="1" y="0"/>
                      <a:pt x="0" y="11"/>
                      <a:pt x="1" y="21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31" y="23"/>
                      <a:pt x="37" y="4"/>
                      <a:pt x="1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19" name="iŝļîḑé">
                <a:extLst>
                  <a:ext uri="{FF2B5EF4-FFF2-40B4-BE49-F238E27FC236}">
                    <a16:creationId xmlns:a16="http://schemas.microsoft.com/office/drawing/2014/main" id="{3963A1E2-9927-4D2E-B2E3-BAE18170024F}"/>
                  </a:ext>
                </a:extLst>
              </p:cNvPr>
              <p:cNvSpPr/>
              <p:nvPr userDrawn="1"/>
            </p:nvSpPr>
            <p:spPr bwMode="auto">
              <a:xfrm flipH="1">
                <a:off x="9740107" y="2782540"/>
                <a:ext cx="149614" cy="164676"/>
              </a:xfrm>
              <a:custGeom>
                <a:avLst/>
                <a:gdLst>
                  <a:gd name="T0" fmla="*/ 72 w 72"/>
                  <a:gd name="T1" fmla="*/ 43 h 79"/>
                  <a:gd name="T2" fmla="*/ 16 w 72"/>
                  <a:gd name="T3" fmla="*/ 79 h 79"/>
                  <a:gd name="T4" fmla="*/ 7 w 72"/>
                  <a:gd name="T5" fmla="*/ 65 h 79"/>
                  <a:gd name="T6" fmla="*/ 5 w 72"/>
                  <a:gd name="T7" fmla="*/ 47 h 79"/>
                  <a:gd name="T8" fmla="*/ 5 w 72"/>
                  <a:gd name="T9" fmla="*/ 25 h 79"/>
                  <a:gd name="T10" fmla="*/ 7 w 72"/>
                  <a:gd name="T11" fmla="*/ 2 h 79"/>
                  <a:gd name="T12" fmla="*/ 28 w 72"/>
                  <a:gd name="T13" fmla="*/ 11 h 79"/>
                  <a:gd name="T14" fmla="*/ 47 w 72"/>
                  <a:gd name="T15" fmla="*/ 20 h 79"/>
                  <a:gd name="T16" fmla="*/ 58 w 72"/>
                  <a:gd name="T17" fmla="*/ 24 h 79"/>
                  <a:gd name="T18" fmla="*/ 63 w 72"/>
                  <a:gd name="T19" fmla="*/ 29 h 79"/>
                  <a:gd name="T20" fmla="*/ 72 w 72"/>
                  <a:gd name="T21" fmla="*/ 43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2" h="79">
                    <a:moveTo>
                      <a:pt x="72" y="43"/>
                    </a:moveTo>
                    <a:cubicBezTo>
                      <a:pt x="16" y="79"/>
                      <a:pt x="16" y="79"/>
                      <a:pt x="16" y="79"/>
                    </a:cubicBezTo>
                    <a:cubicBezTo>
                      <a:pt x="7" y="65"/>
                      <a:pt x="7" y="65"/>
                      <a:pt x="7" y="65"/>
                    </a:cubicBezTo>
                    <a:cubicBezTo>
                      <a:pt x="3" y="59"/>
                      <a:pt x="3" y="52"/>
                      <a:pt x="5" y="47"/>
                    </a:cubicBezTo>
                    <a:cubicBezTo>
                      <a:pt x="7" y="41"/>
                      <a:pt x="10" y="36"/>
                      <a:pt x="5" y="25"/>
                    </a:cubicBezTo>
                    <a:cubicBezTo>
                      <a:pt x="0" y="14"/>
                      <a:pt x="2" y="5"/>
                      <a:pt x="7" y="2"/>
                    </a:cubicBezTo>
                    <a:cubicBezTo>
                      <a:pt x="12" y="0"/>
                      <a:pt x="20" y="2"/>
                      <a:pt x="28" y="11"/>
                    </a:cubicBezTo>
                    <a:cubicBezTo>
                      <a:pt x="35" y="20"/>
                      <a:pt x="41" y="19"/>
                      <a:pt x="47" y="20"/>
                    </a:cubicBezTo>
                    <a:cubicBezTo>
                      <a:pt x="51" y="20"/>
                      <a:pt x="55" y="21"/>
                      <a:pt x="58" y="24"/>
                    </a:cubicBezTo>
                    <a:cubicBezTo>
                      <a:pt x="60" y="26"/>
                      <a:pt x="62" y="27"/>
                      <a:pt x="63" y="29"/>
                    </a:cubicBezTo>
                    <a:cubicBezTo>
                      <a:pt x="72" y="43"/>
                      <a:pt x="72" y="43"/>
                      <a:pt x="72" y="43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20" name="ïṩļïďê">
                <a:extLst>
                  <a:ext uri="{FF2B5EF4-FFF2-40B4-BE49-F238E27FC236}">
                    <a16:creationId xmlns:a16="http://schemas.microsoft.com/office/drawing/2014/main" id="{11B295FA-0FBC-416B-9467-A01827FE868F}"/>
                  </a:ext>
                </a:extLst>
              </p:cNvPr>
              <p:cNvSpPr/>
              <p:nvPr userDrawn="1"/>
            </p:nvSpPr>
            <p:spPr bwMode="auto">
              <a:xfrm flipH="1">
                <a:off x="9608567" y="2854837"/>
                <a:ext cx="258059" cy="469929"/>
              </a:xfrm>
              <a:custGeom>
                <a:avLst/>
                <a:gdLst>
                  <a:gd name="T0" fmla="*/ 0 w 124"/>
                  <a:gd name="T1" fmla="*/ 37 h 225"/>
                  <a:gd name="T2" fmla="*/ 54 w 124"/>
                  <a:gd name="T3" fmla="*/ 213 h 225"/>
                  <a:gd name="T4" fmla="*/ 121 w 124"/>
                  <a:gd name="T5" fmla="*/ 204 h 225"/>
                  <a:gd name="T6" fmla="*/ 59 w 124"/>
                  <a:gd name="T7" fmla="*/ 6 h 225"/>
                  <a:gd name="T8" fmla="*/ 0 w 124"/>
                  <a:gd name="T9" fmla="*/ 37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225">
                    <a:moveTo>
                      <a:pt x="0" y="37"/>
                    </a:moveTo>
                    <a:cubicBezTo>
                      <a:pt x="31" y="84"/>
                      <a:pt x="53" y="159"/>
                      <a:pt x="54" y="213"/>
                    </a:cubicBezTo>
                    <a:cubicBezTo>
                      <a:pt x="63" y="225"/>
                      <a:pt x="115" y="221"/>
                      <a:pt x="121" y="204"/>
                    </a:cubicBezTo>
                    <a:cubicBezTo>
                      <a:pt x="124" y="139"/>
                      <a:pt x="93" y="51"/>
                      <a:pt x="59" y="6"/>
                    </a:cubicBezTo>
                    <a:cubicBezTo>
                      <a:pt x="43" y="0"/>
                      <a:pt x="1" y="22"/>
                      <a:pt x="0" y="37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21" name="ïṣliḓè">
                <a:extLst>
                  <a:ext uri="{FF2B5EF4-FFF2-40B4-BE49-F238E27FC236}">
                    <a16:creationId xmlns:a16="http://schemas.microsoft.com/office/drawing/2014/main" id="{A749CFF2-444A-4942-BD15-6D6C8722D5F6}"/>
                  </a:ext>
                </a:extLst>
              </p:cNvPr>
              <p:cNvSpPr/>
              <p:nvPr userDrawn="1"/>
            </p:nvSpPr>
            <p:spPr bwMode="auto">
              <a:xfrm flipH="1">
                <a:off x="9729062" y="2854837"/>
                <a:ext cx="137565" cy="96396"/>
              </a:xfrm>
              <a:custGeom>
                <a:avLst/>
                <a:gdLst>
                  <a:gd name="T0" fmla="*/ 66 w 66"/>
                  <a:gd name="T1" fmla="*/ 16 h 46"/>
                  <a:gd name="T2" fmla="*/ 59 w 66"/>
                  <a:gd name="T3" fmla="*/ 6 h 46"/>
                  <a:gd name="T4" fmla="*/ 0 w 66"/>
                  <a:gd name="T5" fmla="*/ 37 h 46"/>
                  <a:gd name="T6" fmla="*/ 6 w 66"/>
                  <a:gd name="T7" fmla="*/ 46 h 46"/>
                  <a:gd name="T8" fmla="*/ 66 w 66"/>
                  <a:gd name="T9" fmla="*/ 1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46">
                    <a:moveTo>
                      <a:pt x="66" y="16"/>
                    </a:moveTo>
                    <a:cubicBezTo>
                      <a:pt x="64" y="13"/>
                      <a:pt x="61" y="9"/>
                      <a:pt x="59" y="6"/>
                    </a:cubicBezTo>
                    <a:cubicBezTo>
                      <a:pt x="43" y="0"/>
                      <a:pt x="1" y="22"/>
                      <a:pt x="0" y="37"/>
                    </a:cubicBezTo>
                    <a:cubicBezTo>
                      <a:pt x="2" y="40"/>
                      <a:pt x="4" y="43"/>
                      <a:pt x="6" y="46"/>
                    </a:cubicBezTo>
                    <a:cubicBezTo>
                      <a:pt x="21" y="28"/>
                      <a:pt x="43" y="19"/>
                      <a:pt x="66" y="16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22" name="ïśļiḍe">
                <a:extLst>
                  <a:ext uri="{FF2B5EF4-FFF2-40B4-BE49-F238E27FC236}">
                    <a16:creationId xmlns:a16="http://schemas.microsoft.com/office/drawing/2014/main" id="{244164F2-9F45-416F-9C03-DC2BC8765477}"/>
                  </a:ext>
                </a:extLst>
              </p:cNvPr>
              <p:cNvSpPr/>
              <p:nvPr userDrawn="1"/>
            </p:nvSpPr>
            <p:spPr bwMode="auto">
              <a:xfrm flipH="1">
                <a:off x="9616600" y="2887973"/>
                <a:ext cx="237977" cy="363492"/>
              </a:xfrm>
              <a:custGeom>
                <a:avLst/>
                <a:gdLst>
                  <a:gd name="T0" fmla="*/ 0 w 114"/>
                  <a:gd name="T1" fmla="*/ 30 h 174"/>
                  <a:gd name="T2" fmla="*/ 45 w 114"/>
                  <a:gd name="T3" fmla="*/ 163 h 174"/>
                  <a:gd name="T4" fmla="*/ 114 w 114"/>
                  <a:gd name="T5" fmla="*/ 153 h 174"/>
                  <a:gd name="T6" fmla="*/ 60 w 114"/>
                  <a:gd name="T7" fmla="*/ 0 h 174"/>
                  <a:gd name="T8" fmla="*/ 0 w 114"/>
                  <a:gd name="T9" fmla="*/ 3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174">
                    <a:moveTo>
                      <a:pt x="0" y="30"/>
                    </a:moveTo>
                    <a:cubicBezTo>
                      <a:pt x="22" y="67"/>
                      <a:pt x="38" y="118"/>
                      <a:pt x="45" y="163"/>
                    </a:cubicBezTo>
                    <a:cubicBezTo>
                      <a:pt x="59" y="174"/>
                      <a:pt x="102" y="169"/>
                      <a:pt x="114" y="153"/>
                    </a:cubicBezTo>
                    <a:cubicBezTo>
                      <a:pt x="109" y="97"/>
                      <a:pt x="87" y="40"/>
                      <a:pt x="60" y="0"/>
                    </a:cubicBezTo>
                    <a:cubicBezTo>
                      <a:pt x="37" y="3"/>
                      <a:pt x="15" y="12"/>
                      <a:pt x="0" y="3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23" name="îṡ1îḋé">
                <a:extLst>
                  <a:ext uri="{FF2B5EF4-FFF2-40B4-BE49-F238E27FC236}">
                    <a16:creationId xmlns:a16="http://schemas.microsoft.com/office/drawing/2014/main" id="{B19F8A94-9389-4202-8246-5B027D0CEB47}"/>
                  </a:ext>
                </a:extLst>
              </p:cNvPr>
              <p:cNvSpPr/>
              <p:nvPr userDrawn="1"/>
            </p:nvSpPr>
            <p:spPr bwMode="auto">
              <a:xfrm flipH="1">
                <a:off x="9740107" y="2867890"/>
                <a:ext cx="6025" cy="4016"/>
              </a:xfrm>
              <a:custGeom>
                <a:avLst/>
                <a:gdLst>
                  <a:gd name="T0" fmla="*/ 0 w 3"/>
                  <a:gd name="T1" fmla="*/ 0 h 2"/>
                  <a:gd name="T2" fmla="*/ 1 w 3"/>
                  <a:gd name="T3" fmla="*/ 0 h 2"/>
                  <a:gd name="T4" fmla="*/ 1 w 3"/>
                  <a:gd name="T5" fmla="*/ 0 h 2"/>
                  <a:gd name="T6" fmla="*/ 3 w 3"/>
                  <a:gd name="T7" fmla="*/ 2 h 2"/>
                  <a:gd name="T8" fmla="*/ 3 w 3"/>
                  <a:gd name="T9" fmla="*/ 2 h 2"/>
                  <a:gd name="T10" fmla="*/ 1 w 3"/>
                  <a:gd name="T11" fmla="*/ 0 h 2"/>
                  <a:gd name="T12" fmla="*/ 0 w 3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2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1" y="1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24" name="iṥļïḍé">
                <a:extLst>
                  <a:ext uri="{FF2B5EF4-FFF2-40B4-BE49-F238E27FC236}">
                    <a16:creationId xmlns:a16="http://schemas.microsoft.com/office/drawing/2014/main" id="{D43E80B6-4A45-489A-BD1E-F34B37A29205}"/>
                  </a:ext>
                </a:extLst>
              </p:cNvPr>
              <p:cNvSpPr/>
              <p:nvPr userDrawn="1"/>
            </p:nvSpPr>
            <p:spPr bwMode="auto">
              <a:xfrm flipH="1">
                <a:off x="9719020" y="2867890"/>
                <a:ext cx="25103" cy="37152"/>
              </a:xfrm>
              <a:custGeom>
                <a:avLst/>
                <a:gdLst>
                  <a:gd name="T0" fmla="*/ 0 w 12"/>
                  <a:gd name="T1" fmla="*/ 0 h 18"/>
                  <a:gd name="T2" fmla="*/ 7 w 12"/>
                  <a:gd name="T3" fmla="*/ 10 h 18"/>
                  <a:gd name="T4" fmla="*/ 7 w 12"/>
                  <a:gd name="T5" fmla="*/ 10 h 18"/>
                  <a:gd name="T6" fmla="*/ 12 w 12"/>
                  <a:gd name="T7" fmla="*/ 18 h 18"/>
                  <a:gd name="T8" fmla="*/ 2 w 12"/>
                  <a:gd name="T9" fmla="*/ 2 h 18"/>
                  <a:gd name="T10" fmla="*/ 0 w 12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8">
                    <a:moveTo>
                      <a:pt x="0" y="0"/>
                    </a:moveTo>
                    <a:cubicBezTo>
                      <a:pt x="2" y="3"/>
                      <a:pt x="5" y="7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9" y="13"/>
                      <a:pt x="10" y="15"/>
                      <a:pt x="12" y="18"/>
                    </a:cubicBezTo>
                    <a:cubicBezTo>
                      <a:pt x="9" y="12"/>
                      <a:pt x="5" y="7"/>
                      <a:pt x="2" y="2"/>
                    </a:cubicBezTo>
                    <a:cubicBezTo>
                      <a:pt x="1" y="2"/>
                      <a:pt x="0" y="1"/>
                      <a:pt x="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25" name="íSḷïďe">
                <a:extLst>
                  <a:ext uri="{FF2B5EF4-FFF2-40B4-BE49-F238E27FC236}">
                    <a16:creationId xmlns:a16="http://schemas.microsoft.com/office/drawing/2014/main" id="{1DC10055-26FC-4080-9BF9-A9F9968E33A3}"/>
                  </a:ext>
                </a:extLst>
              </p:cNvPr>
              <p:cNvSpPr/>
              <p:nvPr userDrawn="1"/>
            </p:nvSpPr>
            <p:spPr bwMode="auto">
              <a:xfrm flipH="1">
                <a:off x="9729062" y="2865882"/>
                <a:ext cx="46190" cy="27111"/>
              </a:xfrm>
              <a:custGeom>
                <a:avLst/>
                <a:gdLst>
                  <a:gd name="T0" fmla="*/ 9 w 22"/>
                  <a:gd name="T1" fmla="*/ 0 h 13"/>
                  <a:gd name="T2" fmla="*/ 0 w 22"/>
                  <a:gd name="T3" fmla="*/ 1 h 13"/>
                  <a:gd name="T4" fmla="*/ 9 w 22"/>
                  <a:gd name="T5" fmla="*/ 13 h 13"/>
                  <a:gd name="T6" fmla="*/ 22 w 22"/>
                  <a:gd name="T7" fmla="*/ 11 h 13"/>
                  <a:gd name="T8" fmla="*/ 15 w 22"/>
                  <a:gd name="T9" fmla="*/ 1 h 13"/>
                  <a:gd name="T10" fmla="*/ 15 w 22"/>
                  <a:gd name="T11" fmla="*/ 1 h 13"/>
                  <a:gd name="T12" fmla="*/ 14 w 22"/>
                  <a:gd name="T13" fmla="*/ 1 h 13"/>
                  <a:gd name="T14" fmla="*/ 9 w 22"/>
                  <a:gd name="T15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13">
                    <a:moveTo>
                      <a:pt x="9" y="0"/>
                    </a:moveTo>
                    <a:cubicBezTo>
                      <a:pt x="6" y="0"/>
                      <a:pt x="3" y="0"/>
                      <a:pt x="0" y="1"/>
                    </a:cubicBezTo>
                    <a:cubicBezTo>
                      <a:pt x="3" y="5"/>
                      <a:pt x="6" y="9"/>
                      <a:pt x="9" y="13"/>
                    </a:cubicBezTo>
                    <a:cubicBezTo>
                      <a:pt x="13" y="12"/>
                      <a:pt x="18" y="12"/>
                      <a:pt x="22" y="11"/>
                    </a:cubicBezTo>
                    <a:cubicBezTo>
                      <a:pt x="20" y="8"/>
                      <a:pt x="17" y="4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2" y="0"/>
                      <a:pt x="11" y="0"/>
                      <a:pt x="9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26" name="iśḷíḍé">
                <a:extLst>
                  <a:ext uri="{FF2B5EF4-FFF2-40B4-BE49-F238E27FC236}">
                    <a16:creationId xmlns:a16="http://schemas.microsoft.com/office/drawing/2014/main" id="{954B4F83-43A0-4B24-A3A8-1E453C022D7D}"/>
                  </a:ext>
                </a:extLst>
              </p:cNvPr>
              <p:cNvSpPr/>
              <p:nvPr userDrawn="1"/>
            </p:nvSpPr>
            <p:spPr bwMode="auto">
              <a:xfrm flipH="1">
                <a:off x="9614592" y="3280584"/>
                <a:ext cx="0" cy="2008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  <a:gd name="T3" fmla="*/ 1 h 1"/>
                  <a:gd name="T4" fmla="*/ 1 h 1"/>
                  <a:gd name="T5" fmla="*/ 1 h 1"/>
                  <a:gd name="T6" fmla="*/ 0 h 1"/>
                  <a:gd name="T7" fmla="*/ 0 h 1"/>
                  <a:gd name="T8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27" name="ïşļîḋé">
                <a:extLst>
                  <a:ext uri="{FF2B5EF4-FFF2-40B4-BE49-F238E27FC236}">
                    <a16:creationId xmlns:a16="http://schemas.microsoft.com/office/drawing/2014/main" id="{6FC26109-DD58-469F-A377-07DF75866156}"/>
                  </a:ext>
                </a:extLst>
              </p:cNvPr>
              <p:cNvSpPr/>
              <p:nvPr userDrawn="1"/>
            </p:nvSpPr>
            <p:spPr bwMode="auto">
              <a:xfrm flipH="1">
                <a:off x="9614592" y="3201258"/>
                <a:ext cx="29120" cy="102420"/>
              </a:xfrm>
              <a:custGeom>
                <a:avLst/>
                <a:gdLst>
                  <a:gd name="T0" fmla="*/ 12 w 14"/>
                  <a:gd name="T1" fmla="*/ 0 h 49"/>
                  <a:gd name="T2" fmla="*/ 13 w 14"/>
                  <a:gd name="T3" fmla="*/ 3 h 49"/>
                  <a:gd name="T4" fmla="*/ 2 w 14"/>
                  <a:gd name="T5" fmla="*/ 11 h 49"/>
                  <a:gd name="T6" fmla="*/ 0 w 14"/>
                  <a:gd name="T7" fmla="*/ 49 h 49"/>
                  <a:gd name="T8" fmla="*/ 14 w 14"/>
                  <a:gd name="T9" fmla="*/ 39 h 49"/>
                  <a:gd name="T10" fmla="*/ 14 w 14"/>
                  <a:gd name="T11" fmla="*/ 39 h 49"/>
                  <a:gd name="T12" fmla="*/ 14 w 14"/>
                  <a:gd name="T13" fmla="*/ 39 h 49"/>
                  <a:gd name="T14" fmla="*/ 14 w 14"/>
                  <a:gd name="T15" fmla="*/ 39 h 49"/>
                  <a:gd name="T16" fmla="*/ 14 w 14"/>
                  <a:gd name="T17" fmla="*/ 38 h 49"/>
                  <a:gd name="T18" fmla="*/ 14 w 14"/>
                  <a:gd name="T19" fmla="*/ 38 h 49"/>
                  <a:gd name="T20" fmla="*/ 14 w 14"/>
                  <a:gd name="T21" fmla="*/ 38 h 49"/>
                  <a:gd name="T22" fmla="*/ 14 w 14"/>
                  <a:gd name="T23" fmla="*/ 28 h 49"/>
                  <a:gd name="T24" fmla="*/ 12 w 14"/>
                  <a:gd name="T25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" h="49">
                    <a:moveTo>
                      <a:pt x="12" y="0"/>
                    </a:moveTo>
                    <a:cubicBezTo>
                      <a:pt x="12" y="1"/>
                      <a:pt x="13" y="2"/>
                      <a:pt x="13" y="3"/>
                    </a:cubicBezTo>
                    <a:cubicBezTo>
                      <a:pt x="10" y="6"/>
                      <a:pt x="7" y="9"/>
                      <a:pt x="2" y="11"/>
                    </a:cubicBezTo>
                    <a:cubicBezTo>
                      <a:pt x="3" y="25"/>
                      <a:pt x="2" y="38"/>
                      <a:pt x="0" y="49"/>
                    </a:cubicBezTo>
                    <a:cubicBezTo>
                      <a:pt x="7" y="47"/>
                      <a:pt x="12" y="43"/>
                      <a:pt x="14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4" y="35"/>
                      <a:pt x="14" y="32"/>
                      <a:pt x="14" y="28"/>
                    </a:cubicBezTo>
                    <a:cubicBezTo>
                      <a:pt x="14" y="19"/>
                      <a:pt x="13" y="9"/>
                      <a:pt x="12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28" name="íSlíďe">
                <a:extLst>
                  <a:ext uri="{FF2B5EF4-FFF2-40B4-BE49-F238E27FC236}">
                    <a16:creationId xmlns:a16="http://schemas.microsoft.com/office/drawing/2014/main" id="{12ABC581-9FB8-4561-A8BF-8E33007577FC}"/>
                  </a:ext>
                </a:extLst>
              </p:cNvPr>
              <p:cNvSpPr/>
              <p:nvPr userDrawn="1"/>
            </p:nvSpPr>
            <p:spPr bwMode="auto">
              <a:xfrm flipH="1">
                <a:off x="9616600" y="2887973"/>
                <a:ext cx="139573" cy="336381"/>
              </a:xfrm>
              <a:custGeom>
                <a:avLst/>
                <a:gdLst>
                  <a:gd name="T0" fmla="*/ 13 w 67"/>
                  <a:gd name="T1" fmla="*/ 0 h 161"/>
                  <a:gd name="T2" fmla="*/ 13 w 67"/>
                  <a:gd name="T3" fmla="*/ 0 h 161"/>
                  <a:gd name="T4" fmla="*/ 0 w 67"/>
                  <a:gd name="T5" fmla="*/ 2 h 161"/>
                  <a:gd name="T6" fmla="*/ 56 w 67"/>
                  <a:gd name="T7" fmla="*/ 161 h 161"/>
                  <a:gd name="T8" fmla="*/ 67 w 67"/>
                  <a:gd name="T9" fmla="*/ 153 h 161"/>
                  <a:gd name="T10" fmla="*/ 66 w 67"/>
                  <a:gd name="T11" fmla="*/ 150 h 161"/>
                  <a:gd name="T12" fmla="*/ 66 w 67"/>
                  <a:gd name="T13" fmla="*/ 150 h 161"/>
                  <a:gd name="T14" fmla="*/ 18 w 67"/>
                  <a:gd name="T15" fmla="*/ 8 h 161"/>
                  <a:gd name="T16" fmla="*/ 18 w 67"/>
                  <a:gd name="T17" fmla="*/ 8 h 161"/>
                  <a:gd name="T18" fmla="*/ 13 w 67"/>
                  <a:gd name="T1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7" h="161">
                    <a:moveTo>
                      <a:pt x="13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9" y="1"/>
                      <a:pt x="4" y="1"/>
                      <a:pt x="0" y="2"/>
                    </a:cubicBezTo>
                    <a:cubicBezTo>
                      <a:pt x="26" y="41"/>
                      <a:pt x="53" y="108"/>
                      <a:pt x="56" y="161"/>
                    </a:cubicBezTo>
                    <a:cubicBezTo>
                      <a:pt x="61" y="159"/>
                      <a:pt x="64" y="156"/>
                      <a:pt x="67" y="153"/>
                    </a:cubicBezTo>
                    <a:cubicBezTo>
                      <a:pt x="67" y="152"/>
                      <a:pt x="66" y="151"/>
                      <a:pt x="66" y="150"/>
                    </a:cubicBezTo>
                    <a:cubicBezTo>
                      <a:pt x="66" y="150"/>
                      <a:pt x="66" y="150"/>
                      <a:pt x="66" y="150"/>
                    </a:cubicBezTo>
                    <a:cubicBezTo>
                      <a:pt x="61" y="100"/>
                      <a:pt x="41" y="46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6" y="5"/>
                      <a:pt x="15" y="3"/>
                      <a:pt x="13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29" name="íṡlïďè">
                <a:extLst>
                  <a:ext uri="{FF2B5EF4-FFF2-40B4-BE49-F238E27FC236}">
                    <a16:creationId xmlns:a16="http://schemas.microsoft.com/office/drawing/2014/main" id="{69A2F5F9-057C-429D-84CF-A717011009B5}"/>
                  </a:ext>
                </a:extLst>
              </p:cNvPr>
              <p:cNvSpPr/>
              <p:nvPr userDrawn="1"/>
            </p:nvSpPr>
            <p:spPr bwMode="auto">
              <a:xfrm flipH="1">
                <a:off x="9656765" y="2988385"/>
                <a:ext cx="89367" cy="56231"/>
              </a:xfrm>
              <a:custGeom>
                <a:avLst/>
                <a:gdLst>
                  <a:gd name="T0" fmla="*/ 33 w 43"/>
                  <a:gd name="T1" fmla="*/ 1 h 27"/>
                  <a:gd name="T2" fmla="*/ 31 w 43"/>
                  <a:gd name="T3" fmla="*/ 0 h 27"/>
                  <a:gd name="T4" fmla="*/ 3 w 43"/>
                  <a:gd name="T5" fmla="*/ 11 h 27"/>
                  <a:gd name="T6" fmla="*/ 27 w 43"/>
                  <a:gd name="T7" fmla="*/ 24 h 27"/>
                  <a:gd name="T8" fmla="*/ 33 w 43"/>
                  <a:gd name="T9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27">
                    <a:moveTo>
                      <a:pt x="33" y="1"/>
                    </a:moveTo>
                    <a:cubicBezTo>
                      <a:pt x="33" y="0"/>
                      <a:pt x="32" y="0"/>
                      <a:pt x="31" y="0"/>
                    </a:cubicBezTo>
                    <a:cubicBezTo>
                      <a:pt x="25" y="1"/>
                      <a:pt x="5" y="7"/>
                      <a:pt x="3" y="11"/>
                    </a:cubicBezTo>
                    <a:cubicBezTo>
                      <a:pt x="0" y="15"/>
                      <a:pt x="12" y="27"/>
                      <a:pt x="27" y="24"/>
                    </a:cubicBezTo>
                    <a:cubicBezTo>
                      <a:pt x="43" y="20"/>
                      <a:pt x="36" y="6"/>
                      <a:pt x="33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30" name="íš1îḑé">
                <a:extLst>
                  <a:ext uri="{FF2B5EF4-FFF2-40B4-BE49-F238E27FC236}">
                    <a16:creationId xmlns:a16="http://schemas.microsoft.com/office/drawing/2014/main" id="{5C1D5BFA-20E8-497A-B8C8-FB9D9DDEBEC0}"/>
                  </a:ext>
                </a:extLst>
              </p:cNvPr>
              <p:cNvSpPr/>
              <p:nvPr userDrawn="1"/>
            </p:nvSpPr>
            <p:spPr bwMode="auto">
              <a:xfrm flipH="1">
                <a:off x="9729062" y="2955249"/>
                <a:ext cx="15062" cy="23095"/>
              </a:xfrm>
              <a:custGeom>
                <a:avLst/>
                <a:gdLst>
                  <a:gd name="T0" fmla="*/ 6 w 7"/>
                  <a:gd name="T1" fmla="*/ 5 h 11"/>
                  <a:gd name="T2" fmla="*/ 6 w 7"/>
                  <a:gd name="T3" fmla="*/ 11 h 11"/>
                  <a:gd name="T4" fmla="*/ 1 w 7"/>
                  <a:gd name="T5" fmla="*/ 7 h 11"/>
                  <a:gd name="T6" fmla="*/ 1 w 7"/>
                  <a:gd name="T7" fmla="*/ 1 h 11"/>
                  <a:gd name="T8" fmla="*/ 6 w 7"/>
                  <a:gd name="T9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1">
                    <a:moveTo>
                      <a:pt x="6" y="5"/>
                    </a:moveTo>
                    <a:cubicBezTo>
                      <a:pt x="7" y="8"/>
                      <a:pt x="7" y="10"/>
                      <a:pt x="6" y="11"/>
                    </a:cubicBezTo>
                    <a:cubicBezTo>
                      <a:pt x="4" y="11"/>
                      <a:pt x="2" y="10"/>
                      <a:pt x="1" y="7"/>
                    </a:cubicBezTo>
                    <a:cubicBezTo>
                      <a:pt x="0" y="4"/>
                      <a:pt x="0" y="1"/>
                      <a:pt x="1" y="1"/>
                    </a:cubicBezTo>
                    <a:cubicBezTo>
                      <a:pt x="2" y="0"/>
                      <a:pt x="4" y="2"/>
                      <a:pt x="6" y="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31" name="îşľíďe">
                <a:extLst>
                  <a:ext uri="{FF2B5EF4-FFF2-40B4-BE49-F238E27FC236}">
                    <a16:creationId xmlns:a16="http://schemas.microsoft.com/office/drawing/2014/main" id="{87AE46EA-B100-4B81-9FBD-8BC896C3E71E}"/>
                  </a:ext>
                </a:extLst>
              </p:cNvPr>
              <p:cNvSpPr/>
              <p:nvPr userDrawn="1"/>
            </p:nvSpPr>
            <p:spPr bwMode="auto">
              <a:xfrm flipH="1">
                <a:off x="9689901" y="2942195"/>
                <a:ext cx="16066" cy="23095"/>
              </a:xfrm>
              <a:custGeom>
                <a:avLst/>
                <a:gdLst>
                  <a:gd name="T0" fmla="*/ 6 w 8"/>
                  <a:gd name="T1" fmla="*/ 4 h 11"/>
                  <a:gd name="T2" fmla="*/ 6 w 8"/>
                  <a:gd name="T3" fmla="*/ 10 h 11"/>
                  <a:gd name="T4" fmla="*/ 2 w 8"/>
                  <a:gd name="T5" fmla="*/ 6 h 11"/>
                  <a:gd name="T6" fmla="*/ 2 w 8"/>
                  <a:gd name="T7" fmla="*/ 0 h 11"/>
                  <a:gd name="T8" fmla="*/ 6 w 8"/>
                  <a:gd name="T9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1">
                    <a:moveTo>
                      <a:pt x="6" y="4"/>
                    </a:moveTo>
                    <a:cubicBezTo>
                      <a:pt x="8" y="7"/>
                      <a:pt x="8" y="10"/>
                      <a:pt x="6" y="10"/>
                    </a:cubicBezTo>
                    <a:cubicBezTo>
                      <a:pt x="5" y="11"/>
                      <a:pt x="3" y="9"/>
                      <a:pt x="2" y="6"/>
                    </a:cubicBezTo>
                    <a:cubicBezTo>
                      <a:pt x="0" y="4"/>
                      <a:pt x="1" y="1"/>
                      <a:pt x="2" y="0"/>
                    </a:cubicBezTo>
                    <a:cubicBezTo>
                      <a:pt x="3" y="0"/>
                      <a:pt x="5" y="2"/>
                      <a:pt x="6" y="4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32" name="í$1îḓe">
                <a:extLst>
                  <a:ext uri="{FF2B5EF4-FFF2-40B4-BE49-F238E27FC236}">
                    <a16:creationId xmlns:a16="http://schemas.microsoft.com/office/drawing/2014/main" id="{45CCFAE1-627D-41D6-990F-3F456DD24BB7}"/>
                  </a:ext>
                </a:extLst>
              </p:cNvPr>
              <p:cNvSpPr/>
              <p:nvPr userDrawn="1"/>
            </p:nvSpPr>
            <p:spPr bwMode="auto">
              <a:xfrm flipH="1">
                <a:off x="9733078" y="2901026"/>
                <a:ext cx="117482" cy="337385"/>
              </a:xfrm>
              <a:custGeom>
                <a:avLst/>
                <a:gdLst>
                  <a:gd name="T0" fmla="*/ 52 w 56"/>
                  <a:gd name="T1" fmla="*/ 162 h 162"/>
                  <a:gd name="T2" fmla="*/ 0 w 56"/>
                  <a:gd name="T3" fmla="*/ 2 h 162"/>
                  <a:gd name="T4" fmla="*/ 4 w 56"/>
                  <a:gd name="T5" fmla="*/ 0 h 162"/>
                  <a:gd name="T6" fmla="*/ 56 w 56"/>
                  <a:gd name="T7" fmla="*/ 162 h 162"/>
                  <a:gd name="T8" fmla="*/ 52 w 56"/>
                  <a:gd name="T9" fmla="*/ 16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62">
                    <a:moveTo>
                      <a:pt x="52" y="162"/>
                    </a:moveTo>
                    <a:cubicBezTo>
                      <a:pt x="42" y="56"/>
                      <a:pt x="1" y="3"/>
                      <a:pt x="0" y="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6" y="55"/>
                      <a:pt x="56" y="162"/>
                    </a:cubicBezTo>
                    <a:lnTo>
                      <a:pt x="52" y="16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33" name="iślïḑè">
                <a:extLst>
                  <a:ext uri="{FF2B5EF4-FFF2-40B4-BE49-F238E27FC236}">
                    <a16:creationId xmlns:a16="http://schemas.microsoft.com/office/drawing/2014/main" id="{AF35DBDE-53B6-4D68-9DA5-6F26BB47997D}"/>
                  </a:ext>
                </a:extLst>
              </p:cNvPr>
              <p:cNvSpPr/>
              <p:nvPr userDrawn="1"/>
            </p:nvSpPr>
            <p:spPr bwMode="auto">
              <a:xfrm flipH="1">
                <a:off x="9769226" y="2782540"/>
                <a:ext cx="106437" cy="110453"/>
              </a:xfrm>
              <a:custGeom>
                <a:avLst/>
                <a:gdLst>
                  <a:gd name="T0" fmla="*/ 40 w 51"/>
                  <a:gd name="T1" fmla="*/ 20 h 53"/>
                  <a:gd name="T2" fmla="*/ 51 w 51"/>
                  <a:gd name="T3" fmla="*/ 24 h 53"/>
                  <a:gd name="T4" fmla="*/ 44 w 51"/>
                  <a:gd name="T5" fmla="*/ 25 h 53"/>
                  <a:gd name="T6" fmla="*/ 0 w 51"/>
                  <a:gd name="T7" fmla="*/ 53 h 53"/>
                  <a:gd name="T8" fmla="*/ 37 w 51"/>
                  <a:gd name="T9" fmla="*/ 23 h 53"/>
                  <a:gd name="T10" fmla="*/ 27 w 51"/>
                  <a:gd name="T11" fmla="*/ 23 h 53"/>
                  <a:gd name="T12" fmla="*/ 27 w 51"/>
                  <a:gd name="T13" fmla="*/ 23 h 53"/>
                  <a:gd name="T14" fmla="*/ 14 w 51"/>
                  <a:gd name="T15" fmla="*/ 16 h 53"/>
                  <a:gd name="T16" fmla="*/ 0 w 51"/>
                  <a:gd name="T17" fmla="*/ 2 h 53"/>
                  <a:gd name="T18" fmla="*/ 21 w 51"/>
                  <a:gd name="T19" fmla="*/ 11 h 53"/>
                  <a:gd name="T20" fmla="*/ 40 w 51"/>
                  <a:gd name="T21" fmla="*/ 2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1" h="53">
                    <a:moveTo>
                      <a:pt x="40" y="20"/>
                    </a:moveTo>
                    <a:cubicBezTo>
                      <a:pt x="44" y="20"/>
                      <a:pt x="48" y="21"/>
                      <a:pt x="51" y="24"/>
                    </a:cubicBezTo>
                    <a:cubicBezTo>
                      <a:pt x="49" y="25"/>
                      <a:pt x="47" y="25"/>
                      <a:pt x="44" y="25"/>
                    </a:cubicBezTo>
                    <a:cubicBezTo>
                      <a:pt x="13" y="31"/>
                      <a:pt x="2" y="50"/>
                      <a:pt x="0" y="53"/>
                    </a:cubicBezTo>
                    <a:cubicBezTo>
                      <a:pt x="11" y="30"/>
                      <a:pt x="34" y="24"/>
                      <a:pt x="37" y="23"/>
                    </a:cubicBezTo>
                    <a:cubicBezTo>
                      <a:pt x="36" y="23"/>
                      <a:pt x="33" y="24"/>
                      <a:pt x="27" y="23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21" y="23"/>
                      <a:pt x="17" y="20"/>
                      <a:pt x="14" y="16"/>
                    </a:cubicBezTo>
                    <a:cubicBezTo>
                      <a:pt x="9" y="7"/>
                      <a:pt x="0" y="2"/>
                      <a:pt x="0" y="2"/>
                    </a:cubicBezTo>
                    <a:cubicBezTo>
                      <a:pt x="5" y="0"/>
                      <a:pt x="13" y="2"/>
                      <a:pt x="21" y="11"/>
                    </a:cubicBezTo>
                    <a:cubicBezTo>
                      <a:pt x="28" y="20"/>
                      <a:pt x="34" y="19"/>
                      <a:pt x="40" y="2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34" name="ís1îḍé">
                <a:extLst>
                  <a:ext uri="{FF2B5EF4-FFF2-40B4-BE49-F238E27FC236}">
                    <a16:creationId xmlns:a16="http://schemas.microsoft.com/office/drawing/2014/main" id="{D2E2501A-D23D-45F6-9B11-6956A6CF605E}"/>
                  </a:ext>
                </a:extLst>
              </p:cNvPr>
              <p:cNvSpPr/>
              <p:nvPr userDrawn="1"/>
            </p:nvSpPr>
            <p:spPr bwMode="auto">
              <a:xfrm flipH="1">
                <a:off x="9514180" y="3059677"/>
                <a:ext cx="263080" cy="139573"/>
              </a:xfrm>
              <a:custGeom>
                <a:avLst/>
                <a:gdLst>
                  <a:gd name="T0" fmla="*/ 123 w 126"/>
                  <a:gd name="T1" fmla="*/ 60 h 67"/>
                  <a:gd name="T2" fmla="*/ 89 w 126"/>
                  <a:gd name="T3" fmla="*/ 55 h 67"/>
                  <a:gd name="T4" fmla="*/ 72 w 126"/>
                  <a:gd name="T5" fmla="*/ 52 h 67"/>
                  <a:gd name="T6" fmla="*/ 68 w 126"/>
                  <a:gd name="T7" fmla="*/ 51 h 67"/>
                  <a:gd name="T8" fmla="*/ 64 w 126"/>
                  <a:gd name="T9" fmla="*/ 49 h 67"/>
                  <a:gd name="T10" fmla="*/ 62 w 126"/>
                  <a:gd name="T11" fmla="*/ 48 h 67"/>
                  <a:gd name="T12" fmla="*/ 61 w 126"/>
                  <a:gd name="T13" fmla="*/ 48 h 67"/>
                  <a:gd name="T14" fmla="*/ 59 w 126"/>
                  <a:gd name="T15" fmla="*/ 46 h 67"/>
                  <a:gd name="T16" fmla="*/ 58 w 126"/>
                  <a:gd name="T17" fmla="*/ 46 h 67"/>
                  <a:gd name="T18" fmla="*/ 45 w 126"/>
                  <a:gd name="T19" fmla="*/ 35 h 67"/>
                  <a:gd name="T20" fmla="*/ 32 w 126"/>
                  <a:gd name="T21" fmla="*/ 24 h 67"/>
                  <a:gd name="T22" fmla="*/ 5 w 126"/>
                  <a:gd name="T23" fmla="*/ 1 h 67"/>
                  <a:gd name="T24" fmla="*/ 1 w 126"/>
                  <a:gd name="T25" fmla="*/ 1 h 67"/>
                  <a:gd name="T26" fmla="*/ 1 w 126"/>
                  <a:gd name="T27" fmla="*/ 6 h 67"/>
                  <a:gd name="T28" fmla="*/ 25 w 126"/>
                  <a:gd name="T29" fmla="*/ 31 h 67"/>
                  <a:gd name="T30" fmla="*/ 38 w 126"/>
                  <a:gd name="T31" fmla="*/ 43 h 67"/>
                  <a:gd name="T32" fmla="*/ 52 w 126"/>
                  <a:gd name="T33" fmla="*/ 54 h 67"/>
                  <a:gd name="T34" fmla="*/ 53 w 126"/>
                  <a:gd name="T35" fmla="*/ 54 h 67"/>
                  <a:gd name="T36" fmla="*/ 56 w 126"/>
                  <a:gd name="T37" fmla="*/ 57 h 67"/>
                  <a:gd name="T38" fmla="*/ 61 w 126"/>
                  <a:gd name="T39" fmla="*/ 59 h 67"/>
                  <a:gd name="T40" fmla="*/ 63 w 126"/>
                  <a:gd name="T41" fmla="*/ 60 h 67"/>
                  <a:gd name="T42" fmla="*/ 65 w 126"/>
                  <a:gd name="T43" fmla="*/ 60 h 67"/>
                  <a:gd name="T44" fmla="*/ 70 w 126"/>
                  <a:gd name="T45" fmla="*/ 62 h 67"/>
                  <a:gd name="T46" fmla="*/ 87 w 126"/>
                  <a:gd name="T47" fmla="*/ 65 h 67"/>
                  <a:gd name="T48" fmla="*/ 122 w 126"/>
                  <a:gd name="T49" fmla="*/ 67 h 67"/>
                  <a:gd name="T50" fmla="*/ 122 w 126"/>
                  <a:gd name="T51" fmla="*/ 67 h 67"/>
                  <a:gd name="T52" fmla="*/ 126 w 126"/>
                  <a:gd name="T53" fmla="*/ 64 h 67"/>
                  <a:gd name="T54" fmla="*/ 123 w 126"/>
                  <a:gd name="T55" fmla="*/ 6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6" h="67">
                    <a:moveTo>
                      <a:pt x="123" y="60"/>
                    </a:moveTo>
                    <a:cubicBezTo>
                      <a:pt x="109" y="58"/>
                      <a:pt x="98" y="57"/>
                      <a:pt x="89" y="55"/>
                    </a:cubicBezTo>
                    <a:cubicBezTo>
                      <a:pt x="82" y="54"/>
                      <a:pt x="77" y="53"/>
                      <a:pt x="72" y="52"/>
                    </a:cubicBezTo>
                    <a:cubicBezTo>
                      <a:pt x="71" y="51"/>
                      <a:pt x="69" y="51"/>
                      <a:pt x="68" y="51"/>
                    </a:cubicBezTo>
                    <a:cubicBezTo>
                      <a:pt x="64" y="49"/>
                      <a:pt x="64" y="49"/>
                      <a:pt x="64" y="49"/>
                    </a:cubicBezTo>
                    <a:cubicBezTo>
                      <a:pt x="63" y="49"/>
                      <a:pt x="63" y="49"/>
                      <a:pt x="62" y="48"/>
                    </a:cubicBezTo>
                    <a:cubicBezTo>
                      <a:pt x="61" y="48"/>
                      <a:pt x="61" y="48"/>
                      <a:pt x="61" y="48"/>
                    </a:cubicBezTo>
                    <a:cubicBezTo>
                      <a:pt x="60" y="47"/>
                      <a:pt x="60" y="47"/>
                      <a:pt x="59" y="46"/>
                    </a:cubicBezTo>
                    <a:cubicBezTo>
                      <a:pt x="58" y="46"/>
                      <a:pt x="58" y="46"/>
                      <a:pt x="58" y="46"/>
                    </a:cubicBezTo>
                    <a:cubicBezTo>
                      <a:pt x="54" y="43"/>
                      <a:pt x="50" y="39"/>
                      <a:pt x="45" y="35"/>
                    </a:cubicBezTo>
                    <a:cubicBezTo>
                      <a:pt x="32" y="24"/>
                      <a:pt x="32" y="24"/>
                      <a:pt x="32" y="24"/>
                    </a:cubicBezTo>
                    <a:cubicBezTo>
                      <a:pt x="22" y="15"/>
                      <a:pt x="13" y="8"/>
                      <a:pt x="5" y="1"/>
                    </a:cubicBezTo>
                    <a:cubicBezTo>
                      <a:pt x="4" y="0"/>
                      <a:pt x="2" y="0"/>
                      <a:pt x="1" y="1"/>
                    </a:cubicBezTo>
                    <a:cubicBezTo>
                      <a:pt x="0" y="3"/>
                      <a:pt x="0" y="5"/>
                      <a:pt x="1" y="6"/>
                    </a:cubicBezTo>
                    <a:cubicBezTo>
                      <a:pt x="9" y="14"/>
                      <a:pt x="17" y="23"/>
                      <a:pt x="25" y="31"/>
                    </a:cubicBezTo>
                    <a:cubicBezTo>
                      <a:pt x="30" y="35"/>
                      <a:pt x="34" y="39"/>
                      <a:pt x="38" y="43"/>
                    </a:cubicBezTo>
                    <a:cubicBezTo>
                      <a:pt x="42" y="46"/>
                      <a:pt x="47" y="50"/>
                      <a:pt x="52" y="54"/>
                    </a:cubicBezTo>
                    <a:cubicBezTo>
                      <a:pt x="53" y="54"/>
                      <a:pt x="53" y="54"/>
                      <a:pt x="53" y="54"/>
                    </a:cubicBezTo>
                    <a:cubicBezTo>
                      <a:pt x="54" y="55"/>
                      <a:pt x="55" y="56"/>
                      <a:pt x="56" y="57"/>
                    </a:cubicBezTo>
                    <a:cubicBezTo>
                      <a:pt x="57" y="58"/>
                      <a:pt x="59" y="58"/>
                      <a:pt x="61" y="59"/>
                    </a:cubicBezTo>
                    <a:cubicBezTo>
                      <a:pt x="63" y="60"/>
                      <a:pt x="63" y="60"/>
                      <a:pt x="63" y="60"/>
                    </a:cubicBezTo>
                    <a:cubicBezTo>
                      <a:pt x="65" y="60"/>
                      <a:pt x="65" y="60"/>
                      <a:pt x="65" y="60"/>
                    </a:cubicBezTo>
                    <a:cubicBezTo>
                      <a:pt x="67" y="61"/>
                      <a:pt x="68" y="61"/>
                      <a:pt x="70" y="62"/>
                    </a:cubicBezTo>
                    <a:cubicBezTo>
                      <a:pt x="75" y="63"/>
                      <a:pt x="81" y="64"/>
                      <a:pt x="87" y="65"/>
                    </a:cubicBezTo>
                    <a:cubicBezTo>
                      <a:pt x="99" y="66"/>
                      <a:pt x="110" y="67"/>
                      <a:pt x="122" y="67"/>
                    </a:cubicBezTo>
                    <a:cubicBezTo>
                      <a:pt x="122" y="67"/>
                      <a:pt x="122" y="67"/>
                      <a:pt x="122" y="67"/>
                    </a:cubicBezTo>
                    <a:cubicBezTo>
                      <a:pt x="124" y="67"/>
                      <a:pt x="126" y="65"/>
                      <a:pt x="126" y="64"/>
                    </a:cubicBezTo>
                    <a:cubicBezTo>
                      <a:pt x="126" y="62"/>
                      <a:pt x="125" y="60"/>
                      <a:pt x="123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35" name="ï$ľídè">
                <a:extLst>
                  <a:ext uri="{FF2B5EF4-FFF2-40B4-BE49-F238E27FC236}">
                    <a16:creationId xmlns:a16="http://schemas.microsoft.com/office/drawing/2014/main" id="{3B7AE504-37C1-48BF-BA98-E9F65BF68254}"/>
                  </a:ext>
                </a:extLst>
              </p:cNvPr>
              <p:cNvSpPr/>
              <p:nvPr userDrawn="1"/>
            </p:nvSpPr>
            <p:spPr bwMode="auto">
              <a:xfrm flipH="1">
                <a:off x="9471003" y="3168122"/>
                <a:ext cx="66272" cy="54223"/>
              </a:xfrm>
              <a:custGeom>
                <a:avLst/>
                <a:gdLst>
                  <a:gd name="T0" fmla="*/ 30 w 32"/>
                  <a:gd name="T1" fmla="*/ 16 h 26"/>
                  <a:gd name="T2" fmla="*/ 26 w 32"/>
                  <a:gd name="T3" fmla="*/ 17 h 26"/>
                  <a:gd name="T4" fmla="*/ 1 w 32"/>
                  <a:gd name="T5" fmla="*/ 12 h 26"/>
                  <a:gd name="T6" fmla="*/ 6 w 32"/>
                  <a:gd name="T7" fmla="*/ 3 h 26"/>
                  <a:gd name="T8" fmla="*/ 30 w 32"/>
                  <a:gd name="T9" fmla="*/ 8 h 26"/>
                  <a:gd name="T10" fmla="*/ 30 w 32"/>
                  <a:gd name="T11" fmla="*/ 1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26">
                    <a:moveTo>
                      <a:pt x="30" y="16"/>
                    </a:moveTo>
                    <a:cubicBezTo>
                      <a:pt x="29" y="17"/>
                      <a:pt x="28" y="17"/>
                      <a:pt x="26" y="17"/>
                    </a:cubicBezTo>
                    <a:cubicBezTo>
                      <a:pt x="17" y="14"/>
                      <a:pt x="6" y="26"/>
                      <a:pt x="1" y="12"/>
                    </a:cubicBezTo>
                    <a:cubicBezTo>
                      <a:pt x="0" y="9"/>
                      <a:pt x="3" y="4"/>
                      <a:pt x="6" y="3"/>
                    </a:cubicBezTo>
                    <a:cubicBezTo>
                      <a:pt x="9" y="2"/>
                      <a:pt x="20" y="0"/>
                      <a:pt x="30" y="8"/>
                    </a:cubicBezTo>
                    <a:cubicBezTo>
                      <a:pt x="32" y="10"/>
                      <a:pt x="32" y="13"/>
                      <a:pt x="30" y="1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36" name="îSľïdè">
                <a:extLst>
                  <a:ext uri="{FF2B5EF4-FFF2-40B4-BE49-F238E27FC236}">
                    <a16:creationId xmlns:a16="http://schemas.microsoft.com/office/drawing/2014/main" id="{71FA8682-4180-465D-ABAE-CC418A73CBF6}"/>
                  </a:ext>
                </a:extLst>
              </p:cNvPr>
              <p:cNvSpPr/>
              <p:nvPr userDrawn="1"/>
            </p:nvSpPr>
            <p:spPr bwMode="auto">
              <a:xfrm flipH="1">
                <a:off x="9451924" y="3174147"/>
                <a:ext cx="100412" cy="89367"/>
              </a:xfrm>
              <a:custGeom>
                <a:avLst/>
                <a:gdLst>
                  <a:gd name="T0" fmla="*/ 20 w 48"/>
                  <a:gd name="T1" fmla="*/ 32 h 43"/>
                  <a:gd name="T2" fmla="*/ 1 w 48"/>
                  <a:gd name="T3" fmla="*/ 10 h 43"/>
                  <a:gd name="T4" fmla="*/ 12 w 48"/>
                  <a:gd name="T5" fmla="*/ 1 h 43"/>
                  <a:gd name="T6" fmla="*/ 43 w 48"/>
                  <a:gd name="T7" fmla="*/ 19 h 43"/>
                  <a:gd name="T8" fmla="*/ 20 w 48"/>
                  <a:gd name="T9" fmla="*/ 3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3">
                    <a:moveTo>
                      <a:pt x="20" y="32"/>
                    </a:moveTo>
                    <a:cubicBezTo>
                      <a:pt x="15" y="19"/>
                      <a:pt x="2" y="23"/>
                      <a:pt x="1" y="10"/>
                    </a:cubicBezTo>
                    <a:cubicBezTo>
                      <a:pt x="0" y="6"/>
                      <a:pt x="7" y="1"/>
                      <a:pt x="12" y="1"/>
                    </a:cubicBezTo>
                    <a:cubicBezTo>
                      <a:pt x="18" y="0"/>
                      <a:pt x="36" y="1"/>
                      <a:pt x="43" y="19"/>
                    </a:cubicBezTo>
                    <a:cubicBezTo>
                      <a:pt x="48" y="32"/>
                      <a:pt x="24" y="43"/>
                      <a:pt x="20" y="3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37" name="íşliďé">
                <a:extLst>
                  <a:ext uri="{FF2B5EF4-FFF2-40B4-BE49-F238E27FC236}">
                    <a16:creationId xmlns:a16="http://schemas.microsoft.com/office/drawing/2014/main" id="{9E2FECB4-F441-43C6-B6A1-8591F61F1B8F}"/>
                  </a:ext>
                </a:extLst>
              </p:cNvPr>
              <p:cNvSpPr/>
              <p:nvPr userDrawn="1"/>
            </p:nvSpPr>
            <p:spPr bwMode="auto">
              <a:xfrm flipH="1">
                <a:off x="9508155" y="3199250"/>
                <a:ext cx="19078" cy="12049"/>
              </a:xfrm>
              <a:custGeom>
                <a:avLst/>
                <a:gdLst>
                  <a:gd name="T0" fmla="*/ 9 w 9"/>
                  <a:gd name="T1" fmla="*/ 5 h 6"/>
                  <a:gd name="T2" fmla="*/ 7 w 9"/>
                  <a:gd name="T3" fmla="*/ 3 h 6"/>
                  <a:gd name="T4" fmla="*/ 5 w 9"/>
                  <a:gd name="T5" fmla="*/ 2 h 6"/>
                  <a:gd name="T6" fmla="*/ 3 w 9"/>
                  <a:gd name="T7" fmla="*/ 1 h 6"/>
                  <a:gd name="T8" fmla="*/ 0 w 9"/>
                  <a:gd name="T9" fmla="*/ 0 h 6"/>
                  <a:gd name="T10" fmla="*/ 0 w 9"/>
                  <a:gd name="T11" fmla="*/ 0 h 6"/>
                  <a:gd name="T12" fmla="*/ 0 w 9"/>
                  <a:gd name="T13" fmla="*/ 1 h 6"/>
                  <a:gd name="T14" fmla="*/ 0 w 9"/>
                  <a:gd name="T15" fmla="*/ 1 h 6"/>
                  <a:gd name="T16" fmla="*/ 2 w 9"/>
                  <a:gd name="T17" fmla="*/ 2 h 6"/>
                  <a:gd name="T18" fmla="*/ 4 w 9"/>
                  <a:gd name="T19" fmla="*/ 3 h 6"/>
                  <a:gd name="T20" fmla="*/ 6 w 9"/>
                  <a:gd name="T21" fmla="*/ 4 h 6"/>
                  <a:gd name="T22" fmla="*/ 8 w 9"/>
                  <a:gd name="T23" fmla="*/ 6 h 6"/>
                  <a:gd name="T24" fmla="*/ 8 w 9"/>
                  <a:gd name="T25" fmla="*/ 6 h 6"/>
                  <a:gd name="T26" fmla="*/ 9 w 9"/>
                  <a:gd name="T27" fmla="*/ 6 h 6"/>
                  <a:gd name="T28" fmla="*/ 9 w 9"/>
                  <a:gd name="T29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" h="6">
                    <a:moveTo>
                      <a:pt x="9" y="5"/>
                    </a:moveTo>
                    <a:cubicBezTo>
                      <a:pt x="8" y="4"/>
                      <a:pt x="8" y="4"/>
                      <a:pt x="7" y="3"/>
                    </a:cubicBezTo>
                    <a:cubicBezTo>
                      <a:pt x="7" y="3"/>
                      <a:pt x="6" y="2"/>
                      <a:pt x="5" y="2"/>
                    </a:cubicBezTo>
                    <a:cubicBezTo>
                      <a:pt x="5" y="1"/>
                      <a:pt x="4" y="1"/>
                      <a:pt x="3" y="1"/>
                    </a:cubicBezTo>
                    <a:cubicBezTo>
                      <a:pt x="2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2"/>
                      <a:pt x="2" y="2"/>
                    </a:cubicBezTo>
                    <a:cubicBezTo>
                      <a:pt x="3" y="2"/>
                      <a:pt x="4" y="3"/>
                      <a:pt x="4" y="3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7" y="5"/>
                      <a:pt x="7" y="5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9" y="6"/>
                      <a:pt x="9" y="6"/>
                      <a:pt x="9" y="6"/>
                    </a:cubicBezTo>
                    <a:lnTo>
                      <a:pt x="9" y="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38" name="işļïḓé">
                <a:extLst>
                  <a:ext uri="{FF2B5EF4-FFF2-40B4-BE49-F238E27FC236}">
                    <a16:creationId xmlns:a16="http://schemas.microsoft.com/office/drawing/2014/main" id="{109B3F83-B193-44D8-B9C6-6144D8AE45F5}"/>
                  </a:ext>
                </a:extLst>
              </p:cNvPr>
              <p:cNvSpPr/>
              <p:nvPr userDrawn="1"/>
            </p:nvSpPr>
            <p:spPr bwMode="auto">
              <a:xfrm flipH="1">
                <a:off x="9498114" y="3193225"/>
                <a:ext cx="23095" cy="14058"/>
              </a:xfrm>
              <a:custGeom>
                <a:avLst/>
                <a:gdLst>
                  <a:gd name="T0" fmla="*/ 11 w 11"/>
                  <a:gd name="T1" fmla="*/ 6 h 7"/>
                  <a:gd name="T2" fmla="*/ 9 w 11"/>
                  <a:gd name="T3" fmla="*/ 3 h 7"/>
                  <a:gd name="T4" fmla="*/ 6 w 11"/>
                  <a:gd name="T5" fmla="*/ 1 h 7"/>
                  <a:gd name="T6" fmla="*/ 4 w 11"/>
                  <a:gd name="T7" fmla="*/ 0 h 7"/>
                  <a:gd name="T8" fmla="*/ 1 w 11"/>
                  <a:gd name="T9" fmla="*/ 0 h 7"/>
                  <a:gd name="T10" fmla="*/ 0 w 11"/>
                  <a:gd name="T11" fmla="*/ 0 h 7"/>
                  <a:gd name="T12" fmla="*/ 0 w 11"/>
                  <a:gd name="T13" fmla="*/ 0 h 7"/>
                  <a:gd name="T14" fmla="*/ 0 w 11"/>
                  <a:gd name="T15" fmla="*/ 0 h 7"/>
                  <a:gd name="T16" fmla="*/ 3 w 11"/>
                  <a:gd name="T17" fmla="*/ 2 h 7"/>
                  <a:gd name="T18" fmla="*/ 5 w 11"/>
                  <a:gd name="T19" fmla="*/ 3 h 7"/>
                  <a:gd name="T20" fmla="*/ 8 w 11"/>
                  <a:gd name="T21" fmla="*/ 5 h 7"/>
                  <a:gd name="T22" fmla="*/ 10 w 11"/>
                  <a:gd name="T23" fmla="*/ 6 h 7"/>
                  <a:gd name="T24" fmla="*/ 10 w 11"/>
                  <a:gd name="T25" fmla="*/ 7 h 7"/>
                  <a:gd name="T26" fmla="*/ 11 w 11"/>
                  <a:gd name="T27" fmla="*/ 7 h 7"/>
                  <a:gd name="T28" fmla="*/ 11 w 11"/>
                  <a:gd name="T2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" h="7">
                    <a:moveTo>
                      <a:pt x="11" y="6"/>
                    </a:moveTo>
                    <a:cubicBezTo>
                      <a:pt x="10" y="5"/>
                      <a:pt x="10" y="4"/>
                      <a:pt x="9" y="3"/>
                    </a:cubicBezTo>
                    <a:cubicBezTo>
                      <a:pt x="8" y="3"/>
                      <a:pt x="7" y="2"/>
                      <a:pt x="6" y="1"/>
                    </a:cubicBezTo>
                    <a:cubicBezTo>
                      <a:pt x="6" y="1"/>
                      <a:pt x="5" y="0"/>
                      <a:pt x="4" y="0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2" y="2"/>
                      <a:pt x="3" y="2"/>
                    </a:cubicBezTo>
                    <a:cubicBezTo>
                      <a:pt x="4" y="2"/>
                      <a:pt x="4" y="3"/>
                      <a:pt x="5" y="3"/>
                    </a:cubicBezTo>
                    <a:cubicBezTo>
                      <a:pt x="6" y="4"/>
                      <a:pt x="7" y="4"/>
                      <a:pt x="8" y="5"/>
                    </a:cubicBezTo>
                    <a:cubicBezTo>
                      <a:pt x="8" y="5"/>
                      <a:pt x="9" y="6"/>
                      <a:pt x="10" y="6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1" y="7"/>
                      <a:pt x="11" y="7"/>
                      <a:pt x="11" y="7"/>
                    </a:cubicBezTo>
                    <a:lnTo>
                      <a:pt x="11" y="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39" name="iṥľîḍè">
                <a:extLst>
                  <a:ext uri="{FF2B5EF4-FFF2-40B4-BE49-F238E27FC236}">
                    <a16:creationId xmlns:a16="http://schemas.microsoft.com/office/drawing/2014/main" id="{7E6F788A-1BCF-45EE-93F7-22C5C865050A}"/>
                  </a:ext>
                </a:extLst>
              </p:cNvPr>
              <p:cNvSpPr/>
              <p:nvPr userDrawn="1"/>
            </p:nvSpPr>
            <p:spPr bwMode="auto">
              <a:xfrm flipH="1">
                <a:off x="9494097" y="3187201"/>
                <a:ext cx="18074" cy="10041"/>
              </a:xfrm>
              <a:custGeom>
                <a:avLst/>
                <a:gdLst>
                  <a:gd name="T0" fmla="*/ 9 w 9"/>
                  <a:gd name="T1" fmla="*/ 5 h 5"/>
                  <a:gd name="T2" fmla="*/ 8 w 9"/>
                  <a:gd name="T3" fmla="*/ 3 h 5"/>
                  <a:gd name="T4" fmla="*/ 5 w 9"/>
                  <a:gd name="T5" fmla="*/ 1 h 5"/>
                  <a:gd name="T6" fmla="*/ 3 w 9"/>
                  <a:gd name="T7" fmla="*/ 0 h 5"/>
                  <a:gd name="T8" fmla="*/ 1 w 9"/>
                  <a:gd name="T9" fmla="*/ 0 h 5"/>
                  <a:gd name="T10" fmla="*/ 0 w 9"/>
                  <a:gd name="T11" fmla="*/ 0 h 5"/>
                  <a:gd name="T12" fmla="*/ 1 w 9"/>
                  <a:gd name="T13" fmla="*/ 0 h 5"/>
                  <a:gd name="T14" fmla="*/ 1 w 9"/>
                  <a:gd name="T15" fmla="*/ 0 h 5"/>
                  <a:gd name="T16" fmla="*/ 3 w 9"/>
                  <a:gd name="T17" fmla="*/ 2 h 5"/>
                  <a:gd name="T18" fmla="*/ 5 w 9"/>
                  <a:gd name="T19" fmla="*/ 3 h 5"/>
                  <a:gd name="T20" fmla="*/ 6 w 9"/>
                  <a:gd name="T21" fmla="*/ 4 h 5"/>
                  <a:gd name="T22" fmla="*/ 8 w 9"/>
                  <a:gd name="T23" fmla="*/ 5 h 5"/>
                  <a:gd name="T24" fmla="*/ 8 w 9"/>
                  <a:gd name="T25" fmla="*/ 5 h 5"/>
                  <a:gd name="T26" fmla="*/ 9 w 9"/>
                  <a:gd name="T2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" h="5">
                    <a:moveTo>
                      <a:pt x="9" y="5"/>
                    </a:moveTo>
                    <a:cubicBezTo>
                      <a:pt x="9" y="4"/>
                      <a:pt x="8" y="3"/>
                      <a:pt x="8" y="3"/>
                    </a:cubicBezTo>
                    <a:cubicBezTo>
                      <a:pt x="7" y="2"/>
                      <a:pt x="6" y="2"/>
                      <a:pt x="5" y="1"/>
                    </a:cubicBezTo>
                    <a:cubicBezTo>
                      <a:pt x="5" y="1"/>
                      <a:pt x="4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2" y="1"/>
                      <a:pt x="3" y="2"/>
                    </a:cubicBezTo>
                    <a:cubicBezTo>
                      <a:pt x="3" y="2"/>
                      <a:pt x="4" y="3"/>
                      <a:pt x="5" y="3"/>
                    </a:cubicBezTo>
                    <a:cubicBezTo>
                      <a:pt x="5" y="3"/>
                      <a:pt x="6" y="4"/>
                      <a:pt x="6" y="4"/>
                    </a:cubicBezTo>
                    <a:cubicBezTo>
                      <a:pt x="7" y="4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9" y="5"/>
                      <a:pt x="9" y="5"/>
                      <a:pt x="9" y="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40" name="îSļïḑé">
                <a:extLst>
                  <a:ext uri="{FF2B5EF4-FFF2-40B4-BE49-F238E27FC236}">
                    <a16:creationId xmlns:a16="http://schemas.microsoft.com/office/drawing/2014/main" id="{2F373322-964C-4751-8460-2C51C25039BD}"/>
                  </a:ext>
                </a:extLst>
              </p:cNvPr>
              <p:cNvSpPr/>
              <p:nvPr userDrawn="1"/>
            </p:nvSpPr>
            <p:spPr bwMode="auto">
              <a:xfrm flipH="1">
                <a:off x="9260137" y="3349868"/>
                <a:ext cx="81334" cy="83342"/>
              </a:xfrm>
              <a:custGeom>
                <a:avLst/>
                <a:gdLst>
                  <a:gd name="T0" fmla="*/ 11 w 39"/>
                  <a:gd name="T1" fmla="*/ 12 h 40"/>
                  <a:gd name="T2" fmla="*/ 29 w 39"/>
                  <a:gd name="T3" fmla="*/ 0 h 40"/>
                  <a:gd name="T4" fmla="*/ 37 w 39"/>
                  <a:gd name="T5" fmla="*/ 12 h 40"/>
                  <a:gd name="T6" fmla="*/ 21 w 39"/>
                  <a:gd name="T7" fmla="*/ 36 h 40"/>
                  <a:gd name="T8" fmla="*/ 11 w 39"/>
                  <a:gd name="T9" fmla="*/ 1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40">
                    <a:moveTo>
                      <a:pt x="11" y="12"/>
                    </a:moveTo>
                    <a:cubicBezTo>
                      <a:pt x="25" y="9"/>
                      <a:pt x="16" y="0"/>
                      <a:pt x="29" y="0"/>
                    </a:cubicBezTo>
                    <a:cubicBezTo>
                      <a:pt x="33" y="1"/>
                      <a:pt x="37" y="8"/>
                      <a:pt x="37" y="12"/>
                    </a:cubicBezTo>
                    <a:cubicBezTo>
                      <a:pt x="37" y="18"/>
                      <a:pt x="39" y="32"/>
                      <a:pt x="21" y="36"/>
                    </a:cubicBezTo>
                    <a:cubicBezTo>
                      <a:pt x="8" y="40"/>
                      <a:pt x="0" y="14"/>
                      <a:pt x="11" y="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41" name="îs1îdé">
                <a:extLst>
                  <a:ext uri="{FF2B5EF4-FFF2-40B4-BE49-F238E27FC236}">
                    <a16:creationId xmlns:a16="http://schemas.microsoft.com/office/drawing/2014/main" id="{40EEE801-37A5-475D-B9F1-339E8F557A3A}"/>
                  </a:ext>
                </a:extLst>
              </p:cNvPr>
              <p:cNvSpPr/>
              <p:nvPr userDrawn="1"/>
            </p:nvSpPr>
            <p:spPr bwMode="auto">
              <a:xfrm flipH="1">
                <a:off x="9270178" y="3359909"/>
                <a:ext cx="65268" cy="68280"/>
              </a:xfrm>
              <a:custGeom>
                <a:avLst/>
                <a:gdLst>
                  <a:gd name="T0" fmla="*/ 11 w 31"/>
                  <a:gd name="T1" fmla="*/ 4 h 33"/>
                  <a:gd name="T2" fmla="*/ 22 w 31"/>
                  <a:gd name="T3" fmla="*/ 30 h 33"/>
                  <a:gd name="T4" fmla="*/ 12 w 31"/>
                  <a:gd name="T5" fmla="*/ 32 h 33"/>
                  <a:gd name="T6" fmla="*/ 0 w 31"/>
                  <a:gd name="T7" fmla="*/ 8 h 33"/>
                  <a:gd name="T8" fmla="*/ 11 w 31"/>
                  <a:gd name="T9" fmla="*/ 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3">
                    <a:moveTo>
                      <a:pt x="11" y="4"/>
                    </a:moveTo>
                    <a:cubicBezTo>
                      <a:pt x="13" y="15"/>
                      <a:pt x="31" y="16"/>
                      <a:pt x="22" y="30"/>
                    </a:cubicBezTo>
                    <a:cubicBezTo>
                      <a:pt x="21" y="33"/>
                      <a:pt x="15" y="33"/>
                      <a:pt x="12" y="32"/>
                    </a:cubicBezTo>
                    <a:cubicBezTo>
                      <a:pt x="8" y="30"/>
                      <a:pt x="0" y="22"/>
                      <a:pt x="0" y="8"/>
                    </a:cubicBezTo>
                    <a:cubicBezTo>
                      <a:pt x="0" y="1"/>
                      <a:pt x="11" y="0"/>
                      <a:pt x="11" y="4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42" name="ï$lïḍé">
                <a:extLst>
                  <a:ext uri="{FF2B5EF4-FFF2-40B4-BE49-F238E27FC236}">
                    <a16:creationId xmlns:a16="http://schemas.microsoft.com/office/drawing/2014/main" id="{2A5AA4BE-1E62-4004-A378-7A44A73F2018}"/>
                  </a:ext>
                </a:extLst>
              </p:cNvPr>
              <p:cNvSpPr/>
              <p:nvPr userDrawn="1"/>
            </p:nvSpPr>
            <p:spPr bwMode="auto">
              <a:xfrm flipH="1">
                <a:off x="9122573" y="3151052"/>
                <a:ext cx="170701" cy="220907"/>
              </a:xfrm>
              <a:custGeom>
                <a:avLst/>
                <a:gdLst>
                  <a:gd name="T0" fmla="*/ 81 w 82"/>
                  <a:gd name="T1" fmla="*/ 2 h 106"/>
                  <a:gd name="T2" fmla="*/ 77 w 82"/>
                  <a:gd name="T3" fmla="*/ 1 h 106"/>
                  <a:gd name="T4" fmla="*/ 49 w 82"/>
                  <a:gd name="T5" fmla="*/ 22 h 106"/>
                  <a:gd name="T6" fmla="*/ 36 w 82"/>
                  <a:gd name="T7" fmla="*/ 33 h 106"/>
                  <a:gd name="T8" fmla="*/ 23 w 82"/>
                  <a:gd name="T9" fmla="*/ 45 h 106"/>
                  <a:gd name="T10" fmla="*/ 22 w 82"/>
                  <a:gd name="T11" fmla="*/ 45 h 106"/>
                  <a:gd name="T12" fmla="*/ 19 w 82"/>
                  <a:gd name="T13" fmla="*/ 48 h 106"/>
                  <a:gd name="T14" fmla="*/ 16 w 82"/>
                  <a:gd name="T15" fmla="*/ 52 h 106"/>
                  <a:gd name="T16" fmla="*/ 15 w 82"/>
                  <a:gd name="T17" fmla="*/ 55 h 106"/>
                  <a:gd name="T18" fmla="*/ 14 w 82"/>
                  <a:gd name="T19" fmla="*/ 57 h 106"/>
                  <a:gd name="T20" fmla="*/ 13 w 82"/>
                  <a:gd name="T21" fmla="*/ 61 h 106"/>
                  <a:gd name="T22" fmla="*/ 7 w 82"/>
                  <a:gd name="T23" fmla="*/ 78 h 106"/>
                  <a:gd name="T24" fmla="*/ 2 w 82"/>
                  <a:gd name="T25" fmla="*/ 99 h 106"/>
                  <a:gd name="T26" fmla="*/ 10 w 82"/>
                  <a:gd name="T27" fmla="*/ 102 h 106"/>
                  <a:gd name="T28" fmla="*/ 16 w 82"/>
                  <a:gd name="T29" fmla="*/ 80 h 106"/>
                  <a:gd name="T30" fmla="*/ 22 w 82"/>
                  <a:gd name="T31" fmla="*/ 65 h 106"/>
                  <a:gd name="T32" fmla="*/ 24 w 82"/>
                  <a:gd name="T33" fmla="*/ 61 h 106"/>
                  <a:gd name="T34" fmla="*/ 25 w 82"/>
                  <a:gd name="T35" fmla="*/ 57 h 106"/>
                  <a:gd name="T36" fmla="*/ 27 w 82"/>
                  <a:gd name="T37" fmla="*/ 55 h 106"/>
                  <a:gd name="T38" fmla="*/ 27 w 82"/>
                  <a:gd name="T39" fmla="*/ 55 h 106"/>
                  <a:gd name="T40" fmla="*/ 29 w 82"/>
                  <a:gd name="T41" fmla="*/ 52 h 106"/>
                  <a:gd name="T42" fmla="*/ 30 w 82"/>
                  <a:gd name="T43" fmla="*/ 52 h 106"/>
                  <a:gd name="T44" fmla="*/ 42 w 82"/>
                  <a:gd name="T45" fmla="*/ 40 h 106"/>
                  <a:gd name="T46" fmla="*/ 55 w 82"/>
                  <a:gd name="T47" fmla="*/ 29 h 106"/>
                  <a:gd name="T48" fmla="*/ 81 w 82"/>
                  <a:gd name="T49" fmla="*/ 6 h 106"/>
                  <a:gd name="T50" fmla="*/ 81 w 82"/>
                  <a:gd name="T51" fmla="*/ 2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2" h="106">
                    <a:moveTo>
                      <a:pt x="81" y="2"/>
                    </a:moveTo>
                    <a:cubicBezTo>
                      <a:pt x="80" y="1"/>
                      <a:pt x="78" y="0"/>
                      <a:pt x="77" y="1"/>
                    </a:cubicBezTo>
                    <a:cubicBezTo>
                      <a:pt x="68" y="8"/>
                      <a:pt x="58" y="15"/>
                      <a:pt x="49" y="22"/>
                    </a:cubicBezTo>
                    <a:cubicBezTo>
                      <a:pt x="45" y="25"/>
                      <a:pt x="40" y="29"/>
                      <a:pt x="36" y="33"/>
                    </a:cubicBezTo>
                    <a:cubicBezTo>
                      <a:pt x="32" y="36"/>
                      <a:pt x="27" y="40"/>
                      <a:pt x="23" y="45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1" y="46"/>
                      <a:pt x="20" y="47"/>
                      <a:pt x="19" y="48"/>
                    </a:cubicBezTo>
                    <a:cubicBezTo>
                      <a:pt x="18" y="49"/>
                      <a:pt x="17" y="51"/>
                      <a:pt x="16" y="52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4" y="58"/>
                      <a:pt x="13" y="59"/>
                      <a:pt x="13" y="61"/>
                    </a:cubicBezTo>
                    <a:cubicBezTo>
                      <a:pt x="11" y="66"/>
                      <a:pt x="9" y="71"/>
                      <a:pt x="7" y="78"/>
                    </a:cubicBezTo>
                    <a:cubicBezTo>
                      <a:pt x="5" y="85"/>
                      <a:pt x="3" y="90"/>
                      <a:pt x="2" y="99"/>
                    </a:cubicBezTo>
                    <a:cubicBezTo>
                      <a:pt x="0" y="105"/>
                      <a:pt x="9" y="106"/>
                      <a:pt x="10" y="102"/>
                    </a:cubicBezTo>
                    <a:cubicBezTo>
                      <a:pt x="12" y="94"/>
                      <a:pt x="14" y="87"/>
                      <a:pt x="16" y="80"/>
                    </a:cubicBezTo>
                    <a:cubicBezTo>
                      <a:pt x="18" y="74"/>
                      <a:pt x="20" y="69"/>
                      <a:pt x="22" y="65"/>
                    </a:cubicBezTo>
                    <a:cubicBezTo>
                      <a:pt x="22" y="63"/>
                      <a:pt x="23" y="62"/>
                      <a:pt x="24" y="61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26" y="56"/>
                      <a:pt x="26" y="56"/>
                      <a:pt x="27" y="55"/>
                    </a:cubicBezTo>
                    <a:cubicBezTo>
                      <a:pt x="27" y="55"/>
                      <a:pt x="27" y="55"/>
                      <a:pt x="27" y="55"/>
                    </a:cubicBezTo>
                    <a:cubicBezTo>
                      <a:pt x="28" y="54"/>
                      <a:pt x="29" y="53"/>
                      <a:pt x="29" y="52"/>
                    </a:cubicBezTo>
                    <a:cubicBezTo>
                      <a:pt x="30" y="52"/>
                      <a:pt x="30" y="52"/>
                      <a:pt x="30" y="52"/>
                    </a:cubicBezTo>
                    <a:cubicBezTo>
                      <a:pt x="33" y="48"/>
                      <a:pt x="37" y="45"/>
                      <a:pt x="42" y="40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65" y="21"/>
                      <a:pt x="73" y="13"/>
                      <a:pt x="81" y="6"/>
                    </a:cubicBezTo>
                    <a:cubicBezTo>
                      <a:pt x="82" y="5"/>
                      <a:pt x="82" y="3"/>
                      <a:pt x="81" y="2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43" name="íSlíḍè">
                <a:extLst>
                  <a:ext uri="{FF2B5EF4-FFF2-40B4-BE49-F238E27FC236}">
                    <a16:creationId xmlns:a16="http://schemas.microsoft.com/office/drawing/2014/main" id="{820AB37A-D5F8-42DB-BEDF-430F048C1A53}"/>
                  </a:ext>
                </a:extLst>
              </p:cNvPr>
              <p:cNvSpPr/>
              <p:nvPr userDrawn="1"/>
            </p:nvSpPr>
            <p:spPr bwMode="auto">
              <a:xfrm flipH="1">
                <a:off x="8976975" y="3236403"/>
                <a:ext cx="151622" cy="284166"/>
              </a:xfrm>
              <a:custGeom>
                <a:avLst/>
                <a:gdLst>
                  <a:gd name="T0" fmla="*/ 15 w 73"/>
                  <a:gd name="T1" fmla="*/ 4 h 136"/>
                  <a:gd name="T2" fmla="*/ 20 w 73"/>
                  <a:gd name="T3" fmla="*/ 11 h 136"/>
                  <a:gd name="T4" fmla="*/ 25 w 73"/>
                  <a:gd name="T5" fmla="*/ 19 h 136"/>
                  <a:gd name="T6" fmla="*/ 35 w 73"/>
                  <a:gd name="T7" fmla="*/ 34 h 136"/>
                  <a:gd name="T8" fmla="*/ 51 w 73"/>
                  <a:gd name="T9" fmla="*/ 66 h 136"/>
                  <a:gd name="T10" fmla="*/ 73 w 73"/>
                  <a:gd name="T11" fmla="*/ 132 h 136"/>
                  <a:gd name="T12" fmla="*/ 71 w 73"/>
                  <a:gd name="T13" fmla="*/ 136 h 136"/>
                  <a:gd name="T14" fmla="*/ 68 w 73"/>
                  <a:gd name="T15" fmla="*/ 134 h 136"/>
                  <a:gd name="T16" fmla="*/ 41 w 73"/>
                  <a:gd name="T17" fmla="*/ 70 h 136"/>
                  <a:gd name="T18" fmla="*/ 24 w 73"/>
                  <a:gd name="T19" fmla="*/ 41 h 136"/>
                  <a:gd name="T20" fmla="*/ 14 w 73"/>
                  <a:gd name="T21" fmla="*/ 27 h 136"/>
                  <a:gd name="T22" fmla="*/ 9 w 73"/>
                  <a:gd name="T23" fmla="*/ 21 h 136"/>
                  <a:gd name="T24" fmla="*/ 3 w 73"/>
                  <a:gd name="T25" fmla="*/ 15 h 136"/>
                  <a:gd name="T26" fmla="*/ 3 w 73"/>
                  <a:gd name="T27" fmla="*/ 15 h 136"/>
                  <a:gd name="T28" fmla="*/ 3 w 73"/>
                  <a:gd name="T29" fmla="*/ 3 h 136"/>
                  <a:gd name="T30" fmla="*/ 14 w 73"/>
                  <a:gd name="T31" fmla="*/ 3 h 136"/>
                  <a:gd name="T32" fmla="*/ 15 w 73"/>
                  <a:gd name="T33" fmla="*/ 4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3" h="136">
                    <a:moveTo>
                      <a:pt x="15" y="4"/>
                    </a:moveTo>
                    <a:cubicBezTo>
                      <a:pt x="17" y="7"/>
                      <a:pt x="19" y="9"/>
                      <a:pt x="20" y="11"/>
                    </a:cubicBezTo>
                    <a:cubicBezTo>
                      <a:pt x="22" y="14"/>
                      <a:pt x="24" y="16"/>
                      <a:pt x="25" y="19"/>
                    </a:cubicBezTo>
                    <a:cubicBezTo>
                      <a:pt x="29" y="24"/>
                      <a:pt x="32" y="29"/>
                      <a:pt x="35" y="34"/>
                    </a:cubicBezTo>
                    <a:cubicBezTo>
                      <a:pt x="41" y="44"/>
                      <a:pt x="46" y="55"/>
                      <a:pt x="51" y="66"/>
                    </a:cubicBezTo>
                    <a:cubicBezTo>
                      <a:pt x="60" y="87"/>
                      <a:pt x="67" y="110"/>
                      <a:pt x="73" y="132"/>
                    </a:cubicBezTo>
                    <a:cubicBezTo>
                      <a:pt x="73" y="134"/>
                      <a:pt x="72" y="135"/>
                      <a:pt x="71" y="136"/>
                    </a:cubicBezTo>
                    <a:cubicBezTo>
                      <a:pt x="69" y="136"/>
                      <a:pt x="68" y="135"/>
                      <a:pt x="68" y="134"/>
                    </a:cubicBezTo>
                    <a:cubicBezTo>
                      <a:pt x="60" y="112"/>
                      <a:pt x="52" y="90"/>
                      <a:pt x="41" y="70"/>
                    </a:cubicBezTo>
                    <a:cubicBezTo>
                      <a:pt x="36" y="60"/>
                      <a:pt x="30" y="50"/>
                      <a:pt x="24" y="41"/>
                    </a:cubicBezTo>
                    <a:cubicBezTo>
                      <a:pt x="21" y="36"/>
                      <a:pt x="17" y="32"/>
                      <a:pt x="14" y="27"/>
                    </a:cubicBezTo>
                    <a:cubicBezTo>
                      <a:pt x="12" y="25"/>
                      <a:pt x="10" y="23"/>
                      <a:pt x="9" y="21"/>
                    </a:cubicBezTo>
                    <a:cubicBezTo>
                      <a:pt x="7" y="19"/>
                      <a:pt x="5" y="16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0" y="12"/>
                      <a:pt x="0" y="7"/>
                      <a:pt x="3" y="3"/>
                    </a:cubicBezTo>
                    <a:cubicBezTo>
                      <a:pt x="6" y="0"/>
                      <a:pt x="11" y="0"/>
                      <a:pt x="14" y="3"/>
                    </a:cubicBezTo>
                    <a:cubicBezTo>
                      <a:pt x="15" y="4"/>
                      <a:pt x="15" y="4"/>
                      <a:pt x="15" y="4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44" name="ïšľîḋé">
                <a:extLst>
                  <a:ext uri="{FF2B5EF4-FFF2-40B4-BE49-F238E27FC236}">
                    <a16:creationId xmlns:a16="http://schemas.microsoft.com/office/drawing/2014/main" id="{67722089-E583-4380-ABB9-8BA582BB0615}"/>
                  </a:ext>
                </a:extLst>
              </p:cNvPr>
              <p:cNvSpPr/>
              <p:nvPr userDrawn="1"/>
            </p:nvSpPr>
            <p:spPr bwMode="auto">
              <a:xfrm flipH="1">
                <a:off x="8971955" y="3501490"/>
                <a:ext cx="23095" cy="23095"/>
              </a:xfrm>
              <a:custGeom>
                <a:avLst/>
                <a:gdLst>
                  <a:gd name="T0" fmla="*/ 2 w 11"/>
                  <a:gd name="T1" fmla="*/ 5 h 11"/>
                  <a:gd name="T2" fmla="*/ 1 w 11"/>
                  <a:gd name="T3" fmla="*/ 4 h 11"/>
                  <a:gd name="T4" fmla="*/ 4 w 11"/>
                  <a:gd name="T5" fmla="*/ 3 h 11"/>
                  <a:gd name="T6" fmla="*/ 9 w 11"/>
                  <a:gd name="T7" fmla="*/ 0 h 11"/>
                  <a:gd name="T8" fmla="*/ 9 w 11"/>
                  <a:gd name="T9" fmla="*/ 3 h 11"/>
                  <a:gd name="T10" fmla="*/ 6 w 11"/>
                  <a:gd name="T11" fmla="*/ 9 h 11"/>
                  <a:gd name="T12" fmla="*/ 2 w 11"/>
                  <a:gd name="T13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1">
                    <a:moveTo>
                      <a:pt x="2" y="5"/>
                    </a:moveTo>
                    <a:cubicBezTo>
                      <a:pt x="2" y="5"/>
                      <a:pt x="1" y="5"/>
                      <a:pt x="1" y="4"/>
                    </a:cubicBezTo>
                    <a:cubicBezTo>
                      <a:pt x="0" y="3"/>
                      <a:pt x="2" y="3"/>
                      <a:pt x="4" y="3"/>
                    </a:cubicBezTo>
                    <a:cubicBezTo>
                      <a:pt x="6" y="3"/>
                      <a:pt x="8" y="0"/>
                      <a:pt x="9" y="0"/>
                    </a:cubicBezTo>
                    <a:cubicBezTo>
                      <a:pt x="10" y="0"/>
                      <a:pt x="10" y="2"/>
                      <a:pt x="9" y="3"/>
                    </a:cubicBezTo>
                    <a:cubicBezTo>
                      <a:pt x="9" y="3"/>
                      <a:pt x="11" y="7"/>
                      <a:pt x="6" y="9"/>
                    </a:cubicBezTo>
                    <a:cubicBezTo>
                      <a:pt x="2" y="11"/>
                      <a:pt x="2" y="5"/>
                      <a:pt x="2" y="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45" name="išļïḍe">
                <a:extLst>
                  <a:ext uri="{FF2B5EF4-FFF2-40B4-BE49-F238E27FC236}">
                    <a16:creationId xmlns:a16="http://schemas.microsoft.com/office/drawing/2014/main" id="{FD659698-F65E-4848-A248-4D5D11D3C8D0}"/>
                  </a:ext>
                </a:extLst>
              </p:cNvPr>
              <p:cNvSpPr/>
              <p:nvPr userDrawn="1"/>
            </p:nvSpPr>
            <p:spPr bwMode="auto">
              <a:xfrm flipH="1">
                <a:off x="8847444" y="3497474"/>
                <a:ext cx="156643" cy="46190"/>
              </a:xfrm>
              <a:custGeom>
                <a:avLst/>
                <a:gdLst>
                  <a:gd name="T0" fmla="*/ 70 w 75"/>
                  <a:gd name="T1" fmla="*/ 22 h 22"/>
                  <a:gd name="T2" fmla="*/ 3 w 75"/>
                  <a:gd name="T3" fmla="*/ 22 h 22"/>
                  <a:gd name="T4" fmla="*/ 3 w 75"/>
                  <a:gd name="T5" fmla="*/ 11 h 22"/>
                  <a:gd name="T6" fmla="*/ 6 w 75"/>
                  <a:gd name="T7" fmla="*/ 7 h 22"/>
                  <a:gd name="T8" fmla="*/ 10 w 75"/>
                  <a:gd name="T9" fmla="*/ 10 h 22"/>
                  <a:gd name="T10" fmla="*/ 13 w 75"/>
                  <a:gd name="T11" fmla="*/ 5 h 22"/>
                  <a:gd name="T12" fmla="*/ 50 w 75"/>
                  <a:gd name="T13" fmla="*/ 0 h 22"/>
                  <a:gd name="T14" fmla="*/ 70 w 75"/>
                  <a:gd name="T1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5" h="22">
                    <a:moveTo>
                      <a:pt x="70" y="22"/>
                    </a:moveTo>
                    <a:cubicBezTo>
                      <a:pt x="3" y="22"/>
                      <a:pt x="3" y="22"/>
                      <a:pt x="3" y="22"/>
                    </a:cubicBezTo>
                    <a:cubicBezTo>
                      <a:pt x="0" y="19"/>
                      <a:pt x="2" y="15"/>
                      <a:pt x="3" y="11"/>
                    </a:cubicBezTo>
                    <a:cubicBezTo>
                      <a:pt x="3" y="11"/>
                      <a:pt x="2" y="8"/>
                      <a:pt x="6" y="7"/>
                    </a:cubicBezTo>
                    <a:cubicBezTo>
                      <a:pt x="7" y="9"/>
                      <a:pt x="8" y="10"/>
                      <a:pt x="10" y="10"/>
                    </a:cubicBezTo>
                    <a:cubicBezTo>
                      <a:pt x="12" y="9"/>
                      <a:pt x="13" y="9"/>
                      <a:pt x="13" y="5"/>
                    </a:cubicBezTo>
                    <a:cubicBezTo>
                      <a:pt x="21" y="3"/>
                      <a:pt x="38" y="0"/>
                      <a:pt x="50" y="0"/>
                    </a:cubicBezTo>
                    <a:cubicBezTo>
                      <a:pt x="75" y="2"/>
                      <a:pt x="70" y="22"/>
                      <a:pt x="70" y="2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46" name="ïṩlîḍê">
                <a:extLst>
                  <a:ext uri="{FF2B5EF4-FFF2-40B4-BE49-F238E27FC236}">
                    <a16:creationId xmlns:a16="http://schemas.microsoft.com/office/drawing/2014/main" id="{3EEA3121-79AF-47D4-AF03-08152B57EB64}"/>
                  </a:ext>
                </a:extLst>
              </p:cNvPr>
              <p:cNvSpPr/>
              <p:nvPr userDrawn="1"/>
            </p:nvSpPr>
            <p:spPr bwMode="auto">
              <a:xfrm flipH="1">
                <a:off x="8847444" y="3497474"/>
                <a:ext cx="77317" cy="46190"/>
              </a:xfrm>
              <a:custGeom>
                <a:avLst/>
                <a:gdLst>
                  <a:gd name="T0" fmla="*/ 12 w 37"/>
                  <a:gd name="T1" fmla="*/ 0 h 22"/>
                  <a:gd name="T2" fmla="*/ 2 w 37"/>
                  <a:gd name="T3" fmla="*/ 22 h 22"/>
                  <a:gd name="T4" fmla="*/ 32 w 37"/>
                  <a:gd name="T5" fmla="*/ 22 h 22"/>
                  <a:gd name="T6" fmla="*/ 12 w 37"/>
                  <a:gd name="T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22">
                    <a:moveTo>
                      <a:pt x="12" y="0"/>
                    </a:moveTo>
                    <a:cubicBezTo>
                      <a:pt x="0" y="1"/>
                      <a:pt x="0" y="12"/>
                      <a:pt x="2" y="2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2"/>
                      <a:pt x="37" y="2"/>
                      <a:pt x="1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47" name="îṥḻïdé">
                <a:extLst>
                  <a:ext uri="{FF2B5EF4-FFF2-40B4-BE49-F238E27FC236}">
                    <a16:creationId xmlns:a16="http://schemas.microsoft.com/office/drawing/2014/main" id="{36151B1E-21A8-4422-B535-44AD092C0D89}"/>
                  </a:ext>
                </a:extLst>
              </p:cNvPr>
              <p:cNvSpPr/>
              <p:nvPr userDrawn="1"/>
            </p:nvSpPr>
            <p:spPr bwMode="auto">
              <a:xfrm flipH="1">
                <a:off x="8915724" y="3038591"/>
                <a:ext cx="423739" cy="306257"/>
              </a:xfrm>
              <a:custGeom>
                <a:avLst/>
                <a:gdLst>
                  <a:gd name="T0" fmla="*/ 202 w 203"/>
                  <a:gd name="T1" fmla="*/ 86 h 147"/>
                  <a:gd name="T2" fmla="*/ 201 w 203"/>
                  <a:gd name="T3" fmla="*/ 101 h 147"/>
                  <a:gd name="T4" fmla="*/ 196 w 203"/>
                  <a:gd name="T5" fmla="*/ 110 h 147"/>
                  <a:gd name="T6" fmla="*/ 178 w 203"/>
                  <a:gd name="T7" fmla="*/ 127 h 147"/>
                  <a:gd name="T8" fmla="*/ 169 w 203"/>
                  <a:gd name="T9" fmla="*/ 131 h 147"/>
                  <a:gd name="T10" fmla="*/ 38 w 203"/>
                  <a:gd name="T11" fmla="*/ 146 h 147"/>
                  <a:gd name="T12" fmla="*/ 27 w 203"/>
                  <a:gd name="T13" fmla="*/ 143 h 147"/>
                  <a:gd name="T14" fmla="*/ 17 w 203"/>
                  <a:gd name="T15" fmla="*/ 127 h 147"/>
                  <a:gd name="T16" fmla="*/ 2 w 203"/>
                  <a:gd name="T17" fmla="*/ 62 h 147"/>
                  <a:gd name="T18" fmla="*/ 2 w 203"/>
                  <a:gd name="T19" fmla="*/ 62 h 147"/>
                  <a:gd name="T20" fmla="*/ 7 w 203"/>
                  <a:gd name="T21" fmla="*/ 39 h 147"/>
                  <a:gd name="T22" fmla="*/ 27 w 203"/>
                  <a:gd name="T23" fmla="*/ 20 h 147"/>
                  <a:gd name="T24" fmla="*/ 30 w 203"/>
                  <a:gd name="T25" fmla="*/ 18 h 147"/>
                  <a:gd name="T26" fmla="*/ 34 w 203"/>
                  <a:gd name="T27" fmla="*/ 17 h 147"/>
                  <a:gd name="T28" fmla="*/ 165 w 203"/>
                  <a:gd name="T29" fmla="*/ 2 h 147"/>
                  <a:gd name="T30" fmla="*/ 187 w 203"/>
                  <a:gd name="T31" fmla="*/ 22 h 147"/>
                  <a:gd name="T32" fmla="*/ 202 w 203"/>
                  <a:gd name="T33" fmla="*/ 86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3" h="147">
                    <a:moveTo>
                      <a:pt x="202" y="86"/>
                    </a:moveTo>
                    <a:cubicBezTo>
                      <a:pt x="203" y="92"/>
                      <a:pt x="203" y="97"/>
                      <a:pt x="201" y="101"/>
                    </a:cubicBezTo>
                    <a:cubicBezTo>
                      <a:pt x="200" y="105"/>
                      <a:pt x="198" y="107"/>
                      <a:pt x="196" y="110"/>
                    </a:cubicBezTo>
                    <a:cubicBezTo>
                      <a:pt x="178" y="127"/>
                      <a:pt x="178" y="127"/>
                      <a:pt x="178" y="127"/>
                    </a:cubicBezTo>
                    <a:cubicBezTo>
                      <a:pt x="176" y="129"/>
                      <a:pt x="173" y="130"/>
                      <a:pt x="169" y="131"/>
                    </a:cubicBezTo>
                    <a:cubicBezTo>
                      <a:pt x="38" y="146"/>
                      <a:pt x="38" y="146"/>
                      <a:pt x="38" y="146"/>
                    </a:cubicBezTo>
                    <a:cubicBezTo>
                      <a:pt x="34" y="147"/>
                      <a:pt x="30" y="145"/>
                      <a:pt x="27" y="143"/>
                    </a:cubicBezTo>
                    <a:cubicBezTo>
                      <a:pt x="22" y="140"/>
                      <a:pt x="18" y="134"/>
                      <a:pt x="17" y="127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0" y="53"/>
                      <a:pt x="2" y="44"/>
                      <a:pt x="7" y="39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8" y="19"/>
                      <a:pt x="29" y="19"/>
                      <a:pt x="30" y="18"/>
                    </a:cubicBezTo>
                    <a:cubicBezTo>
                      <a:pt x="31" y="17"/>
                      <a:pt x="32" y="17"/>
                      <a:pt x="34" y="17"/>
                    </a:cubicBezTo>
                    <a:cubicBezTo>
                      <a:pt x="165" y="2"/>
                      <a:pt x="165" y="2"/>
                      <a:pt x="165" y="2"/>
                    </a:cubicBezTo>
                    <a:cubicBezTo>
                      <a:pt x="180" y="0"/>
                      <a:pt x="183" y="5"/>
                      <a:pt x="187" y="22"/>
                    </a:cubicBezTo>
                    <a:cubicBezTo>
                      <a:pt x="202" y="86"/>
                      <a:pt x="202" y="86"/>
                      <a:pt x="202" y="86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48" name="î$1ïḍè">
                <a:extLst>
                  <a:ext uri="{FF2B5EF4-FFF2-40B4-BE49-F238E27FC236}">
                    <a16:creationId xmlns:a16="http://schemas.microsoft.com/office/drawing/2014/main" id="{25B6D314-2BD0-4056-84B3-32580429B32D}"/>
                  </a:ext>
                </a:extLst>
              </p:cNvPr>
              <p:cNvSpPr/>
              <p:nvPr userDrawn="1"/>
            </p:nvSpPr>
            <p:spPr bwMode="auto">
              <a:xfrm flipH="1">
                <a:off x="9229010" y="3075743"/>
                <a:ext cx="108445" cy="26107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accent4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49" name="isļiďé">
                <a:extLst>
                  <a:ext uri="{FF2B5EF4-FFF2-40B4-BE49-F238E27FC236}">
                    <a16:creationId xmlns:a16="http://schemas.microsoft.com/office/drawing/2014/main" id="{EAF7BE03-3EE1-4849-8838-5F1C348B329A}"/>
                  </a:ext>
                </a:extLst>
              </p:cNvPr>
              <p:cNvSpPr/>
              <p:nvPr userDrawn="1"/>
            </p:nvSpPr>
            <p:spPr bwMode="auto">
              <a:xfrm flipH="1">
                <a:off x="8920744" y="3249456"/>
                <a:ext cx="0" cy="2008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50" name="isḻîḍe">
                <a:extLst>
                  <a:ext uri="{FF2B5EF4-FFF2-40B4-BE49-F238E27FC236}">
                    <a16:creationId xmlns:a16="http://schemas.microsoft.com/office/drawing/2014/main" id="{1E837446-E8F8-4ACF-82D0-D51E0D9E7AA7}"/>
                  </a:ext>
                </a:extLst>
              </p:cNvPr>
              <p:cNvSpPr/>
              <p:nvPr userDrawn="1"/>
            </p:nvSpPr>
            <p:spPr bwMode="auto">
              <a:xfrm flipH="1">
                <a:off x="8920744" y="3249456"/>
                <a:ext cx="0" cy="2008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  <a:gd name="T4" fmla="*/ 0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51" name="işḻidê">
                <a:extLst>
                  <a:ext uri="{FF2B5EF4-FFF2-40B4-BE49-F238E27FC236}">
                    <a16:creationId xmlns:a16="http://schemas.microsoft.com/office/drawing/2014/main" id="{CFAEF0E3-691D-490E-B727-A4D1EAEC5939}"/>
                  </a:ext>
                </a:extLst>
              </p:cNvPr>
              <p:cNvSpPr/>
              <p:nvPr userDrawn="1"/>
            </p:nvSpPr>
            <p:spPr bwMode="auto">
              <a:xfrm flipH="1">
                <a:off x="8930786" y="3268534"/>
                <a:ext cx="329352" cy="74305"/>
              </a:xfrm>
              <a:custGeom>
                <a:avLst/>
                <a:gdLst>
                  <a:gd name="T0" fmla="*/ 87 w 158"/>
                  <a:gd name="T1" fmla="*/ 26 h 36"/>
                  <a:gd name="T2" fmla="*/ 0 w 158"/>
                  <a:gd name="T3" fmla="*/ 36 h 36"/>
                  <a:gd name="T4" fmla="*/ 87 w 158"/>
                  <a:gd name="T5" fmla="*/ 26 h 36"/>
                  <a:gd name="T6" fmla="*/ 87 w 158"/>
                  <a:gd name="T7" fmla="*/ 26 h 36"/>
                  <a:gd name="T8" fmla="*/ 131 w 158"/>
                  <a:gd name="T9" fmla="*/ 21 h 36"/>
                  <a:gd name="T10" fmla="*/ 101 w 158"/>
                  <a:gd name="T11" fmla="*/ 24 h 36"/>
                  <a:gd name="T12" fmla="*/ 101 w 158"/>
                  <a:gd name="T13" fmla="*/ 24 h 36"/>
                  <a:gd name="T14" fmla="*/ 131 w 158"/>
                  <a:gd name="T15" fmla="*/ 21 h 36"/>
                  <a:gd name="T16" fmla="*/ 131 w 158"/>
                  <a:gd name="T17" fmla="*/ 21 h 36"/>
                  <a:gd name="T18" fmla="*/ 158 w 158"/>
                  <a:gd name="T19" fmla="*/ 0 h 36"/>
                  <a:gd name="T20" fmla="*/ 158 w 158"/>
                  <a:gd name="T21" fmla="*/ 0 h 36"/>
                  <a:gd name="T22" fmla="*/ 158 w 158"/>
                  <a:gd name="T2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8" h="36">
                    <a:moveTo>
                      <a:pt x="87" y="26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7" y="26"/>
                      <a:pt x="87" y="26"/>
                      <a:pt x="87" y="26"/>
                    </a:cubicBezTo>
                    <a:moveTo>
                      <a:pt x="131" y="21"/>
                    </a:move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31" y="21"/>
                      <a:pt x="131" y="21"/>
                      <a:pt x="131" y="21"/>
                    </a:cubicBezTo>
                    <a:cubicBezTo>
                      <a:pt x="131" y="21"/>
                      <a:pt x="131" y="21"/>
                      <a:pt x="131" y="21"/>
                    </a:cubicBezTo>
                    <a:moveTo>
                      <a:pt x="158" y="0"/>
                    </a:moveTo>
                    <a:cubicBezTo>
                      <a:pt x="158" y="0"/>
                      <a:pt x="158" y="0"/>
                      <a:pt x="158" y="0"/>
                    </a:cubicBezTo>
                    <a:cubicBezTo>
                      <a:pt x="158" y="0"/>
                      <a:pt x="158" y="0"/>
                      <a:pt x="158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52" name="iŝļîďê">
                <a:extLst>
                  <a:ext uri="{FF2B5EF4-FFF2-40B4-BE49-F238E27FC236}">
                    <a16:creationId xmlns:a16="http://schemas.microsoft.com/office/drawing/2014/main" id="{898A230F-2D58-47C3-A370-E504C94805DA}"/>
                  </a:ext>
                </a:extLst>
              </p:cNvPr>
              <p:cNvSpPr/>
              <p:nvPr userDrawn="1"/>
            </p:nvSpPr>
            <p:spPr bwMode="auto">
              <a:xfrm flipH="1">
                <a:off x="8920744" y="3251464"/>
                <a:ext cx="362488" cy="91375"/>
              </a:xfrm>
              <a:custGeom>
                <a:avLst/>
                <a:gdLst>
                  <a:gd name="T0" fmla="*/ 174 w 174"/>
                  <a:gd name="T1" fmla="*/ 0 h 44"/>
                  <a:gd name="T2" fmla="*/ 32 w 174"/>
                  <a:gd name="T3" fmla="*/ 17 h 44"/>
                  <a:gd name="T4" fmla="*/ 26 w 174"/>
                  <a:gd name="T5" fmla="*/ 16 h 44"/>
                  <a:gd name="T6" fmla="*/ 26 w 174"/>
                  <a:gd name="T7" fmla="*/ 16 h 44"/>
                  <a:gd name="T8" fmla="*/ 26 w 174"/>
                  <a:gd name="T9" fmla="*/ 16 h 44"/>
                  <a:gd name="T10" fmla="*/ 0 w 174"/>
                  <a:gd name="T11" fmla="*/ 41 h 44"/>
                  <a:gd name="T12" fmla="*/ 10 w 174"/>
                  <a:gd name="T13" fmla="*/ 44 h 44"/>
                  <a:gd name="T14" fmla="*/ 11 w 174"/>
                  <a:gd name="T15" fmla="*/ 44 h 44"/>
                  <a:gd name="T16" fmla="*/ 11 w 174"/>
                  <a:gd name="T17" fmla="*/ 44 h 44"/>
                  <a:gd name="T18" fmla="*/ 98 w 174"/>
                  <a:gd name="T19" fmla="*/ 34 h 44"/>
                  <a:gd name="T20" fmla="*/ 112 w 174"/>
                  <a:gd name="T21" fmla="*/ 32 h 44"/>
                  <a:gd name="T22" fmla="*/ 142 w 174"/>
                  <a:gd name="T23" fmla="*/ 29 h 44"/>
                  <a:gd name="T24" fmla="*/ 151 w 174"/>
                  <a:gd name="T25" fmla="*/ 25 h 44"/>
                  <a:gd name="T26" fmla="*/ 169 w 174"/>
                  <a:gd name="T27" fmla="*/ 8 h 44"/>
                  <a:gd name="T28" fmla="*/ 169 w 174"/>
                  <a:gd name="T29" fmla="*/ 8 h 44"/>
                  <a:gd name="T30" fmla="*/ 169 w 174"/>
                  <a:gd name="T31" fmla="*/ 8 h 44"/>
                  <a:gd name="T32" fmla="*/ 174 w 174"/>
                  <a:gd name="T33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4" h="44">
                    <a:moveTo>
                      <a:pt x="174" y="0"/>
                    </a:moveTo>
                    <a:cubicBezTo>
                      <a:pt x="170" y="4"/>
                      <a:pt x="58" y="17"/>
                      <a:pt x="32" y="17"/>
                    </a:cubicBezTo>
                    <a:cubicBezTo>
                      <a:pt x="28" y="17"/>
                      <a:pt x="26" y="16"/>
                      <a:pt x="26" y="16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3" y="43"/>
                      <a:pt x="6" y="44"/>
                      <a:pt x="10" y="44"/>
                    </a:cubicBezTo>
                    <a:cubicBezTo>
                      <a:pt x="10" y="44"/>
                      <a:pt x="11" y="44"/>
                      <a:pt x="11" y="44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98" y="34"/>
                      <a:pt x="98" y="34"/>
                      <a:pt x="98" y="34"/>
                    </a:cubicBezTo>
                    <a:cubicBezTo>
                      <a:pt x="112" y="32"/>
                      <a:pt x="112" y="32"/>
                      <a:pt x="112" y="32"/>
                    </a:cubicBezTo>
                    <a:cubicBezTo>
                      <a:pt x="142" y="29"/>
                      <a:pt x="142" y="29"/>
                      <a:pt x="142" y="29"/>
                    </a:cubicBezTo>
                    <a:cubicBezTo>
                      <a:pt x="146" y="28"/>
                      <a:pt x="149" y="27"/>
                      <a:pt x="151" y="25"/>
                    </a:cubicBezTo>
                    <a:cubicBezTo>
                      <a:pt x="169" y="8"/>
                      <a:pt x="169" y="8"/>
                      <a:pt x="169" y="8"/>
                    </a:cubicBezTo>
                    <a:cubicBezTo>
                      <a:pt x="169" y="8"/>
                      <a:pt x="169" y="8"/>
                      <a:pt x="169" y="8"/>
                    </a:cubicBezTo>
                    <a:cubicBezTo>
                      <a:pt x="169" y="8"/>
                      <a:pt x="169" y="8"/>
                      <a:pt x="169" y="8"/>
                    </a:cubicBezTo>
                    <a:cubicBezTo>
                      <a:pt x="171" y="6"/>
                      <a:pt x="173" y="1"/>
                      <a:pt x="174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53" name="îsḷïde">
                <a:extLst>
                  <a:ext uri="{FF2B5EF4-FFF2-40B4-BE49-F238E27FC236}">
                    <a16:creationId xmlns:a16="http://schemas.microsoft.com/office/drawing/2014/main" id="{94796C2F-2A9A-48FA-9E46-4F73AD10F315}"/>
                  </a:ext>
                </a:extLst>
              </p:cNvPr>
              <p:cNvSpPr/>
              <p:nvPr userDrawn="1"/>
            </p:nvSpPr>
            <p:spPr bwMode="auto">
              <a:xfrm flipH="1">
                <a:off x="9141651" y="3286609"/>
                <a:ext cx="185762" cy="191787"/>
              </a:xfrm>
              <a:custGeom>
                <a:avLst/>
                <a:gdLst>
                  <a:gd name="T0" fmla="*/ 86 w 89"/>
                  <a:gd name="T1" fmla="*/ 16 h 92"/>
                  <a:gd name="T2" fmla="*/ 78 w 89"/>
                  <a:gd name="T3" fmla="*/ 50 h 92"/>
                  <a:gd name="T4" fmla="*/ 75 w 89"/>
                  <a:gd name="T5" fmla="*/ 56 h 92"/>
                  <a:gd name="T6" fmla="*/ 67 w 89"/>
                  <a:gd name="T7" fmla="*/ 63 h 92"/>
                  <a:gd name="T8" fmla="*/ 58 w 89"/>
                  <a:gd name="T9" fmla="*/ 69 h 92"/>
                  <a:gd name="T10" fmla="*/ 4 w 89"/>
                  <a:gd name="T11" fmla="*/ 92 h 92"/>
                  <a:gd name="T12" fmla="*/ 4 w 89"/>
                  <a:gd name="T13" fmla="*/ 92 h 92"/>
                  <a:gd name="T14" fmla="*/ 0 w 89"/>
                  <a:gd name="T15" fmla="*/ 91 h 92"/>
                  <a:gd name="T16" fmla="*/ 1 w 89"/>
                  <a:gd name="T17" fmla="*/ 87 h 92"/>
                  <a:gd name="T18" fmla="*/ 54 w 89"/>
                  <a:gd name="T19" fmla="*/ 61 h 92"/>
                  <a:gd name="T20" fmla="*/ 67 w 89"/>
                  <a:gd name="T21" fmla="*/ 50 h 92"/>
                  <a:gd name="T22" fmla="*/ 68 w 89"/>
                  <a:gd name="T23" fmla="*/ 47 h 92"/>
                  <a:gd name="T24" fmla="*/ 74 w 89"/>
                  <a:gd name="T25" fmla="*/ 14 h 92"/>
                  <a:gd name="T26" fmla="*/ 86 w 89"/>
                  <a:gd name="T27" fmla="*/ 1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9" h="92">
                    <a:moveTo>
                      <a:pt x="86" y="16"/>
                    </a:moveTo>
                    <a:cubicBezTo>
                      <a:pt x="85" y="22"/>
                      <a:pt x="78" y="50"/>
                      <a:pt x="78" y="50"/>
                    </a:cubicBezTo>
                    <a:cubicBezTo>
                      <a:pt x="77" y="52"/>
                      <a:pt x="76" y="54"/>
                      <a:pt x="75" y="56"/>
                    </a:cubicBezTo>
                    <a:cubicBezTo>
                      <a:pt x="73" y="59"/>
                      <a:pt x="70" y="61"/>
                      <a:pt x="67" y="63"/>
                    </a:cubicBezTo>
                    <a:cubicBezTo>
                      <a:pt x="64" y="65"/>
                      <a:pt x="61" y="67"/>
                      <a:pt x="58" y="69"/>
                    </a:cubicBezTo>
                    <a:cubicBezTo>
                      <a:pt x="52" y="72"/>
                      <a:pt x="9" y="88"/>
                      <a:pt x="4" y="92"/>
                    </a:cubicBezTo>
                    <a:cubicBezTo>
                      <a:pt x="4" y="92"/>
                      <a:pt x="4" y="92"/>
                      <a:pt x="4" y="92"/>
                    </a:cubicBezTo>
                    <a:cubicBezTo>
                      <a:pt x="3" y="92"/>
                      <a:pt x="1" y="92"/>
                      <a:pt x="0" y="91"/>
                    </a:cubicBezTo>
                    <a:cubicBezTo>
                      <a:pt x="0" y="89"/>
                      <a:pt x="0" y="88"/>
                      <a:pt x="1" y="87"/>
                    </a:cubicBezTo>
                    <a:cubicBezTo>
                      <a:pt x="7" y="83"/>
                      <a:pt x="48" y="64"/>
                      <a:pt x="54" y="61"/>
                    </a:cubicBezTo>
                    <a:cubicBezTo>
                      <a:pt x="59" y="58"/>
                      <a:pt x="64" y="54"/>
                      <a:pt x="67" y="50"/>
                    </a:cubicBezTo>
                    <a:cubicBezTo>
                      <a:pt x="67" y="49"/>
                      <a:pt x="68" y="48"/>
                      <a:pt x="68" y="47"/>
                    </a:cubicBezTo>
                    <a:cubicBezTo>
                      <a:pt x="68" y="47"/>
                      <a:pt x="73" y="20"/>
                      <a:pt x="74" y="14"/>
                    </a:cubicBezTo>
                    <a:cubicBezTo>
                      <a:pt x="76" y="0"/>
                      <a:pt x="89" y="2"/>
                      <a:pt x="86" y="1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54" name="íśľíḓè">
                <a:extLst>
                  <a:ext uri="{FF2B5EF4-FFF2-40B4-BE49-F238E27FC236}">
                    <a16:creationId xmlns:a16="http://schemas.microsoft.com/office/drawing/2014/main" id="{AE2B91D8-87A4-4A1B-A164-F50A561F00C1}"/>
                  </a:ext>
                </a:extLst>
              </p:cNvPr>
              <p:cNvSpPr/>
              <p:nvPr userDrawn="1"/>
            </p:nvSpPr>
            <p:spPr bwMode="auto">
              <a:xfrm flipH="1">
                <a:off x="9304319" y="3458313"/>
                <a:ext cx="25103" cy="22091"/>
              </a:xfrm>
              <a:custGeom>
                <a:avLst/>
                <a:gdLst>
                  <a:gd name="T0" fmla="*/ 5 w 12"/>
                  <a:gd name="T1" fmla="*/ 3 h 11"/>
                  <a:gd name="T2" fmla="*/ 6 w 12"/>
                  <a:gd name="T3" fmla="*/ 1 h 11"/>
                  <a:gd name="T4" fmla="*/ 8 w 12"/>
                  <a:gd name="T5" fmla="*/ 4 h 11"/>
                  <a:gd name="T6" fmla="*/ 12 w 12"/>
                  <a:gd name="T7" fmla="*/ 8 h 11"/>
                  <a:gd name="T8" fmla="*/ 9 w 12"/>
                  <a:gd name="T9" fmla="*/ 9 h 11"/>
                  <a:gd name="T10" fmla="*/ 3 w 12"/>
                  <a:gd name="T11" fmla="*/ 8 h 11"/>
                  <a:gd name="T12" fmla="*/ 5 w 12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1">
                    <a:moveTo>
                      <a:pt x="5" y="3"/>
                    </a:moveTo>
                    <a:cubicBezTo>
                      <a:pt x="5" y="3"/>
                      <a:pt x="5" y="2"/>
                      <a:pt x="6" y="1"/>
                    </a:cubicBezTo>
                    <a:cubicBezTo>
                      <a:pt x="7" y="0"/>
                      <a:pt x="8" y="2"/>
                      <a:pt x="8" y="4"/>
                    </a:cubicBezTo>
                    <a:cubicBezTo>
                      <a:pt x="9" y="6"/>
                      <a:pt x="11" y="7"/>
                      <a:pt x="12" y="8"/>
                    </a:cubicBezTo>
                    <a:cubicBezTo>
                      <a:pt x="12" y="9"/>
                      <a:pt x="10" y="9"/>
                      <a:pt x="9" y="9"/>
                    </a:cubicBezTo>
                    <a:cubicBezTo>
                      <a:pt x="9" y="9"/>
                      <a:pt x="6" y="11"/>
                      <a:pt x="3" y="8"/>
                    </a:cubicBezTo>
                    <a:cubicBezTo>
                      <a:pt x="0" y="4"/>
                      <a:pt x="5" y="3"/>
                      <a:pt x="5" y="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55" name="íŝļîḍè">
                <a:extLst>
                  <a:ext uri="{FF2B5EF4-FFF2-40B4-BE49-F238E27FC236}">
                    <a16:creationId xmlns:a16="http://schemas.microsoft.com/office/drawing/2014/main" id="{729BD62A-B5E9-4A1B-9A74-D8DDEEBA2FB1}"/>
                  </a:ext>
                </a:extLst>
              </p:cNvPr>
              <p:cNvSpPr/>
              <p:nvPr userDrawn="1"/>
            </p:nvSpPr>
            <p:spPr bwMode="auto">
              <a:xfrm flipH="1">
                <a:off x="9222985" y="3455301"/>
                <a:ext cx="126519" cy="92379"/>
              </a:xfrm>
              <a:custGeom>
                <a:avLst/>
                <a:gdLst>
                  <a:gd name="T0" fmla="*/ 55 w 61"/>
                  <a:gd name="T1" fmla="*/ 44 h 44"/>
                  <a:gd name="T2" fmla="*/ 11 w 61"/>
                  <a:gd name="T3" fmla="*/ 41 h 44"/>
                  <a:gd name="T4" fmla="*/ 0 w 61"/>
                  <a:gd name="T5" fmla="*/ 6 h 44"/>
                  <a:gd name="T6" fmla="*/ 10 w 61"/>
                  <a:gd name="T7" fmla="*/ 3 h 44"/>
                  <a:gd name="T8" fmla="*/ 15 w 61"/>
                  <a:gd name="T9" fmla="*/ 4 h 44"/>
                  <a:gd name="T10" fmla="*/ 14 w 61"/>
                  <a:gd name="T11" fmla="*/ 8 h 44"/>
                  <a:gd name="T12" fmla="*/ 19 w 61"/>
                  <a:gd name="T13" fmla="*/ 10 h 44"/>
                  <a:gd name="T14" fmla="*/ 27 w 61"/>
                  <a:gd name="T15" fmla="*/ 20 h 44"/>
                  <a:gd name="T16" fmla="*/ 36 w 61"/>
                  <a:gd name="T17" fmla="*/ 21 h 44"/>
                  <a:gd name="T18" fmla="*/ 55 w 61"/>
                  <a:gd name="T1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1" h="44">
                    <a:moveTo>
                      <a:pt x="55" y="44"/>
                    </a:moveTo>
                    <a:cubicBezTo>
                      <a:pt x="11" y="41"/>
                      <a:pt x="11" y="41"/>
                      <a:pt x="11" y="4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2" y="3"/>
                      <a:pt x="6" y="3"/>
                      <a:pt x="10" y="3"/>
                    </a:cubicBezTo>
                    <a:cubicBezTo>
                      <a:pt x="10" y="3"/>
                      <a:pt x="12" y="0"/>
                      <a:pt x="15" y="4"/>
                    </a:cubicBezTo>
                    <a:cubicBezTo>
                      <a:pt x="13" y="5"/>
                      <a:pt x="12" y="7"/>
                      <a:pt x="14" y="8"/>
                    </a:cubicBezTo>
                    <a:cubicBezTo>
                      <a:pt x="15" y="10"/>
                      <a:pt x="16" y="11"/>
                      <a:pt x="19" y="10"/>
                    </a:cubicBezTo>
                    <a:cubicBezTo>
                      <a:pt x="21" y="12"/>
                      <a:pt x="24" y="16"/>
                      <a:pt x="27" y="20"/>
                    </a:cubicBezTo>
                    <a:cubicBezTo>
                      <a:pt x="30" y="20"/>
                      <a:pt x="33" y="21"/>
                      <a:pt x="36" y="21"/>
                    </a:cubicBezTo>
                    <a:cubicBezTo>
                      <a:pt x="61" y="24"/>
                      <a:pt x="55" y="44"/>
                      <a:pt x="55" y="44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56" name="ïş1ïḓe">
                <a:extLst>
                  <a:ext uri="{FF2B5EF4-FFF2-40B4-BE49-F238E27FC236}">
                    <a16:creationId xmlns:a16="http://schemas.microsoft.com/office/drawing/2014/main" id="{F946C13D-429F-4A07-BA26-4AA8564F33C5}"/>
                  </a:ext>
                </a:extLst>
              </p:cNvPr>
              <p:cNvSpPr/>
              <p:nvPr userDrawn="1"/>
            </p:nvSpPr>
            <p:spPr bwMode="auto">
              <a:xfrm flipH="1">
                <a:off x="9222985" y="3499482"/>
                <a:ext cx="79326" cy="48198"/>
              </a:xfrm>
              <a:custGeom>
                <a:avLst/>
                <a:gdLst>
                  <a:gd name="T0" fmla="*/ 14 w 38"/>
                  <a:gd name="T1" fmla="*/ 0 h 23"/>
                  <a:gd name="T2" fmla="*/ 1 w 38"/>
                  <a:gd name="T3" fmla="*/ 21 h 23"/>
                  <a:gd name="T4" fmla="*/ 32 w 38"/>
                  <a:gd name="T5" fmla="*/ 23 h 23"/>
                  <a:gd name="T6" fmla="*/ 14 w 38"/>
                  <a:gd name="T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23">
                    <a:moveTo>
                      <a:pt x="14" y="0"/>
                    </a:moveTo>
                    <a:cubicBezTo>
                      <a:pt x="1" y="0"/>
                      <a:pt x="0" y="11"/>
                      <a:pt x="1" y="21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2" y="23"/>
                      <a:pt x="38" y="4"/>
                      <a:pt x="1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57" name="îṡliḑé">
                <a:extLst>
                  <a:ext uri="{FF2B5EF4-FFF2-40B4-BE49-F238E27FC236}">
                    <a16:creationId xmlns:a16="http://schemas.microsoft.com/office/drawing/2014/main" id="{8FD90A9C-B588-46DC-A654-48560C314B77}"/>
                  </a:ext>
                </a:extLst>
              </p:cNvPr>
              <p:cNvSpPr/>
              <p:nvPr userDrawn="1"/>
            </p:nvSpPr>
            <p:spPr bwMode="auto">
              <a:xfrm flipH="1">
                <a:off x="9026177" y="3189209"/>
                <a:ext cx="265088" cy="139573"/>
              </a:xfrm>
              <a:custGeom>
                <a:avLst/>
                <a:gdLst>
                  <a:gd name="T0" fmla="*/ 123 w 127"/>
                  <a:gd name="T1" fmla="*/ 60 h 67"/>
                  <a:gd name="T2" fmla="*/ 89 w 127"/>
                  <a:gd name="T3" fmla="*/ 55 h 67"/>
                  <a:gd name="T4" fmla="*/ 72 w 127"/>
                  <a:gd name="T5" fmla="*/ 51 h 67"/>
                  <a:gd name="T6" fmla="*/ 69 w 127"/>
                  <a:gd name="T7" fmla="*/ 50 h 67"/>
                  <a:gd name="T8" fmla="*/ 65 w 127"/>
                  <a:gd name="T9" fmla="*/ 49 h 67"/>
                  <a:gd name="T10" fmla="*/ 62 w 127"/>
                  <a:gd name="T11" fmla="*/ 48 h 67"/>
                  <a:gd name="T12" fmla="*/ 62 w 127"/>
                  <a:gd name="T13" fmla="*/ 48 h 67"/>
                  <a:gd name="T14" fmla="*/ 59 w 127"/>
                  <a:gd name="T15" fmla="*/ 46 h 67"/>
                  <a:gd name="T16" fmla="*/ 59 w 127"/>
                  <a:gd name="T17" fmla="*/ 45 h 67"/>
                  <a:gd name="T18" fmla="*/ 45 w 127"/>
                  <a:gd name="T19" fmla="*/ 35 h 67"/>
                  <a:gd name="T20" fmla="*/ 32 w 127"/>
                  <a:gd name="T21" fmla="*/ 23 h 67"/>
                  <a:gd name="T22" fmla="*/ 6 w 127"/>
                  <a:gd name="T23" fmla="*/ 1 h 67"/>
                  <a:gd name="T24" fmla="*/ 2 w 127"/>
                  <a:gd name="T25" fmla="*/ 1 h 67"/>
                  <a:gd name="T26" fmla="*/ 1 w 127"/>
                  <a:gd name="T27" fmla="*/ 6 h 67"/>
                  <a:gd name="T28" fmla="*/ 26 w 127"/>
                  <a:gd name="T29" fmla="*/ 30 h 67"/>
                  <a:gd name="T30" fmla="*/ 39 w 127"/>
                  <a:gd name="T31" fmla="*/ 42 h 67"/>
                  <a:gd name="T32" fmla="*/ 52 w 127"/>
                  <a:gd name="T33" fmla="*/ 54 h 67"/>
                  <a:gd name="T34" fmla="*/ 53 w 127"/>
                  <a:gd name="T35" fmla="*/ 54 h 67"/>
                  <a:gd name="T36" fmla="*/ 56 w 127"/>
                  <a:gd name="T37" fmla="*/ 56 h 67"/>
                  <a:gd name="T38" fmla="*/ 61 w 127"/>
                  <a:gd name="T39" fmla="*/ 59 h 67"/>
                  <a:gd name="T40" fmla="*/ 63 w 127"/>
                  <a:gd name="T41" fmla="*/ 60 h 67"/>
                  <a:gd name="T42" fmla="*/ 66 w 127"/>
                  <a:gd name="T43" fmla="*/ 60 h 67"/>
                  <a:gd name="T44" fmla="*/ 70 w 127"/>
                  <a:gd name="T45" fmla="*/ 61 h 67"/>
                  <a:gd name="T46" fmla="*/ 88 w 127"/>
                  <a:gd name="T47" fmla="*/ 64 h 67"/>
                  <a:gd name="T48" fmla="*/ 123 w 127"/>
                  <a:gd name="T49" fmla="*/ 67 h 67"/>
                  <a:gd name="T50" fmla="*/ 123 w 127"/>
                  <a:gd name="T51" fmla="*/ 67 h 67"/>
                  <a:gd name="T52" fmla="*/ 126 w 127"/>
                  <a:gd name="T53" fmla="*/ 63 h 67"/>
                  <a:gd name="T54" fmla="*/ 123 w 127"/>
                  <a:gd name="T55" fmla="*/ 6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7" h="67">
                    <a:moveTo>
                      <a:pt x="123" y="60"/>
                    </a:moveTo>
                    <a:cubicBezTo>
                      <a:pt x="109" y="58"/>
                      <a:pt x="99" y="56"/>
                      <a:pt x="89" y="55"/>
                    </a:cubicBezTo>
                    <a:cubicBezTo>
                      <a:pt x="83" y="54"/>
                      <a:pt x="77" y="53"/>
                      <a:pt x="72" y="51"/>
                    </a:cubicBezTo>
                    <a:cubicBezTo>
                      <a:pt x="71" y="51"/>
                      <a:pt x="70" y="51"/>
                      <a:pt x="69" y="50"/>
                    </a:cubicBezTo>
                    <a:cubicBezTo>
                      <a:pt x="65" y="49"/>
                      <a:pt x="65" y="49"/>
                      <a:pt x="65" y="49"/>
                    </a:cubicBezTo>
                    <a:cubicBezTo>
                      <a:pt x="64" y="49"/>
                      <a:pt x="63" y="48"/>
                      <a:pt x="62" y="48"/>
                    </a:cubicBezTo>
                    <a:cubicBezTo>
                      <a:pt x="62" y="48"/>
                      <a:pt x="62" y="48"/>
                      <a:pt x="62" y="48"/>
                    </a:cubicBezTo>
                    <a:cubicBezTo>
                      <a:pt x="61" y="47"/>
                      <a:pt x="60" y="46"/>
                      <a:pt x="59" y="46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5" y="42"/>
                      <a:pt x="51" y="39"/>
                      <a:pt x="45" y="35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23" y="15"/>
                      <a:pt x="14" y="8"/>
                      <a:pt x="6" y="1"/>
                    </a:cubicBezTo>
                    <a:cubicBezTo>
                      <a:pt x="4" y="0"/>
                      <a:pt x="3" y="0"/>
                      <a:pt x="2" y="1"/>
                    </a:cubicBezTo>
                    <a:cubicBezTo>
                      <a:pt x="0" y="2"/>
                      <a:pt x="0" y="4"/>
                      <a:pt x="1" y="6"/>
                    </a:cubicBezTo>
                    <a:cubicBezTo>
                      <a:pt x="9" y="14"/>
                      <a:pt x="17" y="22"/>
                      <a:pt x="26" y="30"/>
                    </a:cubicBezTo>
                    <a:cubicBezTo>
                      <a:pt x="30" y="34"/>
                      <a:pt x="34" y="38"/>
                      <a:pt x="39" y="42"/>
                    </a:cubicBezTo>
                    <a:cubicBezTo>
                      <a:pt x="43" y="46"/>
                      <a:pt x="47" y="50"/>
                      <a:pt x="52" y="54"/>
                    </a:cubicBezTo>
                    <a:cubicBezTo>
                      <a:pt x="53" y="54"/>
                      <a:pt x="53" y="54"/>
                      <a:pt x="53" y="54"/>
                    </a:cubicBezTo>
                    <a:cubicBezTo>
                      <a:pt x="54" y="55"/>
                      <a:pt x="55" y="56"/>
                      <a:pt x="56" y="56"/>
                    </a:cubicBezTo>
                    <a:cubicBezTo>
                      <a:pt x="58" y="57"/>
                      <a:pt x="60" y="58"/>
                      <a:pt x="61" y="59"/>
                    </a:cubicBezTo>
                    <a:cubicBezTo>
                      <a:pt x="63" y="60"/>
                      <a:pt x="63" y="60"/>
                      <a:pt x="63" y="60"/>
                    </a:cubicBezTo>
                    <a:cubicBezTo>
                      <a:pt x="66" y="60"/>
                      <a:pt x="66" y="60"/>
                      <a:pt x="66" y="60"/>
                    </a:cubicBezTo>
                    <a:cubicBezTo>
                      <a:pt x="67" y="61"/>
                      <a:pt x="69" y="61"/>
                      <a:pt x="70" y="61"/>
                    </a:cubicBezTo>
                    <a:cubicBezTo>
                      <a:pt x="75" y="63"/>
                      <a:pt x="81" y="64"/>
                      <a:pt x="88" y="64"/>
                    </a:cubicBezTo>
                    <a:cubicBezTo>
                      <a:pt x="99" y="66"/>
                      <a:pt x="111" y="66"/>
                      <a:pt x="123" y="67"/>
                    </a:cubicBezTo>
                    <a:cubicBezTo>
                      <a:pt x="123" y="67"/>
                      <a:pt x="123" y="67"/>
                      <a:pt x="123" y="67"/>
                    </a:cubicBezTo>
                    <a:cubicBezTo>
                      <a:pt x="125" y="67"/>
                      <a:pt x="126" y="65"/>
                      <a:pt x="126" y="63"/>
                    </a:cubicBezTo>
                    <a:cubicBezTo>
                      <a:pt x="127" y="62"/>
                      <a:pt x="125" y="60"/>
                      <a:pt x="123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58" name="îṣlîḑê">
                <a:extLst>
                  <a:ext uri="{FF2B5EF4-FFF2-40B4-BE49-F238E27FC236}">
                    <a16:creationId xmlns:a16="http://schemas.microsoft.com/office/drawing/2014/main" id="{DE9DB613-931A-4B64-A7C1-2D4B70F0FB08}"/>
                  </a:ext>
                </a:extLst>
              </p:cNvPr>
              <p:cNvSpPr/>
              <p:nvPr userDrawn="1"/>
            </p:nvSpPr>
            <p:spPr bwMode="auto">
              <a:xfrm flipH="1">
                <a:off x="8983000" y="3295646"/>
                <a:ext cx="68280" cy="56231"/>
              </a:xfrm>
              <a:custGeom>
                <a:avLst/>
                <a:gdLst>
                  <a:gd name="T0" fmla="*/ 31 w 33"/>
                  <a:gd name="T1" fmla="*/ 16 h 27"/>
                  <a:gd name="T2" fmla="*/ 27 w 33"/>
                  <a:gd name="T3" fmla="*/ 17 h 27"/>
                  <a:gd name="T4" fmla="*/ 1 w 33"/>
                  <a:gd name="T5" fmla="*/ 12 h 27"/>
                  <a:gd name="T6" fmla="*/ 6 w 33"/>
                  <a:gd name="T7" fmla="*/ 4 h 27"/>
                  <a:gd name="T8" fmla="*/ 30 w 33"/>
                  <a:gd name="T9" fmla="*/ 9 h 27"/>
                  <a:gd name="T10" fmla="*/ 31 w 33"/>
                  <a:gd name="T11" fmla="*/ 1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27">
                    <a:moveTo>
                      <a:pt x="31" y="16"/>
                    </a:moveTo>
                    <a:cubicBezTo>
                      <a:pt x="30" y="18"/>
                      <a:pt x="28" y="18"/>
                      <a:pt x="27" y="17"/>
                    </a:cubicBezTo>
                    <a:cubicBezTo>
                      <a:pt x="17" y="14"/>
                      <a:pt x="6" y="27"/>
                      <a:pt x="1" y="12"/>
                    </a:cubicBezTo>
                    <a:cubicBezTo>
                      <a:pt x="0" y="10"/>
                      <a:pt x="4" y="5"/>
                      <a:pt x="6" y="4"/>
                    </a:cubicBezTo>
                    <a:cubicBezTo>
                      <a:pt x="10" y="2"/>
                      <a:pt x="21" y="0"/>
                      <a:pt x="30" y="9"/>
                    </a:cubicBezTo>
                    <a:cubicBezTo>
                      <a:pt x="32" y="11"/>
                      <a:pt x="33" y="14"/>
                      <a:pt x="31" y="1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59" name="ï$ḻïḋe">
                <a:extLst>
                  <a:ext uri="{FF2B5EF4-FFF2-40B4-BE49-F238E27FC236}">
                    <a16:creationId xmlns:a16="http://schemas.microsoft.com/office/drawing/2014/main" id="{DB569972-7555-457C-A4B7-9870FE5002ED}"/>
                  </a:ext>
                </a:extLst>
              </p:cNvPr>
              <p:cNvSpPr/>
              <p:nvPr userDrawn="1"/>
            </p:nvSpPr>
            <p:spPr bwMode="auto">
              <a:xfrm flipH="1">
                <a:off x="8963922" y="3303679"/>
                <a:ext cx="100412" cy="89367"/>
              </a:xfrm>
              <a:custGeom>
                <a:avLst/>
                <a:gdLst>
                  <a:gd name="T0" fmla="*/ 19 w 48"/>
                  <a:gd name="T1" fmla="*/ 32 h 43"/>
                  <a:gd name="T2" fmla="*/ 0 w 48"/>
                  <a:gd name="T3" fmla="*/ 10 h 43"/>
                  <a:gd name="T4" fmla="*/ 11 w 48"/>
                  <a:gd name="T5" fmla="*/ 0 h 43"/>
                  <a:gd name="T6" fmla="*/ 42 w 48"/>
                  <a:gd name="T7" fmla="*/ 18 h 43"/>
                  <a:gd name="T8" fmla="*/ 19 w 48"/>
                  <a:gd name="T9" fmla="*/ 3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3">
                    <a:moveTo>
                      <a:pt x="19" y="32"/>
                    </a:moveTo>
                    <a:cubicBezTo>
                      <a:pt x="14" y="19"/>
                      <a:pt x="2" y="23"/>
                      <a:pt x="0" y="10"/>
                    </a:cubicBezTo>
                    <a:cubicBezTo>
                      <a:pt x="0" y="6"/>
                      <a:pt x="7" y="1"/>
                      <a:pt x="11" y="0"/>
                    </a:cubicBezTo>
                    <a:cubicBezTo>
                      <a:pt x="17" y="0"/>
                      <a:pt x="35" y="1"/>
                      <a:pt x="42" y="18"/>
                    </a:cubicBezTo>
                    <a:cubicBezTo>
                      <a:pt x="48" y="31"/>
                      <a:pt x="24" y="43"/>
                      <a:pt x="19" y="3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60" name="îṧlîḑè">
                <a:extLst>
                  <a:ext uri="{FF2B5EF4-FFF2-40B4-BE49-F238E27FC236}">
                    <a16:creationId xmlns:a16="http://schemas.microsoft.com/office/drawing/2014/main" id="{9B7349E0-39F8-40CD-85CA-3B7991E0B6FE}"/>
                  </a:ext>
                </a:extLst>
              </p:cNvPr>
              <p:cNvSpPr/>
              <p:nvPr userDrawn="1"/>
            </p:nvSpPr>
            <p:spPr bwMode="auto">
              <a:xfrm flipH="1">
                <a:off x="9022161" y="3328782"/>
                <a:ext cx="17070" cy="12049"/>
              </a:xfrm>
              <a:custGeom>
                <a:avLst/>
                <a:gdLst>
                  <a:gd name="T0" fmla="*/ 8 w 8"/>
                  <a:gd name="T1" fmla="*/ 5 h 6"/>
                  <a:gd name="T2" fmla="*/ 7 w 8"/>
                  <a:gd name="T3" fmla="*/ 3 h 6"/>
                  <a:gd name="T4" fmla="*/ 5 w 8"/>
                  <a:gd name="T5" fmla="*/ 1 h 6"/>
                  <a:gd name="T6" fmla="*/ 2 w 8"/>
                  <a:gd name="T7" fmla="*/ 0 h 6"/>
                  <a:gd name="T8" fmla="*/ 0 w 8"/>
                  <a:gd name="T9" fmla="*/ 0 h 6"/>
                  <a:gd name="T10" fmla="*/ 0 w 8"/>
                  <a:gd name="T11" fmla="*/ 0 h 6"/>
                  <a:gd name="T12" fmla="*/ 0 w 8"/>
                  <a:gd name="T13" fmla="*/ 1 h 6"/>
                  <a:gd name="T14" fmla="*/ 0 w 8"/>
                  <a:gd name="T15" fmla="*/ 1 h 6"/>
                  <a:gd name="T16" fmla="*/ 2 w 8"/>
                  <a:gd name="T17" fmla="*/ 2 h 6"/>
                  <a:gd name="T18" fmla="*/ 4 w 8"/>
                  <a:gd name="T19" fmla="*/ 3 h 6"/>
                  <a:gd name="T20" fmla="*/ 6 w 8"/>
                  <a:gd name="T21" fmla="*/ 4 h 6"/>
                  <a:gd name="T22" fmla="*/ 8 w 8"/>
                  <a:gd name="T23" fmla="*/ 5 h 6"/>
                  <a:gd name="T24" fmla="*/ 8 w 8"/>
                  <a:gd name="T25" fmla="*/ 6 h 6"/>
                  <a:gd name="T26" fmla="*/ 8 w 8"/>
                  <a:gd name="T27" fmla="*/ 6 h 6"/>
                  <a:gd name="T28" fmla="*/ 8 w 8"/>
                  <a:gd name="T29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" h="6">
                    <a:moveTo>
                      <a:pt x="8" y="5"/>
                    </a:moveTo>
                    <a:cubicBezTo>
                      <a:pt x="8" y="4"/>
                      <a:pt x="7" y="3"/>
                      <a:pt x="7" y="3"/>
                    </a:cubicBezTo>
                    <a:cubicBezTo>
                      <a:pt x="6" y="2"/>
                      <a:pt x="5" y="2"/>
                      <a:pt x="5" y="1"/>
                    </a:cubicBezTo>
                    <a:cubicBezTo>
                      <a:pt x="4" y="1"/>
                      <a:pt x="3" y="1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2" y="2"/>
                    </a:cubicBezTo>
                    <a:cubicBezTo>
                      <a:pt x="2" y="2"/>
                      <a:pt x="3" y="3"/>
                      <a:pt x="4" y="3"/>
                    </a:cubicBezTo>
                    <a:cubicBezTo>
                      <a:pt x="4" y="3"/>
                      <a:pt x="5" y="4"/>
                      <a:pt x="6" y="4"/>
                    </a:cubicBezTo>
                    <a:cubicBezTo>
                      <a:pt x="6" y="5"/>
                      <a:pt x="7" y="5"/>
                      <a:pt x="8" y="5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lnTo>
                      <a:pt x="8" y="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61" name="íṣľiḑê">
                <a:extLst>
                  <a:ext uri="{FF2B5EF4-FFF2-40B4-BE49-F238E27FC236}">
                    <a16:creationId xmlns:a16="http://schemas.microsoft.com/office/drawing/2014/main" id="{56C39F4D-2AB7-4703-AA23-6F10A435B224}"/>
                  </a:ext>
                </a:extLst>
              </p:cNvPr>
              <p:cNvSpPr/>
              <p:nvPr userDrawn="1"/>
            </p:nvSpPr>
            <p:spPr bwMode="auto">
              <a:xfrm flipH="1">
                <a:off x="9012119" y="3319745"/>
                <a:ext cx="21087" cy="15062"/>
              </a:xfrm>
              <a:custGeom>
                <a:avLst/>
                <a:gdLst>
                  <a:gd name="T0" fmla="*/ 10 w 10"/>
                  <a:gd name="T1" fmla="*/ 6 h 7"/>
                  <a:gd name="T2" fmla="*/ 8 w 10"/>
                  <a:gd name="T3" fmla="*/ 4 h 7"/>
                  <a:gd name="T4" fmla="*/ 6 w 10"/>
                  <a:gd name="T5" fmla="*/ 2 h 7"/>
                  <a:gd name="T6" fmla="*/ 3 w 10"/>
                  <a:gd name="T7" fmla="*/ 1 h 7"/>
                  <a:gd name="T8" fmla="*/ 0 w 10"/>
                  <a:gd name="T9" fmla="*/ 0 h 7"/>
                  <a:gd name="T10" fmla="*/ 0 w 10"/>
                  <a:gd name="T11" fmla="*/ 1 h 7"/>
                  <a:gd name="T12" fmla="*/ 0 w 10"/>
                  <a:gd name="T13" fmla="*/ 1 h 7"/>
                  <a:gd name="T14" fmla="*/ 0 w 10"/>
                  <a:gd name="T15" fmla="*/ 1 h 7"/>
                  <a:gd name="T16" fmla="*/ 2 w 10"/>
                  <a:gd name="T17" fmla="*/ 3 h 7"/>
                  <a:gd name="T18" fmla="*/ 5 w 10"/>
                  <a:gd name="T19" fmla="*/ 4 h 7"/>
                  <a:gd name="T20" fmla="*/ 7 w 10"/>
                  <a:gd name="T21" fmla="*/ 6 h 7"/>
                  <a:gd name="T22" fmla="*/ 9 w 10"/>
                  <a:gd name="T23" fmla="*/ 7 h 7"/>
                  <a:gd name="T24" fmla="*/ 9 w 10"/>
                  <a:gd name="T25" fmla="*/ 7 h 7"/>
                  <a:gd name="T26" fmla="*/ 10 w 10"/>
                  <a:gd name="T27" fmla="*/ 7 h 7"/>
                  <a:gd name="T28" fmla="*/ 10 w 10"/>
                  <a:gd name="T2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" h="7">
                    <a:moveTo>
                      <a:pt x="10" y="6"/>
                    </a:moveTo>
                    <a:cubicBezTo>
                      <a:pt x="10" y="6"/>
                      <a:pt x="9" y="5"/>
                      <a:pt x="8" y="4"/>
                    </a:cubicBezTo>
                    <a:cubicBezTo>
                      <a:pt x="8" y="3"/>
                      <a:pt x="7" y="3"/>
                      <a:pt x="6" y="2"/>
                    </a:cubicBezTo>
                    <a:cubicBezTo>
                      <a:pt x="5" y="2"/>
                      <a:pt x="4" y="1"/>
                      <a:pt x="3" y="1"/>
                    </a:cubicBezTo>
                    <a:cubicBezTo>
                      <a:pt x="2" y="1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2" y="3"/>
                    </a:cubicBezTo>
                    <a:cubicBezTo>
                      <a:pt x="3" y="3"/>
                      <a:pt x="4" y="4"/>
                      <a:pt x="5" y="4"/>
                    </a:cubicBezTo>
                    <a:cubicBezTo>
                      <a:pt x="5" y="5"/>
                      <a:pt x="6" y="5"/>
                      <a:pt x="7" y="6"/>
                    </a:cubicBezTo>
                    <a:cubicBezTo>
                      <a:pt x="8" y="6"/>
                      <a:pt x="9" y="7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10" y="7"/>
                      <a:pt x="10" y="7"/>
                      <a:pt x="10" y="7"/>
                    </a:cubicBezTo>
                    <a:lnTo>
                      <a:pt x="10" y="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62" name="ïṧlîḋé">
                <a:extLst>
                  <a:ext uri="{FF2B5EF4-FFF2-40B4-BE49-F238E27FC236}">
                    <a16:creationId xmlns:a16="http://schemas.microsoft.com/office/drawing/2014/main" id="{22187D2D-F61D-4678-A24A-3AC37735D0FA}"/>
                  </a:ext>
                </a:extLst>
              </p:cNvPr>
              <p:cNvSpPr/>
              <p:nvPr userDrawn="1"/>
            </p:nvSpPr>
            <p:spPr bwMode="auto">
              <a:xfrm flipH="1">
                <a:off x="9006095" y="3313720"/>
                <a:ext cx="18074" cy="13054"/>
              </a:xfrm>
              <a:custGeom>
                <a:avLst/>
                <a:gdLst>
                  <a:gd name="T0" fmla="*/ 9 w 9"/>
                  <a:gd name="T1" fmla="*/ 5 h 6"/>
                  <a:gd name="T2" fmla="*/ 7 w 9"/>
                  <a:gd name="T3" fmla="*/ 3 h 6"/>
                  <a:gd name="T4" fmla="*/ 5 w 9"/>
                  <a:gd name="T5" fmla="*/ 2 h 6"/>
                  <a:gd name="T6" fmla="*/ 3 w 9"/>
                  <a:gd name="T7" fmla="*/ 1 h 6"/>
                  <a:gd name="T8" fmla="*/ 0 w 9"/>
                  <a:gd name="T9" fmla="*/ 0 h 6"/>
                  <a:gd name="T10" fmla="*/ 0 w 9"/>
                  <a:gd name="T11" fmla="*/ 1 h 6"/>
                  <a:gd name="T12" fmla="*/ 0 w 9"/>
                  <a:gd name="T13" fmla="*/ 1 h 6"/>
                  <a:gd name="T14" fmla="*/ 0 w 9"/>
                  <a:gd name="T15" fmla="*/ 1 h 6"/>
                  <a:gd name="T16" fmla="*/ 2 w 9"/>
                  <a:gd name="T17" fmla="*/ 2 h 6"/>
                  <a:gd name="T18" fmla="*/ 4 w 9"/>
                  <a:gd name="T19" fmla="*/ 4 h 6"/>
                  <a:gd name="T20" fmla="*/ 6 w 9"/>
                  <a:gd name="T21" fmla="*/ 5 h 6"/>
                  <a:gd name="T22" fmla="*/ 8 w 9"/>
                  <a:gd name="T23" fmla="*/ 6 h 6"/>
                  <a:gd name="T24" fmla="*/ 8 w 9"/>
                  <a:gd name="T25" fmla="*/ 6 h 6"/>
                  <a:gd name="T26" fmla="*/ 8 w 9"/>
                  <a:gd name="T27" fmla="*/ 6 h 6"/>
                  <a:gd name="T28" fmla="*/ 9 w 9"/>
                  <a:gd name="T29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" h="6">
                    <a:moveTo>
                      <a:pt x="9" y="5"/>
                    </a:moveTo>
                    <a:cubicBezTo>
                      <a:pt x="8" y="5"/>
                      <a:pt x="8" y="4"/>
                      <a:pt x="7" y="3"/>
                    </a:cubicBezTo>
                    <a:cubicBezTo>
                      <a:pt x="6" y="3"/>
                      <a:pt x="6" y="2"/>
                      <a:pt x="5" y="2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2" y="1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3" y="3"/>
                      <a:pt x="3" y="3"/>
                      <a:pt x="4" y="4"/>
                    </a:cubicBezTo>
                    <a:cubicBezTo>
                      <a:pt x="5" y="4"/>
                      <a:pt x="5" y="4"/>
                      <a:pt x="6" y="5"/>
                    </a:cubicBezTo>
                    <a:cubicBezTo>
                      <a:pt x="7" y="5"/>
                      <a:pt x="7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lnTo>
                      <a:pt x="9" y="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63" name="ïśḷïḑe">
                <a:extLst>
                  <a:ext uri="{FF2B5EF4-FFF2-40B4-BE49-F238E27FC236}">
                    <a16:creationId xmlns:a16="http://schemas.microsoft.com/office/drawing/2014/main" id="{4AB5373E-5DA1-4DF4-BD65-91292281DA5F}"/>
                  </a:ext>
                </a:extLst>
              </p:cNvPr>
              <p:cNvSpPr/>
              <p:nvPr userDrawn="1"/>
            </p:nvSpPr>
            <p:spPr bwMode="auto">
              <a:xfrm flipH="1">
                <a:off x="9112532" y="3121933"/>
                <a:ext cx="14058" cy="25103"/>
              </a:xfrm>
              <a:custGeom>
                <a:avLst/>
                <a:gdLst>
                  <a:gd name="T0" fmla="*/ 6 w 7"/>
                  <a:gd name="T1" fmla="*/ 5 h 12"/>
                  <a:gd name="T2" fmla="*/ 5 w 7"/>
                  <a:gd name="T3" fmla="*/ 12 h 12"/>
                  <a:gd name="T4" fmla="*/ 1 w 7"/>
                  <a:gd name="T5" fmla="*/ 7 h 12"/>
                  <a:gd name="T6" fmla="*/ 2 w 7"/>
                  <a:gd name="T7" fmla="*/ 0 h 12"/>
                  <a:gd name="T8" fmla="*/ 6 w 7"/>
                  <a:gd name="T9" fmla="*/ 5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2">
                    <a:moveTo>
                      <a:pt x="6" y="5"/>
                    </a:moveTo>
                    <a:cubicBezTo>
                      <a:pt x="7" y="9"/>
                      <a:pt x="6" y="12"/>
                      <a:pt x="5" y="12"/>
                    </a:cubicBezTo>
                    <a:cubicBezTo>
                      <a:pt x="3" y="12"/>
                      <a:pt x="1" y="10"/>
                      <a:pt x="1" y="7"/>
                    </a:cubicBezTo>
                    <a:cubicBezTo>
                      <a:pt x="0" y="3"/>
                      <a:pt x="1" y="0"/>
                      <a:pt x="2" y="0"/>
                    </a:cubicBezTo>
                    <a:cubicBezTo>
                      <a:pt x="4" y="0"/>
                      <a:pt x="6" y="2"/>
                      <a:pt x="6" y="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64" name="iṧ1ïḑe">
                <a:extLst>
                  <a:ext uri="{FF2B5EF4-FFF2-40B4-BE49-F238E27FC236}">
                    <a16:creationId xmlns:a16="http://schemas.microsoft.com/office/drawing/2014/main" id="{A69FF81A-4F01-489B-BF90-EBF138717DFE}"/>
                  </a:ext>
                </a:extLst>
              </p:cNvPr>
              <p:cNvSpPr/>
              <p:nvPr userDrawn="1"/>
            </p:nvSpPr>
            <p:spPr bwMode="auto">
              <a:xfrm flipH="1">
                <a:off x="9056301" y="3115908"/>
                <a:ext cx="14058" cy="27111"/>
              </a:xfrm>
              <a:custGeom>
                <a:avLst/>
                <a:gdLst>
                  <a:gd name="T0" fmla="*/ 6 w 7"/>
                  <a:gd name="T1" fmla="*/ 6 h 13"/>
                  <a:gd name="T2" fmla="*/ 4 w 7"/>
                  <a:gd name="T3" fmla="*/ 12 h 13"/>
                  <a:gd name="T4" fmla="*/ 0 w 7"/>
                  <a:gd name="T5" fmla="*/ 7 h 13"/>
                  <a:gd name="T6" fmla="*/ 2 w 7"/>
                  <a:gd name="T7" fmla="*/ 1 h 13"/>
                  <a:gd name="T8" fmla="*/ 6 w 7"/>
                  <a:gd name="T9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3">
                    <a:moveTo>
                      <a:pt x="6" y="6"/>
                    </a:moveTo>
                    <a:cubicBezTo>
                      <a:pt x="7" y="9"/>
                      <a:pt x="6" y="12"/>
                      <a:pt x="4" y="12"/>
                    </a:cubicBezTo>
                    <a:cubicBezTo>
                      <a:pt x="3" y="13"/>
                      <a:pt x="1" y="10"/>
                      <a:pt x="0" y="7"/>
                    </a:cubicBezTo>
                    <a:cubicBezTo>
                      <a:pt x="0" y="4"/>
                      <a:pt x="1" y="1"/>
                      <a:pt x="2" y="1"/>
                    </a:cubicBezTo>
                    <a:cubicBezTo>
                      <a:pt x="4" y="0"/>
                      <a:pt x="6" y="3"/>
                      <a:pt x="6" y="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65" name="íSḷïde">
                <a:extLst>
                  <a:ext uri="{FF2B5EF4-FFF2-40B4-BE49-F238E27FC236}">
                    <a16:creationId xmlns:a16="http://schemas.microsoft.com/office/drawing/2014/main" id="{7E950D98-0EBF-440D-907C-4FE2FEFD9CF6}"/>
                  </a:ext>
                </a:extLst>
              </p:cNvPr>
              <p:cNvSpPr/>
              <p:nvPr userDrawn="1"/>
            </p:nvSpPr>
            <p:spPr bwMode="auto">
              <a:xfrm flipH="1">
                <a:off x="9043247" y="3166114"/>
                <a:ext cx="77317" cy="72297"/>
              </a:xfrm>
              <a:custGeom>
                <a:avLst/>
                <a:gdLst>
                  <a:gd name="T0" fmla="*/ 1 w 37"/>
                  <a:gd name="T1" fmla="*/ 8 h 35"/>
                  <a:gd name="T2" fmla="*/ 8 w 37"/>
                  <a:gd name="T3" fmla="*/ 25 h 35"/>
                  <a:gd name="T4" fmla="*/ 14 w 37"/>
                  <a:gd name="T5" fmla="*/ 31 h 35"/>
                  <a:gd name="T6" fmla="*/ 23 w 37"/>
                  <a:gd name="T7" fmla="*/ 32 h 35"/>
                  <a:gd name="T8" fmla="*/ 30 w 37"/>
                  <a:gd name="T9" fmla="*/ 27 h 35"/>
                  <a:gd name="T10" fmla="*/ 34 w 37"/>
                  <a:gd name="T11" fmla="*/ 20 h 35"/>
                  <a:gd name="T12" fmla="*/ 34 w 37"/>
                  <a:gd name="T13" fmla="*/ 1 h 35"/>
                  <a:gd name="T14" fmla="*/ 34 w 37"/>
                  <a:gd name="T15" fmla="*/ 1 h 35"/>
                  <a:gd name="T16" fmla="*/ 35 w 37"/>
                  <a:gd name="T17" fmla="*/ 0 h 35"/>
                  <a:gd name="T18" fmla="*/ 36 w 37"/>
                  <a:gd name="T19" fmla="*/ 1 h 35"/>
                  <a:gd name="T20" fmla="*/ 36 w 37"/>
                  <a:gd name="T21" fmla="*/ 20 h 35"/>
                  <a:gd name="T22" fmla="*/ 32 w 37"/>
                  <a:gd name="T23" fmla="*/ 29 h 35"/>
                  <a:gd name="T24" fmla="*/ 23 w 37"/>
                  <a:gd name="T25" fmla="*/ 35 h 35"/>
                  <a:gd name="T26" fmla="*/ 13 w 37"/>
                  <a:gd name="T27" fmla="*/ 33 h 35"/>
                  <a:gd name="T28" fmla="*/ 6 w 37"/>
                  <a:gd name="T29" fmla="*/ 26 h 35"/>
                  <a:gd name="T30" fmla="*/ 0 w 37"/>
                  <a:gd name="T31" fmla="*/ 8 h 35"/>
                  <a:gd name="T32" fmla="*/ 1 w 37"/>
                  <a:gd name="T33" fmla="*/ 7 h 35"/>
                  <a:gd name="T34" fmla="*/ 1 w 37"/>
                  <a:gd name="T35" fmla="*/ 8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7" h="35">
                    <a:moveTo>
                      <a:pt x="1" y="8"/>
                    </a:moveTo>
                    <a:cubicBezTo>
                      <a:pt x="3" y="14"/>
                      <a:pt x="5" y="20"/>
                      <a:pt x="8" y="25"/>
                    </a:cubicBezTo>
                    <a:cubicBezTo>
                      <a:pt x="10" y="27"/>
                      <a:pt x="12" y="30"/>
                      <a:pt x="14" y="31"/>
                    </a:cubicBezTo>
                    <a:cubicBezTo>
                      <a:pt x="17" y="32"/>
                      <a:pt x="20" y="32"/>
                      <a:pt x="23" y="32"/>
                    </a:cubicBezTo>
                    <a:cubicBezTo>
                      <a:pt x="25" y="31"/>
                      <a:pt x="28" y="30"/>
                      <a:pt x="30" y="27"/>
                    </a:cubicBezTo>
                    <a:cubicBezTo>
                      <a:pt x="32" y="25"/>
                      <a:pt x="33" y="22"/>
                      <a:pt x="34" y="20"/>
                    </a:cubicBezTo>
                    <a:cubicBezTo>
                      <a:pt x="35" y="14"/>
                      <a:pt x="35" y="7"/>
                      <a:pt x="34" y="1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4" y="1"/>
                      <a:pt x="34" y="0"/>
                      <a:pt x="35" y="0"/>
                    </a:cubicBezTo>
                    <a:cubicBezTo>
                      <a:pt x="35" y="0"/>
                      <a:pt x="35" y="0"/>
                      <a:pt x="36" y="1"/>
                    </a:cubicBezTo>
                    <a:cubicBezTo>
                      <a:pt x="37" y="7"/>
                      <a:pt x="37" y="14"/>
                      <a:pt x="36" y="20"/>
                    </a:cubicBezTo>
                    <a:cubicBezTo>
                      <a:pt x="35" y="23"/>
                      <a:pt x="34" y="27"/>
                      <a:pt x="32" y="29"/>
                    </a:cubicBezTo>
                    <a:cubicBezTo>
                      <a:pt x="30" y="32"/>
                      <a:pt x="27" y="34"/>
                      <a:pt x="23" y="35"/>
                    </a:cubicBezTo>
                    <a:cubicBezTo>
                      <a:pt x="20" y="35"/>
                      <a:pt x="16" y="35"/>
                      <a:pt x="13" y="33"/>
                    </a:cubicBezTo>
                    <a:cubicBezTo>
                      <a:pt x="10" y="32"/>
                      <a:pt x="8" y="29"/>
                      <a:pt x="6" y="26"/>
                    </a:cubicBezTo>
                    <a:cubicBezTo>
                      <a:pt x="3" y="20"/>
                      <a:pt x="1" y="14"/>
                      <a:pt x="0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66" name="iSḷïḓê">
                <a:extLst>
                  <a:ext uri="{FF2B5EF4-FFF2-40B4-BE49-F238E27FC236}">
                    <a16:creationId xmlns:a16="http://schemas.microsoft.com/office/drawing/2014/main" id="{00C6EBE7-FD1D-4221-B8CE-D68059EB1C00}"/>
                  </a:ext>
                </a:extLst>
              </p:cNvPr>
              <p:cNvSpPr/>
              <p:nvPr userDrawn="1"/>
            </p:nvSpPr>
            <p:spPr bwMode="auto">
              <a:xfrm flipH="1">
                <a:off x="9107511" y="3178164"/>
                <a:ext cx="19078" cy="13054"/>
              </a:xfrm>
              <a:custGeom>
                <a:avLst/>
                <a:gdLst>
                  <a:gd name="T0" fmla="*/ 0 w 9"/>
                  <a:gd name="T1" fmla="*/ 5 h 6"/>
                  <a:gd name="T2" fmla="*/ 1 w 9"/>
                  <a:gd name="T3" fmla="*/ 2 h 6"/>
                  <a:gd name="T4" fmla="*/ 4 w 9"/>
                  <a:gd name="T5" fmla="*/ 1 h 6"/>
                  <a:gd name="T6" fmla="*/ 7 w 9"/>
                  <a:gd name="T7" fmla="*/ 1 h 6"/>
                  <a:gd name="T8" fmla="*/ 9 w 9"/>
                  <a:gd name="T9" fmla="*/ 3 h 6"/>
                  <a:gd name="T10" fmla="*/ 9 w 9"/>
                  <a:gd name="T11" fmla="*/ 4 h 6"/>
                  <a:gd name="T12" fmla="*/ 8 w 9"/>
                  <a:gd name="T13" fmla="*/ 4 h 6"/>
                  <a:gd name="T14" fmla="*/ 8 w 9"/>
                  <a:gd name="T15" fmla="*/ 4 h 6"/>
                  <a:gd name="T16" fmla="*/ 6 w 9"/>
                  <a:gd name="T17" fmla="*/ 4 h 6"/>
                  <a:gd name="T18" fmla="*/ 4 w 9"/>
                  <a:gd name="T19" fmla="*/ 4 h 6"/>
                  <a:gd name="T20" fmla="*/ 3 w 9"/>
                  <a:gd name="T21" fmla="*/ 4 h 6"/>
                  <a:gd name="T22" fmla="*/ 1 w 9"/>
                  <a:gd name="T23" fmla="*/ 6 h 6"/>
                  <a:gd name="T24" fmla="*/ 1 w 9"/>
                  <a:gd name="T25" fmla="*/ 6 h 6"/>
                  <a:gd name="T26" fmla="*/ 0 w 9"/>
                  <a:gd name="T27" fmla="*/ 6 h 6"/>
                  <a:gd name="T28" fmla="*/ 0 w 9"/>
                  <a:gd name="T29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" h="6">
                    <a:moveTo>
                      <a:pt x="0" y="5"/>
                    </a:moveTo>
                    <a:cubicBezTo>
                      <a:pt x="0" y="4"/>
                      <a:pt x="0" y="3"/>
                      <a:pt x="1" y="2"/>
                    </a:cubicBezTo>
                    <a:cubicBezTo>
                      <a:pt x="1" y="2"/>
                      <a:pt x="2" y="1"/>
                      <a:pt x="4" y="1"/>
                    </a:cubicBezTo>
                    <a:cubicBezTo>
                      <a:pt x="5" y="0"/>
                      <a:pt x="6" y="1"/>
                      <a:pt x="7" y="1"/>
                    </a:cubicBezTo>
                    <a:cubicBezTo>
                      <a:pt x="8" y="2"/>
                      <a:pt x="8" y="2"/>
                      <a:pt x="9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4"/>
                      <a:pt x="5" y="3"/>
                      <a:pt x="4" y="4"/>
                    </a:cubicBezTo>
                    <a:cubicBezTo>
                      <a:pt x="4" y="4"/>
                      <a:pt x="3" y="4"/>
                      <a:pt x="3" y="4"/>
                    </a:cubicBezTo>
                    <a:cubicBezTo>
                      <a:pt x="2" y="5"/>
                      <a:pt x="2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6"/>
                      <a:pt x="0" y="6"/>
                      <a:pt x="0" y="6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67" name="íṥḻíḓê">
                <a:extLst>
                  <a:ext uri="{FF2B5EF4-FFF2-40B4-BE49-F238E27FC236}">
                    <a16:creationId xmlns:a16="http://schemas.microsoft.com/office/drawing/2014/main" id="{2C0DA09D-0045-4FCB-8858-2F6AAE9F6292}"/>
                  </a:ext>
                </a:extLst>
              </p:cNvPr>
              <p:cNvSpPr/>
              <p:nvPr userDrawn="1"/>
            </p:nvSpPr>
            <p:spPr bwMode="auto">
              <a:xfrm flipH="1">
                <a:off x="9037222" y="3164106"/>
                <a:ext cx="19078" cy="12049"/>
              </a:xfrm>
              <a:custGeom>
                <a:avLst/>
                <a:gdLst>
                  <a:gd name="T0" fmla="*/ 0 w 9"/>
                  <a:gd name="T1" fmla="*/ 5 h 6"/>
                  <a:gd name="T2" fmla="*/ 1 w 9"/>
                  <a:gd name="T3" fmla="*/ 2 h 6"/>
                  <a:gd name="T4" fmla="*/ 4 w 9"/>
                  <a:gd name="T5" fmla="*/ 1 h 6"/>
                  <a:gd name="T6" fmla="*/ 7 w 9"/>
                  <a:gd name="T7" fmla="*/ 1 h 6"/>
                  <a:gd name="T8" fmla="*/ 9 w 9"/>
                  <a:gd name="T9" fmla="*/ 3 h 6"/>
                  <a:gd name="T10" fmla="*/ 9 w 9"/>
                  <a:gd name="T11" fmla="*/ 4 h 6"/>
                  <a:gd name="T12" fmla="*/ 8 w 9"/>
                  <a:gd name="T13" fmla="*/ 4 h 6"/>
                  <a:gd name="T14" fmla="*/ 8 w 9"/>
                  <a:gd name="T15" fmla="*/ 4 h 6"/>
                  <a:gd name="T16" fmla="*/ 6 w 9"/>
                  <a:gd name="T17" fmla="*/ 4 h 6"/>
                  <a:gd name="T18" fmla="*/ 4 w 9"/>
                  <a:gd name="T19" fmla="*/ 4 h 6"/>
                  <a:gd name="T20" fmla="*/ 3 w 9"/>
                  <a:gd name="T21" fmla="*/ 4 h 6"/>
                  <a:gd name="T22" fmla="*/ 1 w 9"/>
                  <a:gd name="T23" fmla="*/ 6 h 6"/>
                  <a:gd name="T24" fmla="*/ 1 w 9"/>
                  <a:gd name="T25" fmla="*/ 6 h 6"/>
                  <a:gd name="T26" fmla="*/ 0 w 9"/>
                  <a:gd name="T27" fmla="*/ 6 h 6"/>
                  <a:gd name="T28" fmla="*/ 0 w 9"/>
                  <a:gd name="T29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" h="6">
                    <a:moveTo>
                      <a:pt x="0" y="5"/>
                    </a:moveTo>
                    <a:cubicBezTo>
                      <a:pt x="0" y="4"/>
                      <a:pt x="0" y="3"/>
                      <a:pt x="1" y="2"/>
                    </a:cubicBezTo>
                    <a:cubicBezTo>
                      <a:pt x="2" y="2"/>
                      <a:pt x="3" y="1"/>
                      <a:pt x="4" y="1"/>
                    </a:cubicBezTo>
                    <a:cubicBezTo>
                      <a:pt x="5" y="0"/>
                      <a:pt x="6" y="1"/>
                      <a:pt x="7" y="1"/>
                    </a:cubicBezTo>
                    <a:cubicBezTo>
                      <a:pt x="8" y="2"/>
                      <a:pt x="9" y="2"/>
                      <a:pt x="9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4"/>
                      <a:pt x="5" y="3"/>
                      <a:pt x="4" y="4"/>
                    </a:cubicBezTo>
                    <a:cubicBezTo>
                      <a:pt x="4" y="4"/>
                      <a:pt x="3" y="4"/>
                      <a:pt x="3" y="4"/>
                    </a:cubicBezTo>
                    <a:cubicBezTo>
                      <a:pt x="2" y="5"/>
                      <a:pt x="2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6"/>
                      <a:pt x="0" y="6"/>
                      <a:pt x="0" y="6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68" name="íṩḻíďê">
                <a:extLst>
                  <a:ext uri="{FF2B5EF4-FFF2-40B4-BE49-F238E27FC236}">
                    <a16:creationId xmlns:a16="http://schemas.microsoft.com/office/drawing/2014/main" id="{30862BAB-3304-402B-8F88-340157F5029C}"/>
                  </a:ext>
                </a:extLst>
              </p:cNvPr>
              <p:cNvSpPr/>
              <p:nvPr userDrawn="1"/>
            </p:nvSpPr>
            <p:spPr bwMode="auto">
              <a:xfrm flipH="1">
                <a:off x="9068350" y="2978343"/>
                <a:ext cx="98404" cy="91375"/>
              </a:xfrm>
              <a:custGeom>
                <a:avLst/>
                <a:gdLst>
                  <a:gd name="T0" fmla="*/ 43 w 47"/>
                  <a:gd name="T1" fmla="*/ 17 h 44"/>
                  <a:gd name="T2" fmla="*/ 39 w 47"/>
                  <a:gd name="T3" fmla="*/ 16 h 44"/>
                  <a:gd name="T4" fmla="*/ 21 w 47"/>
                  <a:gd name="T5" fmla="*/ 32 h 44"/>
                  <a:gd name="T6" fmla="*/ 21 w 47"/>
                  <a:gd name="T7" fmla="*/ 32 h 44"/>
                  <a:gd name="T8" fmla="*/ 11 w 47"/>
                  <a:gd name="T9" fmla="*/ 8 h 44"/>
                  <a:gd name="T10" fmla="*/ 1 w 47"/>
                  <a:gd name="T11" fmla="*/ 7 h 44"/>
                  <a:gd name="T12" fmla="*/ 7 w 47"/>
                  <a:gd name="T13" fmla="*/ 25 h 44"/>
                  <a:gd name="T14" fmla="*/ 17 w 47"/>
                  <a:gd name="T15" fmla="*/ 36 h 44"/>
                  <a:gd name="T16" fmla="*/ 17 w 47"/>
                  <a:gd name="T17" fmla="*/ 37 h 44"/>
                  <a:gd name="T18" fmla="*/ 19 w 47"/>
                  <a:gd name="T19" fmla="*/ 37 h 44"/>
                  <a:gd name="T20" fmla="*/ 20 w 47"/>
                  <a:gd name="T21" fmla="*/ 42 h 44"/>
                  <a:gd name="T22" fmla="*/ 28 w 47"/>
                  <a:gd name="T23" fmla="*/ 40 h 44"/>
                  <a:gd name="T24" fmla="*/ 38 w 47"/>
                  <a:gd name="T25" fmla="*/ 34 h 44"/>
                  <a:gd name="T26" fmla="*/ 43 w 47"/>
                  <a:gd name="T27" fmla="*/ 17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7" h="44">
                    <a:moveTo>
                      <a:pt x="43" y="17"/>
                    </a:moveTo>
                    <a:cubicBezTo>
                      <a:pt x="42" y="16"/>
                      <a:pt x="41" y="15"/>
                      <a:pt x="39" y="16"/>
                    </a:cubicBezTo>
                    <a:cubicBezTo>
                      <a:pt x="31" y="18"/>
                      <a:pt x="23" y="24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0" y="24"/>
                      <a:pt x="15" y="15"/>
                      <a:pt x="11" y="8"/>
                    </a:cubicBezTo>
                    <a:cubicBezTo>
                      <a:pt x="8" y="4"/>
                      <a:pt x="3" y="0"/>
                      <a:pt x="1" y="7"/>
                    </a:cubicBezTo>
                    <a:cubicBezTo>
                      <a:pt x="0" y="13"/>
                      <a:pt x="4" y="20"/>
                      <a:pt x="7" y="25"/>
                    </a:cubicBezTo>
                    <a:cubicBezTo>
                      <a:pt x="9" y="29"/>
                      <a:pt x="13" y="34"/>
                      <a:pt x="17" y="36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8" y="37"/>
                      <a:pt x="19" y="37"/>
                      <a:pt x="19" y="37"/>
                    </a:cubicBezTo>
                    <a:cubicBezTo>
                      <a:pt x="19" y="39"/>
                      <a:pt x="19" y="41"/>
                      <a:pt x="20" y="42"/>
                    </a:cubicBezTo>
                    <a:cubicBezTo>
                      <a:pt x="23" y="44"/>
                      <a:pt x="26" y="42"/>
                      <a:pt x="28" y="40"/>
                    </a:cubicBezTo>
                    <a:cubicBezTo>
                      <a:pt x="32" y="38"/>
                      <a:pt x="35" y="36"/>
                      <a:pt x="38" y="34"/>
                    </a:cubicBezTo>
                    <a:cubicBezTo>
                      <a:pt x="43" y="30"/>
                      <a:pt x="47" y="23"/>
                      <a:pt x="43" y="17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69" name="îşliḑê">
                <a:extLst>
                  <a:ext uri="{FF2B5EF4-FFF2-40B4-BE49-F238E27FC236}">
                    <a16:creationId xmlns:a16="http://schemas.microsoft.com/office/drawing/2014/main" id="{D559DA42-2D39-4045-B283-2E8AB4AA593D}"/>
                  </a:ext>
                </a:extLst>
              </p:cNvPr>
              <p:cNvSpPr/>
              <p:nvPr userDrawn="1"/>
            </p:nvSpPr>
            <p:spPr bwMode="auto">
              <a:xfrm flipH="1">
                <a:off x="7625429" y="3228370"/>
                <a:ext cx="152626" cy="284166"/>
              </a:xfrm>
              <a:custGeom>
                <a:avLst/>
                <a:gdLst>
                  <a:gd name="T0" fmla="*/ 15 w 73"/>
                  <a:gd name="T1" fmla="*/ 4 h 136"/>
                  <a:gd name="T2" fmla="*/ 20 w 73"/>
                  <a:gd name="T3" fmla="*/ 11 h 136"/>
                  <a:gd name="T4" fmla="*/ 25 w 73"/>
                  <a:gd name="T5" fmla="*/ 19 h 136"/>
                  <a:gd name="T6" fmla="*/ 35 w 73"/>
                  <a:gd name="T7" fmla="*/ 34 h 136"/>
                  <a:gd name="T8" fmla="*/ 50 w 73"/>
                  <a:gd name="T9" fmla="*/ 66 h 136"/>
                  <a:gd name="T10" fmla="*/ 72 w 73"/>
                  <a:gd name="T11" fmla="*/ 132 h 136"/>
                  <a:gd name="T12" fmla="*/ 71 w 73"/>
                  <a:gd name="T13" fmla="*/ 136 h 136"/>
                  <a:gd name="T14" fmla="*/ 67 w 73"/>
                  <a:gd name="T15" fmla="*/ 134 h 136"/>
                  <a:gd name="T16" fmla="*/ 41 w 73"/>
                  <a:gd name="T17" fmla="*/ 70 h 136"/>
                  <a:gd name="T18" fmla="*/ 24 w 73"/>
                  <a:gd name="T19" fmla="*/ 41 h 136"/>
                  <a:gd name="T20" fmla="*/ 14 w 73"/>
                  <a:gd name="T21" fmla="*/ 27 h 136"/>
                  <a:gd name="T22" fmla="*/ 8 w 73"/>
                  <a:gd name="T23" fmla="*/ 21 h 136"/>
                  <a:gd name="T24" fmla="*/ 3 w 73"/>
                  <a:gd name="T25" fmla="*/ 15 h 136"/>
                  <a:gd name="T26" fmla="*/ 3 w 73"/>
                  <a:gd name="T27" fmla="*/ 15 h 136"/>
                  <a:gd name="T28" fmla="*/ 3 w 73"/>
                  <a:gd name="T29" fmla="*/ 3 h 136"/>
                  <a:gd name="T30" fmla="*/ 14 w 73"/>
                  <a:gd name="T31" fmla="*/ 3 h 136"/>
                  <a:gd name="T32" fmla="*/ 15 w 73"/>
                  <a:gd name="T33" fmla="*/ 4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3" h="136">
                    <a:moveTo>
                      <a:pt x="15" y="4"/>
                    </a:moveTo>
                    <a:cubicBezTo>
                      <a:pt x="17" y="7"/>
                      <a:pt x="18" y="9"/>
                      <a:pt x="20" y="11"/>
                    </a:cubicBezTo>
                    <a:cubicBezTo>
                      <a:pt x="22" y="14"/>
                      <a:pt x="24" y="16"/>
                      <a:pt x="25" y="19"/>
                    </a:cubicBezTo>
                    <a:cubicBezTo>
                      <a:pt x="29" y="24"/>
                      <a:pt x="32" y="29"/>
                      <a:pt x="35" y="34"/>
                    </a:cubicBezTo>
                    <a:cubicBezTo>
                      <a:pt x="41" y="44"/>
                      <a:pt x="46" y="55"/>
                      <a:pt x="50" y="66"/>
                    </a:cubicBezTo>
                    <a:cubicBezTo>
                      <a:pt x="60" y="87"/>
                      <a:pt x="67" y="110"/>
                      <a:pt x="72" y="132"/>
                    </a:cubicBezTo>
                    <a:cubicBezTo>
                      <a:pt x="73" y="134"/>
                      <a:pt x="72" y="135"/>
                      <a:pt x="71" y="136"/>
                    </a:cubicBezTo>
                    <a:cubicBezTo>
                      <a:pt x="69" y="136"/>
                      <a:pt x="68" y="135"/>
                      <a:pt x="67" y="134"/>
                    </a:cubicBezTo>
                    <a:cubicBezTo>
                      <a:pt x="60" y="112"/>
                      <a:pt x="52" y="90"/>
                      <a:pt x="41" y="70"/>
                    </a:cubicBezTo>
                    <a:cubicBezTo>
                      <a:pt x="36" y="60"/>
                      <a:pt x="30" y="50"/>
                      <a:pt x="24" y="41"/>
                    </a:cubicBezTo>
                    <a:cubicBezTo>
                      <a:pt x="20" y="36"/>
                      <a:pt x="17" y="32"/>
                      <a:pt x="14" y="27"/>
                    </a:cubicBezTo>
                    <a:cubicBezTo>
                      <a:pt x="12" y="25"/>
                      <a:pt x="10" y="23"/>
                      <a:pt x="8" y="21"/>
                    </a:cubicBezTo>
                    <a:cubicBezTo>
                      <a:pt x="7" y="19"/>
                      <a:pt x="5" y="16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0" y="12"/>
                      <a:pt x="0" y="7"/>
                      <a:pt x="3" y="3"/>
                    </a:cubicBezTo>
                    <a:cubicBezTo>
                      <a:pt x="6" y="0"/>
                      <a:pt x="11" y="0"/>
                      <a:pt x="14" y="3"/>
                    </a:cubicBezTo>
                    <a:lnTo>
                      <a:pt x="15" y="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70" name="iṩ1iḓé">
                <a:extLst>
                  <a:ext uri="{FF2B5EF4-FFF2-40B4-BE49-F238E27FC236}">
                    <a16:creationId xmlns:a16="http://schemas.microsoft.com/office/drawing/2014/main" id="{196BA43D-EEC8-4A40-962F-63F2C6B98EF3}"/>
                  </a:ext>
                </a:extLst>
              </p:cNvPr>
              <p:cNvSpPr/>
              <p:nvPr userDrawn="1"/>
            </p:nvSpPr>
            <p:spPr bwMode="auto">
              <a:xfrm flipH="1">
                <a:off x="7621412" y="3493458"/>
                <a:ext cx="23095" cy="23095"/>
              </a:xfrm>
              <a:custGeom>
                <a:avLst/>
                <a:gdLst>
                  <a:gd name="T0" fmla="*/ 2 w 11"/>
                  <a:gd name="T1" fmla="*/ 5 h 11"/>
                  <a:gd name="T2" fmla="*/ 1 w 11"/>
                  <a:gd name="T3" fmla="*/ 4 h 11"/>
                  <a:gd name="T4" fmla="*/ 4 w 11"/>
                  <a:gd name="T5" fmla="*/ 3 h 11"/>
                  <a:gd name="T6" fmla="*/ 9 w 11"/>
                  <a:gd name="T7" fmla="*/ 0 h 11"/>
                  <a:gd name="T8" fmla="*/ 9 w 11"/>
                  <a:gd name="T9" fmla="*/ 3 h 11"/>
                  <a:gd name="T10" fmla="*/ 6 w 11"/>
                  <a:gd name="T11" fmla="*/ 9 h 11"/>
                  <a:gd name="T12" fmla="*/ 2 w 11"/>
                  <a:gd name="T13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1">
                    <a:moveTo>
                      <a:pt x="2" y="5"/>
                    </a:moveTo>
                    <a:cubicBezTo>
                      <a:pt x="2" y="5"/>
                      <a:pt x="1" y="5"/>
                      <a:pt x="1" y="4"/>
                    </a:cubicBezTo>
                    <a:cubicBezTo>
                      <a:pt x="0" y="3"/>
                      <a:pt x="2" y="3"/>
                      <a:pt x="4" y="3"/>
                    </a:cubicBezTo>
                    <a:cubicBezTo>
                      <a:pt x="6" y="3"/>
                      <a:pt x="8" y="0"/>
                      <a:pt x="9" y="0"/>
                    </a:cubicBezTo>
                    <a:cubicBezTo>
                      <a:pt x="10" y="0"/>
                      <a:pt x="10" y="2"/>
                      <a:pt x="9" y="3"/>
                    </a:cubicBezTo>
                    <a:cubicBezTo>
                      <a:pt x="9" y="3"/>
                      <a:pt x="11" y="7"/>
                      <a:pt x="6" y="9"/>
                    </a:cubicBezTo>
                    <a:cubicBezTo>
                      <a:pt x="2" y="11"/>
                      <a:pt x="2" y="5"/>
                      <a:pt x="2" y="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71" name="iSḷíḑe">
                <a:extLst>
                  <a:ext uri="{FF2B5EF4-FFF2-40B4-BE49-F238E27FC236}">
                    <a16:creationId xmlns:a16="http://schemas.microsoft.com/office/drawing/2014/main" id="{06F367B3-F59F-40C9-BB16-F631CC769A27}"/>
                  </a:ext>
                </a:extLst>
              </p:cNvPr>
              <p:cNvSpPr/>
              <p:nvPr userDrawn="1"/>
            </p:nvSpPr>
            <p:spPr bwMode="auto">
              <a:xfrm flipH="1">
                <a:off x="7495897" y="3489441"/>
                <a:ext cx="156643" cy="45185"/>
              </a:xfrm>
              <a:custGeom>
                <a:avLst/>
                <a:gdLst>
                  <a:gd name="T0" fmla="*/ 70 w 75"/>
                  <a:gd name="T1" fmla="*/ 22 h 22"/>
                  <a:gd name="T2" fmla="*/ 3 w 75"/>
                  <a:gd name="T3" fmla="*/ 22 h 22"/>
                  <a:gd name="T4" fmla="*/ 3 w 75"/>
                  <a:gd name="T5" fmla="*/ 11 h 22"/>
                  <a:gd name="T6" fmla="*/ 6 w 75"/>
                  <a:gd name="T7" fmla="*/ 7 h 22"/>
                  <a:gd name="T8" fmla="*/ 10 w 75"/>
                  <a:gd name="T9" fmla="*/ 10 h 22"/>
                  <a:gd name="T10" fmla="*/ 13 w 75"/>
                  <a:gd name="T11" fmla="*/ 5 h 22"/>
                  <a:gd name="T12" fmla="*/ 49 w 75"/>
                  <a:gd name="T13" fmla="*/ 0 h 22"/>
                  <a:gd name="T14" fmla="*/ 70 w 75"/>
                  <a:gd name="T1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5" h="22">
                    <a:moveTo>
                      <a:pt x="70" y="22"/>
                    </a:moveTo>
                    <a:cubicBezTo>
                      <a:pt x="3" y="22"/>
                      <a:pt x="3" y="22"/>
                      <a:pt x="3" y="22"/>
                    </a:cubicBezTo>
                    <a:cubicBezTo>
                      <a:pt x="0" y="19"/>
                      <a:pt x="2" y="15"/>
                      <a:pt x="3" y="11"/>
                    </a:cubicBezTo>
                    <a:cubicBezTo>
                      <a:pt x="3" y="11"/>
                      <a:pt x="1" y="8"/>
                      <a:pt x="6" y="7"/>
                    </a:cubicBezTo>
                    <a:cubicBezTo>
                      <a:pt x="7" y="9"/>
                      <a:pt x="8" y="10"/>
                      <a:pt x="10" y="10"/>
                    </a:cubicBezTo>
                    <a:cubicBezTo>
                      <a:pt x="12" y="9"/>
                      <a:pt x="13" y="9"/>
                      <a:pt x="13" y="5"/>
                    </a:cubicBezTo>
                    <a:cubicBezTo>
                      <a:pt x="21" y="3"/>
                      <a:pt x="38" y="0"/>
                      <a:pt x="49" y="0"/>
                    </a:cubicBezTo>
                    <a:cubicBezTo>
                      <a:pt x="75" y="2"/>
                      <a:pt x="70" y="22"/>
                      <a:pt x="70" y="2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72" name="ïSľîḍê">
                <a:extLst>
                  <a:ext uri="{FF2B5EF4-FFF2-40B4-BE49-F238E27FC236}">
                    <a16:creationId xmlns:a16="http://schemas.microsoft.com/office/drawing/2014/main" id="{0C6580FB-CE3D-43FF-A374-36D09E8FEFD7}"/>
                  </a:ext>
                </a:extLst>
              </p:cNvPr>
              <p:cNvSpPr/>
              <p:nvPr userDrawn="1"/>
            </p:nvSpPr>
            <p:spPr bwMode="auto">
              <a:xfrm flipH="1">
                <a:off x="7495897" y="3489441"/>
                <a:ext cx="77317" cy="45185"/>
              </a:xfrm>
              <a:custGeom>
                <a:avLst/>
                <a:gdLst>
                  <a:gd name="T0" fmla="*/ 12 w 37"/>
                  <a:gd name="T1" fmla="*/ 0 h 22"/>
                  <a:gd name="T2" fmla="*/ 2 w 37"/>
                  <a:gd name="T3" fmla="*/ 22 h 22"/>
                  <a:gd name="T4" fmla="*/ 32 w 37"/>
                  <a:gd name="T5" fmla="*/ 22 h 22"/>
                  <a:gd name="T6" fmla="*/ 12 w 37"/>
                  <a:gd name="T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22">
                    <a:moveTo>
                      <a:pt x="12" y="0"/>
                    </a:moveTo>
                    <a:cubicBezTo>
                      <a:pt x="0" y="1"/>
                      <a:pt x="0" y="12"/>
                      <a:pt x="2" y="2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2"/>
                      <a:pt x="37" y="2"/>
                      <a:pt x="1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73" name="iŝḻíḍe">
                <a:extLst>
                  <a:ext uri="{FF2B5EF4-FFF2-40B4-BE49-F238E27FC236}">
                    <a16:creationId xmlns:a16="http://schemas.microsoft.com/office/drawing/2014/main" id="{14733661-63CE-4D7B-8382-18E612332F7E}"/>
                  </a:ext>
                </a:extLst>
              </p:cNvPr>
              <p:cNvSpPr/>
              <p:nvPr userDrawn="1"/>
            </p:nvSpPr>
            <p:spPr bwMode="auto">
              <a:xfrm flipH="1">
                <a:off x="7608359" y="3247448"/>
                <a:ext cx="90371" cy="95391"/>
              </a:xfrm>
              <a:custGeom>
                <a:avLst/>
                <a:gdLst>
                  <a:gd name="T0" fmla="*/ 9 w 43"/>
                  <a:gd name="T1" fmla="*/ 20 h 46"/>
                  <a:gd name="T2" fmla="*/ 19 w 43"/>
                  <a:gd name="T3" fmla="*/ 1 h 46"/>
                  <a:gd name="T4" fmla="*/ 32 w 43"/>
                  <a:gd name="T5" fmla="*/ 9 h 46"/>
                  <a:gd name="T6" fmla="*/ 28 w 43"/>
                  <a:gd name="T7" fmla="*/ 37 h 46"/>
                  <a:gd name="T8" fmla="*/ 9 w 43"/>
                  <a:gd name="T9" fmla="*/ 2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46">
                    <a:moveTo>
                      <a:pt x="9" y="20"/>
                    </a:moveTo>
                    <a:cubicBezTo>
                      <a:pt x="19" y="11"/>
                      <a:pt x="8" y="7"/>
                      <a:pt x="19" y="1"/>
                    </a:cubicBezTo>
                    <a:cubicBezTo>
                      <a:pt x="23" y="0"/>
                      <a:pt x="30" y="5"/>
                      <a:pt x="32" y="9"/>
                    </a:cubicBezTo>
                    <a:cubicBezTo>
                      <a:pt x="34" y="14"/>
                      <a:pt x="43" y="25"/>
                      <a:pt x="28" y="37"/>
                    </a:cubicBezTo>
                    <a:cubicBezTo>
                      <a:pt x="18" y="46"/>
                      <a:pt x="0" y="27"/>
                      <a:pt x="9" y="2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74" name="i$1ïḋe">
                <a:extLst>
                  <a:ext uri="{FF2B5EF4-FFF2-40B4-BE49-F238E27FC236}">
                    <a16:creationId xmlns:a16="http://schemas.microsoft.com/office/drawing/2014/main" id="{8DA6880C-2DF3-4B2F-9A78-CF5B1D89C923}"/>
                  </a:ext>
                </a:extLst>
              </p:cNvPr>
              <p:cNvSpPr/>
              <p:nvPr userDrawn="1"/>
            </p:nvSpPr>
            <p:spPr bwMode="auto">
              <a:xfrm flipH="1">
                <a:off x="7629445" y="3274559"/>
                <a:ext cx="71293" cy="56231"/>
              </a:xfrm>
              <a:custGeom>
                <a:avLst/>
                <a:gdLst>
                  <a:gd name="T0" fmla="*/ 11 w 34"/>
                  <a:gd name="T1" fmla="*/ 3 h 27"/>
                  <a:gd name="T2" fmla="*/ 33 w 34"/>
                  <a:gd name="T3" fmla="*/ 21 h 27"/>
                  <a:gd name="T4" fmla="*/ 24 w 34"/>
                  <a:gd name="T5" fmla="*/ 27 h 27"/>
                  <a:gd name="T6" fmla="*/ 3 w 34"/>
                  <a:gd name="T7" fmla="*/ 12 h 27"/>
                  <a:gd name="T8" fmla="*/ 11 w 34"/>
                  <a:gd name="T9" fmla="*/ 3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7">
                    <a:moveTo>
                      <a:pt x="11" y="3"/>
                    </a:moveTo>
                    <a:cubicBezTo>
                      <a:pt x="17" y="12"/>
                      <a:pt x="34" y="4"/>
                      <a:pt x="33" y="21"/>
                    </a:cubicBezTo>
                    <a:cubicBezTo>
                      <a:pt x="32" y="24"/>
                      <a:pt x="27" y="27"/>
                      <a:pt x="24" y="27"/>
                    </a:cubicBezTo>
                    <a:cubicBezTo>
                      <a:pt x="20" y="27"/>
                      <a:pt x="9" y="24"/>
                      <a:pt x="3" y="12"/>
                    </a:cubicBezTo>
                    <a:cubicBezTo>
                      <a:pt x="0" y="6"/>
                      <a:pt x="9" y="0"/>
                      <a:pt x="11" y="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75" name="ïşļïḑè">
                <a:extLst>
                  <a:ext uri="{FF2B5EF4-FFF2-40B4-BE49-F238E27FC236}">
                    <a16:creationId xmlns:a16="http://schemas.microsoft.com/office/drawing/2014/main" id="{EF57638E-B5C3-4C42-8870-9AC1C529F2AB}"/>
                  </a:ext>
                </a:extLst>
              </p:cNvPr>
              <p:cNvSpPr/>
              <p:nvPr userDrawn="1"/>
            </p:nvSpPr>
            <p:spPr bwMode="auto">
              <a:xfrm flipH="1">
                <a:off x="7600326" y="3005455"/>
                <a:ext cx="79326" cy="267096"/>
              </a:xfrm>
              <a:custGeom>
                <a:avLst/>
                <a:gdLst>
                  <a:gd name="T0" fmla="*/ 36 w 38"/>
                  <a:gd name="T1" fmla="*/ 0 h 128"/>
                  <a:gd name="T2" fmla="*/ 32 w 38"/>
                  <a:gd name="T3" fmla="*/ 2 h 128"/>
                  <a:gd name="T4" fmla="*/ 16 w 38"/>
                  <a:gd name="T5" fmla="*/ 32 h 128"/>
                  <a:gd name="T6" fmla="*/ 9 w 38"/>
                  <a:gd name="T7" fmla="*/ 48 h 128"/>
                  <a:gd name="T8" fmla="*/ 2 w 38"/>
                  <a:gd name="T9" fmla="*/ 65 h 128"/>
                  <a:gd name="T10" fmla="*/ 2 w 38"/>
                  <a:gd name="T11" fmla="*/ 65 h 128"/>
                  <a:gd name="T12" fmla="*/ 1 w 38"/>
                  <a:gd name="T13" fmla="*/ 69 h 128"/>
                  <a:gd name="T14" fmla="*/ 0 w 38"/>
                  <a:gd name="T15" fmla="*/ 74 h 128"/>
                  <a:gd name="T16" fmla="*/ 0 w 38"/>
                  <a:gd name="T17" fmla="*/ 77 h 128"/>
                  <a:gd name="T18" fmla="*/ 0 w 38"/>
                  <a:gd name="T19" fmla="*/ 79 h 128"/>
                  <a:gd name="T20" fmla="*/ 1 w 38"/>
                  <a:gd name="T21" fmla="*/ 84 h 128"/>
                  <a:gd name="T22" fmla="*/ 4 w 38"/>
                  <a:gd name="T23" fmla="*/ 101 h 128"/>
                  <a:gd name="T24" fmla="*/ 8 w 38"/>
                  <a:gd name="T25" fmla="*/ 122 h 128"/>
                  <a:gd name="T26" fmla="*/ 17 w 38"/>
                  <a:gd name="T27" fmla="*/ 121 h 128"/>
                  <a:gd name="T28" fmla="*/ 13 w 38"/>
                  <a:gd name="T29" fmla="*/ 99 h 128"/>
                  <a:gd name="T30" fmla="*/ 11 w 38"/>
                  <a:gd name="T31" fmla="*/ 83 h 128"/>
                  <a:gd name="T32" fmla="*/ 11 w 38"/>
                  <a:gd name="T33" fmla="*/ 79 h 128"/>
                  <a:gd name="T34" fmla="*/ 11 w 38"/>
                  <a:gd name="T35" fmla="*/ 75 h 128"/>
                  <a:gd name="T36" fmla="*/ 11 w 38"/>
                  <a:gd name="T37" fmla="*/ 72 h 128"/>
                  <a:gd name="T38" fmla="*/ 11 w 38"/>
                  <a:gd name="T39" fmla="*/ 71 h 128"/>
                  <a:gd name="T40" fmla="*/ 12 w 38"/>
                  <a:gd name="T41" fmla="*/ 68 h 128"/>
                  <a:gd name="T42" fmla="*/ 12 w 38"/>
                  <a:gd name="T43" fmla="*/ 68 h 128"/>
                  <a:gd name="T44" fmla="*/ 18 w 38"/>
                  <a:gd name="T45" fmla="*/ 52 h 128"/>
                  <a:gd name="T46" fmla="*/ 25 w 38"/>
                  <a:gd name="T47" fmla="*/ 36 h 128"/>
                  <a:gd name="T48" fmla="*/ 37 w 38"/>
                  <a:gd name="T49" fmla="*/ 4 h 128"/>
                  <a:gd name="T50" fmla="*/ 36 w 38"/>
                  <a:gd name="T51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8" h="128">
                    <a:moveTo>
                      <a:pt x="36" y="0"/>
                    </a:moveTo>
                    <a:cubicBezTo>
                      <a:pt x="34" y="0"/>
                      <a:pt x="32" y="0"/>
                      <a:pt x="32" y="2"/>
                    </a:cubicBezTo>
                    <a:cubicBezTo>
                      <a:pt x="26" y="11"/>
                      <a:pt x="21" y="22"/>
                      <a:pt x="16" y="32"/>
                    </a:cubicBezTo>
                    <a:cubicBezTo>
                      <a:pt x="14" y="37"/>
                      <a:pt x="11" y="43"/>
                      <a:pt x="9" y="48"/>
                    </a:cubicBezTo>
                    <a:cubicBezTo>
                      <a:pt x="7" y="53"/>
                      <a:pt x="4" y="59"/>
                      <a:pt x="2" y="65"/>
                    </a:cubicBezTo>
                    <a:cubicBezTo>
                      <a:pt x="2" y="65"/>
                      <a:pt x="2" y="65"/>
                      <a:pt x="2" y="65"/>
                    </a:cubicBezTo>
                    <a:cubicBezTo>
                      <a:pt x="2" y="66"/>
                      <a:pt x="1" y="68"/>
                      <a:pt x="1" y="69"/>
                    </a:cubicBezTo>
                    <a:cubicBezTo>
                      <a:pt x="1" y="71"/>
                      <a:pt x="0" y="73"/>
                      <a:pt x="0" y="74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1" y="81"/>
                      <a:pt x="1" y="82"/>
                      <a:pt x="1" y="84"/>
                    </a:cubicBezTo>
                    <a:cubicBezTo>
                      <a:pt x="1" y="89"/>
                      <a:pt x="2" y="95"/>
                      <a:pt x="4" y="101"/>
                    </a:cubicBezTo>
                    <a:cubicBezTo>
                      <a:pt x="5" y="109"/>
                      <a:pt x="6" y="114"/>
                      <a:pt x="8" y="122"/>
                    </a:cubicBezTo>
                    <a:cubicBezTo>
                      <a:pt x="10" y="128"/>
                      <a:pt x="17" y="125"/>
                      <a:pt x="17" y="121"/>
                    </a:cubicBezTo>
                    <a:cubicBezTo>
                      <a:pt x="15" y="113"/>
                      <a:pt x="14" y="106"/>
                      <a:pt x="13" y="99"/>
                    </a:cubicBezTo>
                    <a:cubicBezTo>
                      <a:pt x="12" y="93"/>
                      <a:pt x="11" y="87"/>
                      <a:pt x="11" y="83"/>
                    </a:cubicBezTo>
                    <a:cubicBezTo>
                      <a:pt x="11" y="81"/>
                      <a:pt x="11" y="80"/>
                      <a:pt x="11" y="79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1" y="74"/>
                      <a:pt x="11" y="73"/>
                      <a:pt x="11" y="72"/>
                    </a:cubicBezTo>
                    <a:cubicBezTo>
                      <a:pt x="11" y="71"/>
                      <a:pt x="11" y="71"/>
                      <a:pt x="11" y="71"/>
                    </a:cubicBezTo>
                    <a:cubicBezTo>
                      <a:pt x="11" y="70"/>
                      <a:pt x="12" y="69"/>
                      <a:pt x="12" y="68"/>
                    </a:cubicBezTo>
                    <a:cubicBezTo>
                      <a:pt x="12" y="68"/>
                      <a:pt x="12" y="68"/>
                      <a:pt x="12" y="68"/>
                    </a:cubicBezTo>
                    <a:cubicBezTo>
                      <a:pt x="14" y="63"/>
                      <a:pt x="16" y="58"/>
                      <a:pt x="18" y="52"/>
                    </a:cubicBezTo>
                    <a:cubicBezTo>
                      <a:pt x="25" y="36"/>
                      <a:pt x="25" y="36"/>
                      <a:pt x="25" y="36"/>
                    </a:cubicBezTo>
                    <a:cubicBezTo>
                      <a:pt x="29" y="24"/>
                      <a:pt x="34" y="14"/>
                      <a:pt x="37" y="4"/>
                    </a:cubicBezTo>
                    <a:cubicBezTo>
                      <a:pt x="38" y="3"/>
                      <a:pt x="37" y="1"/>
                      <a:pt x="36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76" name="ïsḷídê">
                <a:extLst>
                  <a:ext uri="{FF2B5EF4-FFF2-40B4-BE49-F238E27FC236}">
                    <a16:creationId xmlns:a16="http://schemas.microsoft.com/office/drawing/2014/main" id="{A61EE93D-92DA-43BF-8E19-65898BE70E8B}"/>
                  </a:ext>
                </a:extLst>
              </p:cNvPr>
              <p:cNvSpPr/>
              <p:nvPr userDrawn="1"/>
            </p:nvSpPr>
            <p:spPr bwMode="auto">
              <a:xfrm flipH="1">
                <a:off x="7890517" y="3286609"/>
                <a:ext cx="184758" cy="191787"/>
              </a:xfrm>
              <a:custGeom>
                <a:avLst/>
                <a:gdLst>
                  <a:gd name="T0" fmla="*/ 86 w 89"/>
                  <a:gd name="T1" fmla="*/ 16 h 92"/>
                  <a:gd name="T2" fmla="*/ 78 w 89"/>
                  <a:gd name="T3" fmla="*/ 50 h 92"/>
                  <a:gd name="T4" fmla="*/ 75 w 89"/>
                  <a:gd name="T5" fmla="*/ 56 h 92"/>
                  <a:gd name="T6" fmla="*/ 67 w 89"/>
                  <a:gd name="T7" fmla="*/ 63 h 92"/>
                  <a:gd name="T8" fmla="*/ 58 w 89"/>
                  <a:gd name="T9" fmla="*/ 69 h 92"/>
                  <a:gd name="T10" fmla="*/ 4 w 89"/>
                  <a:gd name="T11" fmla="*/ 92 h 92"/>
                  <a:gd name="T12" fmla="*/ 4 w 89"/>
                  <a:gd name="T13" fmla="*/ 92 h 92"/>
                  <a:gd name="T14" fmla="*/ 0 w 89"/>
                  <a:gd name="T15" fmla="*/ 91 h 92"/>
                  <a:gd name="T16" fmla="*/ 1 w 89"/>
                  <a:gd name="T17" fmla="*/ 87 h 92"/>
                  <a:gd name="T18" fmla="*/ 54 w 89"/>
                  <a:gd name="T19" fmla="*/ 61 h 92"/>
                  <a:gd name="T20" fmla="*/ 67 w 89"/>
                  <a:gd name="T21" fmla="*/ 50 h 92"/>
                  <a:gd name="T22" fmla="*/ 68 w 89"/>
                  <a:gd name="T23" fmla="*/ 47 h 92"/>
                  <a:gd name="T24" fmla="*/ 74 w 89"/>
                  <a:gd name="T25" fmla="*/ 14 h 92"/>
                  <a:gd name="T26" fmla="*/ 86 w 89"/>
                  <a:gd name="T27" fmla="*/ 1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9" h="92">
                    <a:moveTo>
                      <a:pt x="86" y="16"/>
                    </a:moveTo>
                    <a:cubicBezTo>
                      <a:pt x="85" y="22"/>
                      <a:pt x="78" y="50"/>
                      <a:pt x="78" y="50"/>
                    </a:cubicBezTo>
                    <a:cubicBezTo>
                      <a:pt x="77" y="52"/>
                      <a:pt x="76" y="54"/>
                      <a:pt x="75" y="56"/>
                    </a:cubicBezTo>
                    <a:cubicBezTo>
                      <a:pt x="73" y="59"/>
                      <a:pt x="70" y="61"/>
                      <a:pt x="67" y="63"/>
                    </a:cubicBezTo>
                    <a:cubicBezTo>
                      <a:pt x="64" y="65"/>
                      <a:pt x="61" y="67"/>
                      <a:pt x="58" y="69"/>
                    </a:cubicBezTo>
                    <a:cubicBezTo>
                      <a:pt x="52" y="72"/>
                      <a:pt x="9" y="88"/>
                      <a:pt x="4" y="92"/>
                    </a:cubicBezTo>
                    <a:cubicBezTo>
                      <a:pt x="4" y="92"/>
                      <a:pt x="4" y="92"/>
                      <a:pt x="4" y="92"/>
                    </a:cubicBezTo>
                    <a:cubicBezTo>
                      <a:pt x="3" y="92"/>
                      <a:pt x="1" y="92"/>
                      <a:pt x="0" y="91"/>
                    </a:cubicBezTo>
                    <a:cubicBezTo>
                      <a:pt x="0" y="89"/>
                      <a:pt x="0" y="88"/>
                      <a:pt x="1" y="87"/>
                    </a:cubicBezTo>
                    <a:cubicBezTo>
                      <a:pt x="7" y="83"/>
                      <a:pt x="48" y="64"/>
                      <a:pt x="54" y="61"/>
                    </a:cubicBezTo>
                    <a:cubicBezTo>
                      <a:pt x="59" y="58"/>
                      <a:pt x="64" y="54"/>
                      <a:pt x="67" y="50"/>
                    </a:cubicBezTo>
                    <a:cubicBezTo>
                      <a:pt x="68" y="49"/>
                      <a:pt x="68" y="48"/>
                      <a:pt x="68" y="47"/>
                    </a:cubicBezTo>
                    <a:cubicBezTo>
                      <a:pt x="68" y="47"/>
                      <a:pt x="73" y="20"/>
                      <a:pt x="74" y="14"/>
                    </a:cubicBezTo>
                    <a:cubicBezTo>
                      <a:pt x="76" y="0"/>
                      <a:pt x="89" y="2"/>
                      <a:pt x="86" y="1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77" name="i$ḻïḋê">
                <a:extLst>
                  <a:ext uri="{FF2B5EF4-FFF2-40B4-BE49-F238E27FC236}">
                    <a16:creationId xmlns:a16="http://schemas.microsoft.com/office/drawing/2014/main" id="{FC8D8DCC-8865-4720-AA9C-1D247E5E0C1A}"/>
                  </a:ext>
                </a:extLst>
              </p:cNvPr>
              <p:cNvSpPr/>
              <p:nvPr userDrawn="1"/>
            </p:nvSpPr>
            <p:spPr bwMode="auto">
              <a:xfrm flipH="1">
                <a:off x="8053184" y="3458313"/>
                <a:ext cx="25103" cy="22091"/>
              </a:xfrm>
              <a:custGeom>
                <a:avLst/>
                <a:gdLst>
                  <a:gd name="T0" fmla="*/ 5 w 12"/>
                  <a:gd name="T1" fmla="*/ 3 h 11"/>
                  <a:gd name="T2" fmla="*/ 6 w 12"/>
                  <a:gd name="T3" fmla="*/ 1 h 11"/>
                  <a:gd name="T4" fmla="*/ 8 w 12"/>
                  <a:gd name="T5" fmla="*/ 4 h 11"/>
                  <a:gd name="T6" fmla="*/ 12 w 12"/>
                  <a:gd name="T7" fmla="*/ 8 h 11"/>
                  <a:gd name="T8" fmla="*/ 9 w 12"/>
                  <a:gd name="T9" fmla="*/ 9 h 11"/>
                  <a:gd name="T10" fmla="*/ 3 w 12"/>
                  <a:gd name="T11" fmla="*/ 8 h 11"/>
                  <a:gd name="T12" fmla="*/ 5 w 12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1">
                    <a:moveTo>
                      <a:pt x="5" y="3"/>
                    </a:moveTo>
                    <a:cubicBezTo>
                      <a:pt x="5" y="3"/>
                      <a:pt x="5" y="2"/>
                      <a:pt x="6" y="1"/>
                    </a:cubicBezTo>
                    <a:cubicBezTo>
                      <a:pt x="7" y="0"/>
                      <a:pt x="8" y="2"/>
                      <a:pt x="8" y="4"/>
                    </a:cubicBezTo>
                    <a:cubicBezTo>
                      <a:pt x="9" y="6"/>
                      <a:pt x="11" y="7"/>
                      <a:pt x="12" y="8"/>
                    </a:cubicBezTo>
                    <a:cubicBezTo>
                      <a:pt x="12" y="9"/>
                      <a:pt x="10" y="9"/>
                      <a:pt x="9" y="9"/>
                    </a:cubicBezTo>
                    <a:cubicBezTo>
                      <a:pt x="9" y="9"/>
                      <a:pt x="6" y="11"/>
                      <a:pt x="3" y="8"/>
                    </a:cubicBezTo>
                    <a:cubicBezTo>
                      <a:pt x="0" y="4"/>
                      <a:pt x="5" y="3"/>
                      <a:pt x="5" y="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78" name="íṧļiďê">
                <a:extLst>
                  <a:ext uri="{FF2B5EF4-FFF2-40B4-BE49-F238E27FC236}">
                    <a16:creationId xmlns:a16="http://schemas.microsoft.com/office/drawing/2014/main" id="{96E8B275-DA6A-4E3D-AD0D-1932735A445D}"/>
                  </a:ext>
                </a:extLst>
              </p:cNvPr>
              <p:cNvSpPr/>
              <p:nvPr userDrawn="1"/>
            </p:nvSpPr>
            <p:spPr bwMode="auto">
              <a:xfrm flipH="1">
                <a:off x="7971850" y="3455301"/>
                <a:ext cx="126519" cy="92379"/>
              </a:xfrm>
              <a:custGeom>
                <a:avLst/>
                <a:gdLst>
                  <a:gd name="T0" fmla="*/ 55 w 61"/>
                  <a:gd name="T1" fmla="*/ 44 h 44"/>
                  <a:gd name="T2" fmla="*/ 11 w 61"/>
                  <a:gd name="T3" fmla="*/ 41 h 44"/>
                  <a:gd name="T4" fmla="*/ 0 w 61"/>
                  <a:gd name="T5" fmla="*/ 6 h 44"/>
                  <a:gd name="T6" fmla="*/ 10 w 61"/>
                  <a:gd name="T7" fmla="*/ 3 h 44"/>
                  <a:gd name="T8" fmla="*/ 15 w 61"/>
                  <a:gd name="T9" fmla="*/ 4 h 44"/>
                  <a:gd name="T10" fmla="*/ 14 w 61"/>
                  <a:gd name="T11" fmla="*/ 8 h 44"/>
                  <a:gd name="T12" fmla="*/ 19 w 61"/>
                  <a:gd name="T13" fmla="*/ 10 h 44"/>
                  <a:gd name="T14" fmla="*/ 27 w 61"/>
                  <a:gd name="T15" fmla="*/ 20 h 44"/>
                  <a:gd name="T16" fmla="*/ 36 w 61"/>
                  <a:gd name="T17" fmla="*/ 21 h 44"/>
                  <a:gd name="T18" fmla="*/ 55 w 61"/>
                  <a:gd name="T1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1" h="44">
                    <a:moveTo>
                      <a:pt x="55" y="44"/>
                    </a:moveTo>
                    <a:cubicBezTo>
                      <a:pt x="11" y="41"/>
                      <a:pt x="11" y="41"/>
                      <a:pt x="11" y="4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2" y="3"/>
                      <a:pt x="6" y="3"/>
                      <a:pt x="10" y="3"/>
                    </a:cubicBezTo>
                    <a:cubicBezTo>
                      <a:pt x="10" y="3"/>
                      <a:pt x="12" y="0"/>
                      <a:pt x="15" y="4"/>
                    </a:cubicBezTo>
                    <a:cubicBezTo>
                      <a:pt x="13" y="5"/>
                      <a:pt x="12" y="7"/>
                      <a:pt x="14" y="8"/>
                    </a:cubicBezTo>
                    <a:cubicBezTo>
                      <a:pt x="15" y="10"/>
                      <a:pt x="16" y="11"/>
                      <a:pt x="19" y="10"/>
                    </a:cubicBezTo>
                    <a:cubicBezTo>
                      <a:pt x="21" y="12"/>
                      <a:pt x="24" y="16"/>
                      <a:pt x="27" y="20"/>
                    </a:cubicBezTo>
                    <a:cubicBezTo>
                      <a:pt x="30" y="20"/>
                      <a:pt x="33" y="21"/>
                      <a:pt x="36" y="21"/>
                    </a:cubicBezTo>
                    <a:cubicBezTo>
                      <a:pt x="61" y="24"/>
                      <a:pt x="55" y="44"/>
                      <a:pt x="55" y="44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79" name="ïṧ1ïďé">
                <a:extLst>
                  <a:ext uri="{FF2B5EF4-FFF2-40B4-BE49-F238E27FC236}">
                    <a16:creationId xmlns:a16="http://schemas.microsoft.com/office/drawing/2014/main" id="{B420D649-404D-48A0-B87E-D6927A3E56AD}"/>
                  </a:ext>
                </a:extLst>
              </p:cNvPr>
              <p:cNvSpPr/>
              <p:nvPr userDrawn="1"/>
            </p:nvSpPr>
            <p:spPr bwMode="auto">
              <a:xfrm flipH="1">
                <a:off x="7971850" y="3499482"/>
                <a:ext cx="79326" cy="48198"/>
              </a:xfrm>
              <a:custGeom>
                <a:avLst/>
                <a:gdLst>
                  <a:gd name="T0" fmla="*/ 14 w 38"/>
                  <a:gd name="T1" fmla="*/ 0 h 23"/>
                  <a:gd name="T2" fmla="*/ 1 w 38"/>
                  <a:gd name="T3" fmla="*/ 21 h 23"/>
                  <a:gd name="T4" fmla="*/ 32 w 38"/>
                  <a:gd name="T5" fmla="*/ 23 h 23"/>
                  <a:gd name="T6" fmla="*/ 14 w 38"/>
                  <a:gd name="T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23">
                    <a:moveTo>
                      <a:pt x="14" y="0"/>
                    </a:moveTo>
                    <a:cubicBezTo>
                      <a:pt x="1" y="0"/>
                      <a:pt x="0" y="11"/>
                      <a:pt x="1" y="21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2" y="23"/>
                      <a:pt x="38" y="4"/>
                      <a:pt x="1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80" name="îṩḷîḍé">
                <a:extLst>
                  <a:ext uri="{FF2B5EF4-FFF2-40B4-BE49-F238E27FC236}">
                    <a16:creationId xmlns:a16="http://schemas.microsoft.com/office/drawing/2014/main" id="{FB1614A4-D217-4DBD-AAF8-2ADF32495868}"/>
                  </a:ext>
                </a:extLst>
              </p:cNvPr>
              <p:cNvSpPr/>
              <p:nvPr userDrawn="1"/>
            </p:nvSpPr>
            <p:spPr bwMode="auto">
              <a:xfrm flipH="1">
                <a:off x="7617396" y="2608827"/>
                <a:ext cx="569336" cy="715938"/>
              </a:xfrm>
              <a:custGeom>
                <a:avLst/>
                <a:gdLst>
                  <a:gd name="T0" fmla="*/ 0 w 273"/>
                  <a:gd name="T1" fmla="*/ 24 h 343"/>
                  <a:gd name="T2" fmla="*/ 67 w 273"/>
                  <a:gd name="T3" fmla="*/ 343 h 343"/>
                  <a:gd name="T4" fmla="*/ 256 w 273"/>
                  <a:gd name="T5" fmla="*/ 317 h 343"/>
                  <a:gd name="T6" fmla="*/ 192 w 273"/>
                  <a:gd name="T7" fmla="*/ 0 h 343"/>
                  <a:gd name="T8" fmla="*/ 0 w 273"/>
                  <a:gd name="T9" fmla="*/ 24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3" h="343">
                    <a:moveTo>
                      <a:pt x="0" y="24"/>
                    </a:moveTo>
                    <a:cubicBezTo>
                      <a:pt x="0" y="24"/>
                      <a:pt x="52" y="189"/>
                      <a:pt x="67" y="343"/>
                    </a:cubicBezTo>
                    <a:cubicBezTo>
                      <a:pt x="67" y="343"/>
                      <a:pt x="196" y="331"/>
                      <a:pt x="256" y="317"/>
                    </a:cubicBezTo>
                    <a:cubicBezTo>
                      <a:pt x="256" y="317"/>
                      <a:pt x="273" y="157"/>
                      <a:pt x="192" y="0"/>
                    </a:cubicBezTo>
                    <a:cubicBezTo>
                      <a:pt x="0" y="24"/>
                      <a:pt x="0" y="24"/>
                      <a:pt x="0" y="24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81" name="îsľiḓè">
                <a:extLst>
                  <a:ext uri="{FF2B5EF4-FFF2-40B4-BE49-F238E27FC236}">
                    <a16:creationId xmlns:a16="http://schemas.microsoft.com/office/drawing/2014/main" id="{0FFC49D6-D046-457A-81E0-8566E620B4CD}"/>
                  </a:ext>
                </a:extLst>
              </p:cNvPr>
              <p:cNvSpPr/>
              <p:nvPr userDrawn="1"/>
            </p:nvSpPr>
            <p:spPr bwMode="auto">
              <a:xfrm flipH="1">
                <a:off x="8046155" y="2659033"/>
                <a:ext cx="150618" cy="665732"/>
              </a:xfrm>
              <a:custGeom>
                <a:avLst/>
                <a:gdLst>
                  <a:gd name="T0" fmla="*/ 5 w 72"/>
                  <a:gd name="T1" fmla="*/ 0 h 319"/>
                  <a:gd name="T2" fmla="*/ 0 w 72"/>
                  <a:gd name="T3" fmla="*/ 9 h 319"/>
                  <a:gd name="T4" fmla="*/ 64 w 72"/>
                  <a:gd name="T5" fmla="*/ 319 h 319"/>
                  <a:gd name="T6" fmla="*/ 72 w 72"/>
                  <a:gd name="T7" fmla="*/ 319 h 319"/>
                  <a:gd name="T8" fmla="*/ 5 w 72"/>
                  <a:gd name="T9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319">
                    <a:moveTo>
                      <a:pt x="5" y="0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47" y="149"/>
                      <a:pt x="64" y="319"/>
                    </a:cubicBezTo>
                    <a:cubicBezTo>
                      <a:pt x="72" y="319"/>
                      <a:pt x="72" y="319"/>
                      <a:pt x="72" y="319"/>
                    </a:cubicBezTo>
                    <a:cubicBezTo>
                      <a:pt x="72" y="319"/>
                      <a:pt x="57" y="141"/>
                      <a:pt x="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82" name="iŝļiḋe">
                <a:extLst>
                  <a:ext uri="{FF2B5EF4-FFF2-40B4-BE49-F238E27FC236}">
                    <a16:creationId xmlns:a16="http://schemas.microsoft.com/office/drawing/2014/main" id="{5532C07E-AC2D-4C38-952F-5A84A34EA934}"/>
                  </a:ext>
                </a:extLst>
              </p:cNvPr>
              <p:cNvSpPr/>
              <p:nvPr userDrawn="1"/>
            </p:nvSpPr>
            <p:spPr bwMode="auto">
              <a:xfrm flipH="1">
                <a:off x="8013019" y="2655016"/>
                <a:ext cx="156643" cy="650670"/>
              </a:xfrm>
              <a:custGeom>
                <a:avLst/>
                <a:gdLst>
                  <a:gd name="T0" fmla="*/ 0 w 75"/>
                  <a:gd name="T1" fmla="*/ 7 h 312"/>
                  <a:gd name="T2" fmla="*/ 9 w 75"/>
                  <a:gd name="T3" fmla="*/ 0 h 312"/>
                  <a:gd name="T4" fmla="*/ 75 w 75"/>
                  <a:gd name="T5" fmla="*/ 312 h 312"/>
                  <a:gd name="T6" fmla="*/ 63 w 75"/>
                  <a:gd name="T7" fmla="*/ 312 h 312"/>
                  <a:gd name="T8" fmla="*/ 0 w 75"/>
                  <a:gd name="T9" fmla="*/ 7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312">
                    <a:moveTo>
                      <a:pt x="0" y="7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63" y="160"/>
                      <a:pt x="75" y="312"/>
                    </a:cubicBezTo>
                    <a:cubicBezTo>
                      <a:pt x="63" y="312"/>
                      <a:pt x="63" y="312"/>
                      <a:pt x="63" y="312"/>
                    </a:cubicBezTo>
                    <a:cubicBezTo>
                      <a:pt x="63" y="312"/>
                      <a:pt x="50" y="153"/>
                      <a:pt x="0" y="7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83" name="iṩḻiḋé">
                <a:extLst>
                  <a:ext uri="{FF2B5EF4-FFF2-40B4-BE49-F238E27FC236}">
                    <a16:creationId xmlns:a16="http://schemas.microsoft.com/office/drawing/2014/main" id="{3A22A07A-391C-474B-BC94-A9EA5AEA64F5}"/>
                  </a:ext>
                </a:extLst>
              </p:cNvPr>
              <p:cNvSpPr/>
              <p:nvPr userDrawn="1"/>
            </p:nvSpPr>
            <p:spPr bwMode="auto">
              <a:xfrm flipH="1">
                <a:off x="7577231" y="2569666"/>
                <a:ext cx="573353" cy="755099"/>
              </a:xfrm>
              <a:custGeom>
                <a:avLst/>
                <a:gdLst>
                  <a:gd name="T0" fmla="*/ 271 w 275"/>
                  <a:gd name="T1" fmla="*/ 334 h 362"/>
                  <a:gd name="T2" fmla="*/ 71 w 275"/>
                  <a:gd name="T3" fmla="*/ 362 h 362"/>
                  <a:gd name="T4" fmla="*/ 0 w 275"/>
                  <a:gd name="T5" fmla="*/ 26 h 362"/>
                  <a:gd name="T6" fmla="*/ 107 w 275"/>
                  <a:gd name="T7" fmla="*/ 12 h 362"/>
                  <a:gd name="T8" fmla="*/ 203 w 275"/>
                  <a:gd name="T9" fmla="*/ 0 h 362"/>
                  <a:gd name="T10" fmla="*/ 269 w 275"/>
                  <a:gd name="T11" fmla="*/ 226 h 362"/>
                  <a:gd name="T12" fmla="*/ 271 w 275"/>
                  <a:gd name="T13" fmla="*/ 334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5" h="362">
                    <a:moveTo>
                      <a:pt x="271" y="334"/>
                    </a:moveTo>
                    <a:cubicBezTo>
                      <a:pt x="207" y="349"/>
                      <a:pt x="71" y="362"/>
                      <a:pt x="71" y="362"/>
                    </a:cubicBezTo>
                    <a:cubicBezTo>
                      <a:pt x="56" y="199"/>
                      <a:pt x="0" y="26"/>
                      <a:pt x="0" y="26"/>
                    </a:cubicBezTo>
                    <a:cubicBezTo>
                      <a:pt x="107" y="12"/>
                      <a:pt x="107" y="12"/>
                      <a:pt x="107" y="12"/>
                    </a:cubicBezTo>
                    <a:cubicBezTo>
                      <a:pt x="203" y="0"/>
                      <a:pt x="203" y="0"/>
                      <a:pt x="203" y="0"/>
                    </a:cubicBezTo>
                    <a:cubicBezTo>
                      <a:pt x="245" y="81"/>
                      <a:pt x="262" y="164"/>
                      <a:pt x="269" y="226"/>
                    </a:cubicBezTo>
                    <a:cubicBezTo>
                      <a:pt x="275" y="291"/>
                      <a:pt x="271" y="334"/>
                      <a:pt x="271" y="334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84" name="îṥ1îďê">
                <a:extLst>
                  <a:ext uri="{FF2B5EF4-FFF2-40B4-BE49-F238E27FC236}">
                    <a16:creationId xmlns:a16="http://schemas.microsoft.com/office/drawing/2014/main" id="{ADD3F2E6-29B0-48C1-AAD0-5875211884B4}"/>
                  </a:ext>
                </a:extLst>
              </p:cNvPr>
              <p:cNvSpPr/>
              <p:nvPr userDrawn="1"/>
            </p:nvSpPr>
            <p:spPr bwMode="auto">
              <a:xfrm flipH="1">
                <a:off x="8002978" y="2623889"/>
                <a:ext cx="158651" cy="700876"/>
              </a:xfrm>
              <a:custGeom>
                <a:avLst/>
                <a:gdLst>
                  <a:gd name="T0" fmla="*/ 5 w 76"/>
                  <a:gd name="T1" fmla="*/ 0 h 336"/>
                  <a:gd name="T2" fmla="*/ 0 w 76"/>
                  <a:gd name="T3" fmla="*/ 9 h 336"/>
                  <a:gd name="T4" fmla="*/ 68 w 76"/>
                  <a:gd name="T5" fmla="*/ 336 h 336"/>
                  <a:gd name="T6" fmla="*/ 76 w 76"/>
                  <a:gd name="T7" fmla="*/ 336 h 336"/>
                  <a:gd name="T8" fmla="*/ 5 w 76"/>
                  <a:gd name="T9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336">
                    <a:moveTo>
                      <a:pt x="5" y="0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50" y="156"/>
                      <a:pt x="68" y="336"/>
                    </a:cubicBezTo>
                    <a:cubicBezTo>
                      <a:pt x="76" y="336"/>
                      <a:pt x="76" y="336"/>
                      <a:pt x="76" y="336"/>
                    </a:cubicBezTo>
                    <a:cubicBezTo>
                      <a:pt x="76" y="336"/>
                      <a:pt x="60" y="148"/>
                      <a:pt x="5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85" name="iSlíďé">
                <a:extLst>
                  <a:ext uri="{FF2B5EF4-FFF2-40B4-BE49-F238E27FC236}">
                    <a16:creationId xmlns:a16="http://schemas.microsoft.com/office/drawing/2014/main" id="{CA4AAB38-8A19-4199-B8F3-7CF5FD6E1A46}"/>
                  </a:ext>
                </a:extLst>
              </p:cNvPr>
              <p:cNvSpPr/>
              <p:nvPr userDrawn="1"/>
            </p:nvSpPr>
            <p:spPr bwMode="auto">
              <a:xfrm flipH="1">
                <a:off x="7706763" y="2569666"/>
                <a:ext cx="114470" cy="43177"/>
              </a:xfrm>
              <a:custGeom>
                <a:avLst/>
                <a:gdLst>
                  <a:gd name="T0" fmla="*/ 45 w 55"/>
                  <a:gd name="T1" fmla="*/ 0 h 21"/>
                  <a:gd name="T2" fmla="*/ 0 w 55"/>
                  <a:gd name="T3" fmla="*/ 5 h 21"/>
                  <a:gd name="T4" fmla="*/ 45 w 55"/>
                  <a:gd name="T5" fmla="*/ 0 h 21"/>
                  <a:gd name="T6" fmla="*/ 55 w 55"/>
                  <a:gd name="T7" fmla="*/ 21 h 21"/>
                  <a:gd name="T8" fmla="*/ 45 w 55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21">
                    <a:moveTo>
                      <a:pt x="45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9" y="7"/>
                      <a:pt x="52" y="14"/>
                      <a:pt x="55" y="21"/>
                    </a:cubicBezTo>
                    <a:cubicBezTo>
                      <a:pt x="52" y="14"/>
                      <a:pt x="49" y="7"/>
                      <a:pt x="45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86" name="iṩḷíde">
                <a:extLst>
                  <a:ext uri="{FF2B5EF4-FFF2-40B4-BE49-F238E27FC236}">
                    <a16:creationId xmlns:a16="http://schemas.microsoft.com/office/drawing/2014/main" id="{4F6F0CD9-B147-4868-B99A-B6BD8D7021FC}"/>
                  </a:ext>
                </a:extLst>
              </p:cNvPr>
              <p:cNvSpPr/>
              <p:nvPr userDrawn="1"/>
            </p:nvSpPr>
            <p:spPr bwMode="auto">
              <a:xfrm flipH="1">
                <a:off x="7927669" y="2594769"/>
                <a:ext cx="222915" cy="337385"/>
              </a:xfrm>
              <a:custGeom>
                <a:avLst/>
                <a:gdLst>
                  <a:gd name="T0" fmla="*/ 83 w 107"/>
                  <a:gd name="T1" fmla="*/ 150 h 162"/>
                  <a:gd name="T2" fmla="*/ 59 w 107"/>
                  <a:gd name="T3" fmla="*/ 161 h 162"/>
                  <a:gd name="T4" fmla="*/ 61 w 107"/>
                  <a:gd name="T5" fmla="*/ 162 h 162"/>
                  <a:gd name="T6" fmla="*/ 84 w 107"/>
                  <a:gd name="T7" fmla="*/ 157 h 162"/>
                  <a:gd name="T8" fmla="*/ 83 w 107"/>
                  <a:gd name="T9" fmla="*/ 150 h 162"/>
                  <a:gd name="T10" fmla="*/ 107 w 107"/>
                  <a:gd name="T11" fmla="*/ 0 h 162"/>
                  <a:gd name="T12" fmla="*/ 0 w 107"/>
                  <a:gd name="T13" fmla="*/ 14 h 162"/>
                  <a:gd name="T14" fmla="*/ 0 w 107"/>
                  <a:gd name="T15" fmla="*/ 14 h 162"/>
                  <a:gd name="T16" fmla="*/ 37 w 107"/>
                  <a:gd name="T17" fmla="*/ 140 h 162"/>
                  <a:gd name="T18" fmla="*/ 37 w 107"/>
                  <a:gd name="T19" fmla="*/ 140 h 162"/>
                  <a:gd name="T20" fmla="*/ 52 w 107"/>
                  <a:gd name="T21" fmla="*/ 144 h 162"/>
                  <a:gd name="T22" fmla="*/ 81 w 107"/>
                  <a:gd name="T23" fmla="*/ 130 h 162"/>
                  <a:gd name="T24" fmla="*/ 80 w 107"/>
                  <a:gd name="T25" fmla="*/ 112 h 162"/>
                  <a:gd name="T26" fmla="*/ 107 w 107"/>
                  <a:gd name="T27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7" h="162">
                    <a:moveTo>
                      <a:pt x="83" y="150"/>
                    </a:moveTo>
                    <a:cubicBezTo>
                      <a:pt x="76" y="155"/>
                      <a:pt x="68" y="159"/>
                      <a:pt x="59" y="161"/>
                    </a:cubicBezTo>
                    <a:cubicBezTo>
                      <a:pt x="60" y="161"/>
                      <a:pt x="60" y="162"/>
                      <a:pt x="61" y="162"/>
                    </a:cubicBezTo>
                    <a:cubicBezTo>
                      <a:pt x="69" y="162"/>
                      <a:pt x="77" y="160"/>
                      <a:pt x="84" y="157"/>
                    </a:cubicBezTo>
                    <a:cubicBezTo>
                      <a:pt x="84" y="155"/>
                      <a:pt x="83" y="153"/>
                      <a:pt x="83" y="150"/>
                    </a:cubicBezTo>
                    <a:moveTo>
                      <a:pt x="107" y="0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5" y="54"/>
                      <a:pt x="28" y="98"/>
                      <a:pt x="37" y="140"/>
                    </a:cubicBezTo>
                    <a:cubicBezTo>
                      <a:pt x="37" y="140"/>
                      <a:pt x="37" y="140"/>
                      <a:pt x="37" y="140"/>
                    </a:cubicBezTo>
                    <a:cubicBezTo>
                      <a:pt x="42" y="143"/>
                      <a:pt x="47" y="144"/>
                      <a:pt x="52" y="144"/>
                    </a:cubicBezTo>
                    <a:cubicBezTo>
                      <a:pt x="62" y="144"/>
                      <a:pt x="73" y="138"/>
                      <a:pt x="81" y="130"/>
                    </a:cubicBezTo>
                    <a:cubicBezTo>
                      <a:pt x="80" y="124"/>
                      <a:pt x="80" y="118"/>
                      <a:pt x="80" y="112"/>
                    </a:cubicBezTo>
                    <a:cubicBezTo>
                      <a:pt x="80" y="69"/>
                      <a:pt x="91" y="29"/>
                      <a:pt x="107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87" name="îṡ1íde">
                <a:extLst>
                  <a:ext uri="{FF2B5EF4-FFF2-40B4-BE49-F238E27FC236}">
                    <a16:creationId xmlns:a16="http://schemas.microsoft.com/office/drawing/2014/main" id="{E5E0F8DB-3FEE-453F-8924-218BB222D540}"/>
                  </a:ext>
                </a:extLst>
              </p:cNvPr>
              <p:cNvSpPr/>
              <p:nvPr userDrawn="1"/>
            </p:nvSpPr>
            <p:spPr bwMode="auto">
              <a:xfrm flipH="1">
                <a:off x="8073267" y="2623889"/>
                <a:ext cx="77317" cy="262076"/>
              </a:xfrm>
              <a:custGeom>
                <a:avLst/>
                <a:gdLst>
                  <a:gd name="T0" fmla="*/ 0 w 37"/>
                  <a:gd name="T1" fmla="*/ 0 h 126"/>
                  <a:gd name="T2" fmla="*/ 37 w 37"/>
                  <a:gd name="T3" fmla="*/ 126 h 126"/>
                  <a:gd name="T4" fmla="*/ 0 w 37"/>
                  <a:gd name="T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126">
                    <a:moveTo>
                      <a:pt x="0" y="0"/>
                    </a:moveTo>
                    <a:cubicBezTo>
                      <a:pt x="0" y="0"/>
                      <a:pt x="20" y="52"/>
                      <a:pt x="37" y="126"/>
                    </a:cubicBezTo>
                    <a:cubicBezTo>
                      <a:pt x="28" y="84"/>
                      <a:pt x="15" y="40"/>
                      <a:pt x="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88" name="išļïḓé">
                <a:extLst>
                  <a:ext uri="{FF2B5EF4-FFF2-40B4-BE49-F238E27FC236}">
                    <a16:creationId xmlns:a16="http://schemas.microsoft.com/office/drawing/2014/main" id="{14A4ACBD-4B3F-4B1E-881D-FA0B07FF7764}"/>
                  </a:ext>
                </a:extLst>
              </p:cNvPr>
              <p:cNvSpPr/>
              <p:nvPr userDrawn="1"/>
            </p:nvSpPr>
            <p:spPr bwMode="auto">
              <a:xfrm flipH="1">
                <a:off x="7590285" y="2579707"/>
                <a:ext cx="391607" cy="596448"/>
              </a:xfrm>
              <a:custGeom>
                <a:avLst/>
                <a:gdLst>
                  <a:gd name="T0" fmla="*/ 98 w 188"/>
                  <a:gd name="T1" fmla="*/ 40 h 286"/>
                  <a:gd name="T2" fmla="*/ 10 w 188"/>
                  <a:gd name="T3" fmla="*/ 124 h 286"/>
                  <a:gd name="T4" fmla="*/ 0 w 188"/>
                  <a:gd name="T5" fmla="*/ 137 h 286"/>
                  <a:gd name="T6" fmla="*/ 2 w 188"/>
                  <a:gd name="T7" fmla="*/ 157 h 286"/>
                  <a:gd name="T8" fmla="*/ 3 w 188"/>
                  <a:gd name="T9" fmla="*/ 156 h 286"/>
                  <a:gd name="T10" fmla="*/ 37 w 188"/>
                  <a:gd name="T11" fmla="*/ 110 h 286"/>
                  <a:gd name="T12" fmla="*/ 62 w 188"/>
                  <a:gd name="T13" fmla="*/ 66 h 286"/>
                  <a:gd name="T14" fmla="*/ 109 w 188"/>
                  <a:gd name="T15" fmla="*/ 44 h 286"/>
                  <a:gd name="T16" fmla="*/ 118 w 188"/>
                  <a:gd name="T17" fmla="*/ 44 h 286"/>
                  <a:gd name="T18" fmla="*/ 98 w 188"/>
                  <a:gd name="T19" fmla="*/ 40 h 286"/>
                  <a:gd name="T20" fmla="*/ 132 w 188"/>
                  <a:gd name="T21" fmla="*/ 16 h 286"/>
                  <a:gd name="T22" fmla="*/ 156 w 188"/>
                  <a:gd name="T23" fmla="*/ 74 h 286"/>
                  <a:gd name="T24" fmla="*/ 111 w 188"/>
                  <a:gd name="T25" fmla="*/ 52 h 286"/>
                  <a:gd name="T26" fmla="*/ 95 w 188"/>
                  <a:gd name="T27" fmla="*/ 55 h 286"/>
                  <a:gd name="T28" fmla="*/ 61 w 188"/>
                  <a:gd name="T29" fmla="*/ 89 h 286"/>
                  <a:gd name="T30" fmla="*/ 39 w 188"/>
                  <a:gd name="T31" fmla="*/ 133 h 286"/>
                  <a:gd name="T32" fmla="*/ 3 w 188"/>
                  <a:gd name="T33" fmla="*/ 164 h 286"/>
                  <a:gd name="T34" fmla="*/ 104 w 188"/>
                  <a:gd name="T35" fmla="*/ 286 h 286"/>
                  <a:gd name="T36" fmla="*/ 188 w 188"/>
                  <a:gd name="T37" fmla="*/ 221 h 286"/>
                  <a:gd name="T38" fmla="*/ 132 w 188"/>
                  <a:gd name="T39" fmla="*/ 16 h 286"/>
                  <a:gd name="T40" fmla="*/ 77 w 188"/>
                  <a:gd name="T41" fmla="*/ 0 h 286"/>
                  <a:gd name="T42" fmla="*/ 26 w 188"/>
                  <a:gd name="T43" fmla="*/ 7 h 286"/>
                  <a:gd name="T44" fmla="*/ 26 w 188"/>
                  <a:gd name="T45" fmla="*/ 7 h 286"/>
                  <a:gd name="T46" fmla="*/ 77 w 188"/>
                  <a:gd name="T47" fmla="*/ 0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8" h="286">
                    <a:moveTo>
                      <a:pt x="98" y="40"/>
                    </a:moveTo>
                    <a:cubicBezTo>
                      <a:pt x="59" y="40"/>
                      <a:pt x="29" y="89"/>
                      <a:pt x="10" y="124"/>
                    </a:cubicBezTo>
                    <a:cubicBezTo>
                      <a:pt x="7" y="129"/>
                      <a:pt x="4" y="133"/>
                      <a:pt x="0" y="137"/>
                    </a:cubicBezTo>
                    <a:cubicBezTo>
                      <a:pt x="0" y="144"/>
                      <a:pt x="1" y="151"/>
                      <a:pt x="2" y="157"/>
                    </a:cubicBezTo>
                    <a:cubicBezTo>
                      <a:pt x="2" y="157"/>
                      <a:pt x="3" y="157"/>
                      <a:pt x="3" y="156"/>
                    </a:cubicBezTo>
                    <a:cubicBezTo>
                      <a:pt x="19" y="145"/>
                      <a:pt x="29" y="128"/>
                      <a:pt x="37" y="110"/>
                    </a:cubicBezTo>
                    <a:cubicBezTo>
                      <a:pt x="45" y="95"/>
                      <a:pt x="51" y="79"/>
                      <a:pt x="62" y="66"/>
                    </a:cubicBezTo>
                    <a:cubicBezTo>
                      <a:pt x="74" y="51"/>
                      <a:pt x="90" y="44"/>
                      <a:pt x="109" y="44"/>
                    </a:cubicBezTo>
                    <a:cubicBezTo>
                      <a:pt x="112" y="44"/>
                      <a:pt x="115" y="44"/>
                      <a:pt x="118" y="44"/>
                    </a:cubicBezTo>
                    <a:cubicBezTo>
                      <a:pt x="111" y="41"/>
                      <a:pt x="104" y="40"/>
                      <a:pt x="98" y="40"/>
                    </a:cubicBezTo>
                    <a:moveTo>
                      <a:pt x="132" y="16"/>
                    </a:moveTo>
                    <a:cubicBezTo>
                      <a:pt x="141" y="35"/>
                      <a:pt x="149" y="55"/>
                      <a:pt x="156" y="74"/>
                    </a:cubicBezTo>
                    <a:cubicBezTo>
                      <a:pt x="144" y="61"/>
                      <a:pt x="128" y="52"/>
                      <a:pt x="111" y="52"/>
                    </a:cubicBezTo>
                    <a:cubicBezTo>
                      <a:pt x="106" y="52"/>
                      <a:pt x="100" y="53"/>
                      <a:pt x="95" y="55"/>
                    </a:cubicBezTo>
                    <a:cubicBezTo>
                      <a:pt x="80" y="61"/>
                      <a:pt x="69" y="74"/>
                      <a:pt x="61" y="89"/>
                    </a:cubicBezTo>
                    <a:cubicBezTo>
                      <a:pt x="53" y="103"/>
                      <a:pt x="47" y="119"/>
                      <a:pt x="39" y="133"/>
                    </a:cubicBezTo>
                    <a:cubicBezTo>
                      <a:pt x="30" y="148"/>
                      <a:pt x="18" y="159"/>
                      <a:pt x="3" y="164"/>
                    </a:cubicBezTo>
                    <a:cubicBezTo>
                      <a:pt x="16" y="235"/>
                      <a:pt x="56" y="286"/>
                      <a:pt x="104" y="286"/>
                    </a:cubicBezTo>
                    <a:cubicBezTo>
                      <a:pt x="138" y="286"/>
                      <a:pt x="168" y="261"/>
                      <a:pt x="188" y="221"/>
                    </a:cubicBezTo>
                    <a:cubicBezTo>
                      <a:pt x="182" y="164"/>
                      <a:pt x="167" y="90"/>
                      <a:pt x="132" y="16"/>
                    </a:cubicBezTo>
                    <a:moveTo>
                      <a:pt x="77" y="0"/>
                    </a:moveTo>
                    <a:cubicBezTo>
                      <a:pt x="26" y="7"/>
                      <a:pt x="26" y="7"/>
                      <a:pt x="26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77" y="0"/>
                      <a:pt x="77" y="0"/>
                      <a:pt x="77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89" name="îṩ1idê">
                <a:extLst>
                  <a:ext uri="{FF2B5EF4-FFF2-40B4-BE49-F238E27FC236}">
                    <a16:creationId xmlns:a16="http://schemas.microsoft.com/office/drawing/2014/main" id="{672E2CF6-CA7E-445F-8CC1-D781CBFCC43C}"/>
                  </a:ext>
                </a:extLst>
              </p:cNvPr>
              <p:cNvSpPr/>
              <p:nvPr userDrawn="1"/>
            </p:nvSpPr>
            <p:spPr bwMode="auto">
              <a:xfrm flipH="1">
                <a:off x="7656557" y="2569666"/>
                <a:ext cx="327343" cy="352446"/>
              </a:xfrm>
              <a:custGeom>
                <a:avLst/>
                <a:gdLst>
                  <a:gd name="T0" fmla="*/ 123 w 157"/>
                  <a:gd name="T1" fmla="*/ 0 h 169"/>
                  <a:gd name="T2" fmla="*/ 78 w 157"/>
                  <a:gd name="T3" fmla="*/ 5 h 169"/>
                  <a:gd name="T4" fmla="*/ 27 w 157"/>
                  <a:gd name="T5" fmla="*/ 12 h 169"/>
                  <a:gd name="T6" fmla="*/ 0 w 157"/>
                  <a:gd name="T7" fmla="*/ 124 h 169"/>
                  <a:gd name="T8" fmla="*/ 1 w 157"/>
                  <a:gd name="T9" fmla="*/ 142 h 169"/>
                  <a:gd name="T10" fmla="*/ 11 w 157"/>
                  <a:gd name="T11" fmla="*/ 129 h 169"/>
                  <a:gd name="T12" fmla="*/ 99 w 157"/>
                  <a:gd name="T13" fmla="*/ 45 h 169"/>
                  <a:gd name="T14" fmla="*/ 119 w 157"/>
                  <a:gd name="T15" fmla="*/ 49 h 169"/>
                  <a:gd name="T16" fmla="*/ 110 w 157"/>
                  <a:gd name="T17" fmla="*/ 49 h 169"/>
                  <a:gd name="T18" fmla="*/ 63 w 157"/>
                  <a:gd name="T19" fmla="*/ 71 h 169"/>
                  <a:gd name="T20" fmla="*/ 38 w 157"/>
                  <a:gd name="T21" fmla="*/ 115 h 169"/>
                  <a:gd name="T22" fmla="*/ 4 w 157"/>
                  <a:gd name="T23" fmla="*/ 161 h 169"/>
                  <a:gd name="T24" fmla="*/ 3 w 157"/>
                  <a:gd name="T25" fmla="*/ 162 h 169"/>
                  <a:gd name="T26" fmla="*/ 4 w 157"/>
                  <a:gd name="T27" fmla="*/ 169 h 169"/>
                  <a:gd name="T28" fmla="*/ 40 w 157"/>
                  <a:gd name="T29" fmla="*/ 138 h 169"/>
                  <a:gd name="T30" fmla="*/ 62 w 157"/>
                  <a:gd name="T31" fmla="*/ 94 h 169"/>
                  <a:gd name="T32" fmla="*/ 96 w 157"/>
                  <a:gd name="T33" fmla="*/ 60 h 169"/>
                  <a:gd name="T34" fmla="*/ 112 w 157"/>
                  <a:gd name="T35" fmla="*/ 57 h 169"/>
                  <a:gd name="T36" fmla="*/ 157 w 157"/>
                  <a:gd name="T37" fmla="*/ 79 h 169"/>
                  <a:gd name="T38" fmla="*/ 133 w 157"/>
                  <a:gd name="T39" fmla="*/ 21 h 169"/>
                  <a:gd name="T40" fmla="*/ 123 w 157"/>
                  <a:gd name="T41" fmla="*/ 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7" h="169">
                    <a:moveTo>
                      <a:pt x="123" y="0"/>
                    </a:moveTo>
                    <a:cubicBezTo>
                      <a:pt x="78" y="5"/>
                      <a:pt x="78" y="5"/>
                      <a:pt x="78" y="5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11" y="41"/>
                      <a:pt x="0" y="81"/>
                      <a:pt x="0" y="124"/>
                    </a:cubicBezTo>
                    <a:cubicBezTo>
                      <a:pt x="0" y="130"/>
                      <a:pt x="0" y="136"/>
                      <a:pt x="1" y="142"/>
                    </a:cubicBezTo>
                    <a:cubicBezTo>
                      <a:pt x="5" y="138"/>
                      <a:pt x="8" y="134"/>
                      <a:pt x="11" y="129"/>
                    </a:cubicBezTo>
                    <a:cubicBezTo>
                      <a:pt x="30" y="94"/>
                      <a:pt x="60" y="45"/>
                      <a:pt x="99" y="45"/>
                    </a:cubicBezTo>
                    <a:cubicBezTo>
                      <a:pt x="105" y="45"/>
                      <a:pt x="112" y="46"/>
                      <a:pt x="119" y="49"/>
                    </a:cubicBezTo>
                    <a:cubicBezTo>
                      <a:pt x="116" y="49"/>
                      <a:pt x="113" y="49"/>
                      <a:pt x="110" y="49"/>
                    </a:cubicBezTo>
                    <a:cubicBezTo>
                      <a:pt x="91" y="49"/>
                      <a:pt x="75" y="56"/>
                      <a:pt x="63" y="71"/>
                    </a:cubicBezTo>
                    <a:cubicBezTo>
                      <a:pt x="52" y="84"/>
                      <a:pt x="46" y="100"/>
                      <a:pt x="38" y="115"/>
                    </a:cubicBezTo>
                    <a:cubicBezTo>
                      <a:pt x="30" y="133"/>
                      <a:pt x="20" y="150"/>
                      <a:pt x="4" y="161"/>
                    </a:cubicBezTo>
                    <a:cubicBezTo>
                      <a:pt x="4" y="162"/>
                      <a:pt x="3" y="162"/>
                      <a:pt x="3" y="162"/>
                    </a:cubicBezTo>
                    <a:cubicBezTo>
                      <a:pt x="3" y="165"/>
                      <a:pt x="4" y="167"/>
                      <a:pt x="4" y="169"/>
                    </a:cubicBezTo>
                    <a:cubicBezTo>
                      <a:pt x="19" y="164"/>
                      <a:pt x="31" y="153"/>
                      <a:pt x="40" y="138"/>
                    </a:cubicBezTo>
                    <a:cubicBezTo>
                      <a:pt x="48" y="124"/>
                      <a:pt x="54" y="108"/>
                      <a:pt x="62" y="94"/>
                    </a:cubicBezTo>
                    <a:cubicBezTo>
                      <a:pt x="70" y="79"/>
                      <a:pt x="81" y="66"/>
                      <a:pt x="96" y="60"/>
                    </a:cubicBezTo>
                    <a:cubicBezTo>
                      <a:pt x="101" y="58"/>
                      <a:pt x="107" y="57"/>
                      <a:pt x="112" y="57"/>
                    </a:cubicBezTo>
                    <a:cubicBezTo>
                      <a:pt x="129" y="57"/>
                      <a:pt x="145" y="66"/>
                      <a:pt x="157" y="79"/>
                    </a:cubicBezTo>
                    <a:cubicBezTo>
                      <a:pt x="150" y="60"/>
                      <a:pt x="142" y="40"/>
                      <a:pt x="133" y="21"/>
                    </a:cubicBezTo>
                    <a:cubicBezTo>
                      <a:pt x="130" y="14"/>
                      <a:pt x="127" y="7"/>
                      <a:pt x="123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90" name="íšlíďê">
                <a:extLst>
                  <a:ext uri="{FF2B5EF4-FFF2-40B4-BE49-F238E27FC236}">
                    <a16:creationId xmlns:a16="http://schemas.microsoft.com/office/drawing/2014/main" id="{EFEF1D45-40B3-4534-A02D-677A4FAA2533}"/>
                  </a:ext>
                </a:extLst>
              </p:cNvPr>
              <p:cNvSpPr/>
              <p:nvPr userDrawn="1"/>
            </p:nvSpPr>
            <p:spPr bwMode="auto">
              <a:xfrm flipH="1">
                <a:off x="8080295" y="2651000"/>
                <a:ext cx="33136" cy="311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91" name="išḻïdê">
                <a:extLst>
                  <a:ext uri="{FF2B5EF4-FFF2-40B4-BE49-F238E27FC236}">
                    <a16:creationId xmlns:a16="http://schemas.microsoft.com/office/drawing/2014/main" id="{A2387E5A-6820-43E4-A1E4-E48B879825F7}"/>
                  </a:ext>
                </a:extLst>
              </p:cNvPr>
              <p:cNvSpPr/>
              <p:nvPr userDrawn="1"/>
            </p:nvSpPr>
            <p:spPr bwMode="auto">
              <a:xfrm flipH="1">
                <a:off x="8059209" y="2736350"/>
                <a:ext cx="31128" cy="311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92" name="íṧlîḍê">
                <a:extLst>
                  <a:ext uri="{FF2B5EF4-FFF2-40B4-BE49-F238E27FC236}">
                    <a16:creationId xmlns:a16="http://schemas.microsoft.com/office/drawing/2014/main" id="{D1EFAC06-2958-4B20-9988-16A10CFBA315}"/>
                  </a:ext>
                </a:extLst>
              </p:cNvPr>
              <p:cNvSpPr/>
              <p:nvPr userDrawn="1"/>
            </p:nvSpPr>
            <p:spPr bwMode="auto">
              <a:xfrm flipH="1">
                <a:off x="8040131" y="2806639"/>
                <a:ext cx="33136" cy="321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93" name="îśļïḑe">
                <a:extLst>
                  <a:ext uri="{FF2B5EF4-FFF2-40B4-BE49-F238E27FC236}">
                    <a16:creationId xmlns:a16="http://schemas.microsoft.com/office/drawing/2014/main" id="{1E19B58C-52FF-413E-BD05-5C0753A787B0}"/>
                  </a:ext>
                </a:extLst>
              </p:cNvPr>
              <p:cNvSpPr/>
              <p:nvPr userDrawn="1"/>
            </p:nvSpPr>
            <p:spPr bwMode="auto">
              <a:xfrm flipH="1">
                <a:off x="8026073" y="2881948"/>
                <a:ext cx="33136" cy="3313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94" name="íślîḑè">
                <a:extLst>
                  <a:ext uri="{FF2B5EF4-FFF2-40B4-BE49-F238E27FC236}">
                    <a16:creationId xmlns:a16="http://schemas.microsoft.com/office/drawing/2014/main" id="{DE149D39-CE4B-4E68-AC0A-5D7D2E60C3BF}"/>
                  </a:ext>
                </a:extLst>
              </p:cNvPr>
              <p:cNvSpPr/>
              <p:nvPr userDrawn="1"/>
            </p:nvSpPr>
            <p:spPr bwMode="auto">
              <a:xfrm flipH="1">
                <a:off x="8011011" y="2957257"/>
                <a:ext cx="33136" cy="3313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95" name="îşľïďe">
                <a:extLst>
                  <a:ext uri="{FF2B5EF4-FFF2-40B4-BE49-F238E27FC236}">
                    <a16:creationId xmlns:a16="http://schemas.microsoft.com/office/drawing/2014/main" id="{95B33B6B-46ED-4EE3-8DA9-CABA65A11684}"/>
                  </a:ext>
                </a:extLst>
              </p:cNvPr>
              <p:cNvSpPr/>
              <p:nvPr userDrawn="1"/>
            </p:nvSpPr>
            <p:spPr bwMode="auto">
              <a:xfrm flipH="1">
                <a:off x="7996953" y="3032566"/>
                <a:ext cx="31128" cy="3313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96" name="ïsľide">
                <a:extLst>
                  <a:ext uri="{FF2B5EF4-FFF2-40B4-BE49-F238E27FC236}">
                    <a16:creationId xmlns:a16="http://schemas.microsoft.com/office/drawing/2014/main" id="{9C19EE88-376D-45D0-96E9-55FC454E6D3F}"/>
                  </a:ext>
                </a:extLst>
              </p:cNvPr>
              <p:cNvSpPr/>
              <p:nvPr userDrawn="1"/>
            </p:nvSpPr>
            <p:spPr bwMode="auto">
              <a:xfrm flipH="1">
                <a:off x="7979883" y="3109883"/>
                <a:ext cx="31128" cy="311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97" name="ísḻïḑê">
                <a:extLst>
                  <a:ext uri="{FF2B5EF4-FFF2-40B4-BE49-F238E27FC236}">
                    <a16:creationId xmlns:a16="http://schemas.microsoft.com/office/drawing/2014/main" id="{6215B579-0C50-4BDF-ABD6-80CC619A0E2D}"/>
                  </a:ext>
                </a:extLst>
              </p:cNvPr>
              <p:cNvSpPr/>
              <p:nvPr userDrawn="1"/>
            </p:nvSpPr>
            <p:spPr bwMode="auto">
              <a:xfrm flipH="1">
                <a:off x="7964822" y="3187201"/>
                <a:ext cx="34140" cy="311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98" name="iş1iḑé">
                <a:extLst>
                  <a:ext uri="{FF2B5EF4-FFF2-40B4-BE49-F238E27FC236}">
                    <a16:creationId xmlns:a16="http://schemas.microsoft.com/office/drawing/2014/main" id="{53598CEF-5837-4E46-AB10-43EC766066E5}"/>
                  </a:ext>
                </a:extLst>
              </p:cNvPr>
              <p:cNvSpPr/>
              <p:nvPr userDrawn="1"/>
            </p:nvSpPr>
            <p:spPr bwMode="auto">
              <a:xfrm flipH="1">
                <a:off x="7956789" y="3265522"/>
                <a:ext cx="33136" cy="321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99" name="íṥliḋé">
                <a:extLst>
                  <a:ext uri="{FF2B5EF4-FFF2-40B4-BE49-F238E27FC236}">
                    <a16:creationId xmlns:a16="http://schemas.microsoft.com/office/drawing/2014/main" id="{7BF6D4E1-31A6-4366-9472-CBAE0DB9B627}"/>
                  </a:ext>
                </a:extLst>
              </p:cNvPr>
              <p:cNvSpPr/>
              <p:nvPr userDrawn="1"/>
            </p:nvSpPr>
            <p:spPr bwMode="auto">
              <a:xfrm flipH="1">
                <a:off x="8084312" y="2633930"/>
                <a:ext cx="126519" cy="106437"/>
              </a:xfrm>
              <a:custGeom>
                <a:avLst/>
                <a:gdLst>
                  <a:gd name="T0" fmla="*/ 11 w 61"/>
                  <a:gd name="T1" fmla="*/ 39 h 51"/>
                  <a:gd name="T2" fmla="*/ 24 w 61"/>
                  <a:gd name="T3" fmla="*/ 13 h 51"/>
                  <a:gd name="T4" fmla="*/ 37 w 61"/>
                  <a:gd name="T5" fmla="*/ 10 h 51"/>
                  <a:gd name="T6" fmla="*/ 53 w 61"/>
                  <a:gd name="T7" fmla="*/ 18 h 51"/>
                  <a:gd name="T8" fmla="*/ 53 w 61"/>
                  <a:gd name="T9" fmla="*/ 19 h 51"/>
                  <a:gd name="T10" fmla="*/ 58 w 61"/>
                  <a:gd name="T11" fmla="*/ 15 h 51"/>
                  <a:gd name="T12" fmla="*/ 21 w 61"/>
                  <a:gd name="T13" fmla="*/ 8 h 51"/>
                  <a:gd name="T14" fmla="*/ 6 w 61"/>
                  <a:gd name="T15" fmla="*/ 42 h 51"/>
                  <a:gd name="T16" fmla="*/ 16 w 61"/>
                  <a:gd name="T17" fmla="*/ 51 h 51"/>
                  <a:gd name="T18" fmla="*/ 13 w 61"/>
                  <a:gd name="T19" fmla="*/ 41 h 51"/>
                  <a:gd name="T20" fmla="*/ 11 w 61"/>
                  <a:gd name="T21" fmla="*/ 39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1" h="51">
                    <a:moveTo>
                      <a:pt x="11" y="39"/>
                    </a:moveTo>
                    <a:cubicBezTo>
                      <a:pt x="7" y="31"/>
                      <a:pt x="12" y="19"/>
                      <a:pt x="24" y="13"/>
                    </a:cubicBezTo>
                    <a:cubicBezTo>
                      <a:pt x="28" y="11"/>
                      <a:pt x="33" y="10"/>
                      <a:pt x="37" y="10"/>
                    </a:cubicBezTo>
                    <a:cubicBezTo>
                      <a:pt x="44" y="10"/>
                      <a:pt x="50" y="12"/>
                      <a:pt x="53" y="18"/>
                    </a:cubicBezTo>
                    <a:cubicBezTo>
                      <a:pt x="53" y="18"/>
                      <a:pt x="53" y="19"/>
                      <a:pt x="53" y="19"/>
                    </a:cubicBezTo>
                    <a:cubicBezTo>
                      <a:pt x="56" y="22"/>
                      <a:pt x="61" y="18"/>
                      <a:pt x="58" y="15"/>
                    </a:cubicBezTo>
                    <a:cubicBezTo>
                      <a:pt x="52" y="3"/>
                      <a:pt x="35" y="0"/>
                      <a:pt x="21" y="8"/>
                    </a:cubicBezTo>
                    <a:cubicBezTo>
                      <a:pt x="7" y="15"/>
                      <a:pt x="0" y="31"/>
                      <a:pt x="6" y="42"/>
                    </a:cubicBezTo>
                    <a:cubicBezTo>
                      <a:pt x="9" y="47"/>
                      <a:pt x="16" y="51"/>
                      <a:pt x="16" y="5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1"/>
                      <a:pt x="13" y="41"/>
                      <a:pt x="11" y="3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00" name="íṩlíḍe">
                <a:extLst>
                  <a:ext uri="{FF2B5EF4-FFF2-40B4-BE49-F238E27FC236}">
                    <a16:creationId xmlns:a16="http://schemas.microsoft.com/office/drawing/2014/main" id="{2F6DB3D3-0E45-4B22-8888-C009A561A276}"/>
                  </a:ext>
                </a:extLst>
              </p:cNvPr>
              <p:cNvSpPr/>
              <p:nvPr userDrawn="1"/>
            </p:nvSpPr>
            <p:spPr bwMode="auto">
              <a:xfrm flipH="1">
                <a:off x="8071258" y="2707231"/>
                <a:ext cx="119490" cy="99408"/>
              </a:xfrm>
              <a:custGeom>
                <a:avLst/>
                <a:gdLst>
                  <a:gd name="T0" fmla="*/ 22 w 57"/>
                  <a:gd name="T1" fmla="*/ 13 h 48"/>
                  <a:gd name="T2" fmla="*/ 35 w 57"/>
                  <a:gd name="T3" fmla="*/ 10 h 48"/>
                  <a:gd name="T4" fmla="*/ 50 w 57"/>
                  <a:gd name="T5" fmla="*/ 17 h 48"/>
                  <a:gd name="T6" fmla="*/ 51 w 57"/>
                  <a:gd name="T7" fmla="*/ 22 h 48"/>
                  <a:gd name="T8" fmla="*/ 57 w 57"/>
                  <a:gd name="T9" fmla="*/ 22 h 48"/>
                  <a:gd name="T10" fmla="*/ 55 w 57"/>
                  <a:gd name="T11" fmla="*/ 14 h 48"/>
                  <a:gd name="T12" fmla="*/ 19 w 57"/>
                  <a:gd name="T13" fmla="*/ 7 h 48"/>
                  <a:gd name="T14" fmla="*/ 2 w 57"/>
                  <a:gd name="T15" fmla="*/ 25 h 48"/>
                  <a:gd name="T16" fmla="*/ 3 w 57"/>
                  <a:gd name="T17" fmla="*/ 39 h 48"/>
                  <a:gd name="T18" fmla="*/ 15 w 57"/>
                  <a:gd name="T19" fmla="*/ 48 h 48"/>
                  <a:gd name="T20" fmla="*/ 14 w 57"/>
                  <a:gd name="T21" fmla="*/ 42 h 48"/>
                  <a:gd name="T22" fmla="*/ 8 w 57"/>
                  <a:gd name="T23" fmla="*/ 37 h 48"/>
                  <a:gd name="T24" fmla="*/ 8 w 57"/>
                  <a:gd name="T25" fmla="*/ 27 h 48"/>
                  <a:gd name="T26" fmla="*/ 22 w 57"/>
                  <a:gd name="T27" fmla="*/ 13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7" h="48">
                    <a:moveTo>
                      <a:pt x="22" y="13"/>
                    </a:moveTo>
                    <a:cubicBezTo>
                      <a:pt x="26" y="11"/>
                      <a:pt x="31" y="10"/>
                      <a:pt x="35" y="10"/>
                    </a:cubicBezTo>
                    <a:cubicBezTo>
                      <a:pt x="42" y="10"/>
                      <a:pt x="47" y="12"/>
                      <a:pt x="50" y="17"/>
                    </a:cubicBezTo>
                    <a:cubicBezTo>
                      <a:pt x="51" y="19"/>
                      <a:pt x="51" y="20"/>
                      <a:pt x="51" y="22"/>
                    </a:cubicBezTo>
                    <a:cubicBezTo>
                      <a:pt x="51" y="25"/>
                      <a:pt x="57" y="25"/>
                      <a:pt x="57" y="22"/>
                    </a:cubicBezTo>
                    <a:cubicBezTo>
                      <a:pt x="57" y="19"/>
                      <a:pt x="56" y="17"/>
                      <a:pt x="55" y="14"/>
                    </a:cubicBezTo>
                    <a:cubicBezTo>
                      <a:pt x="50" y="4"/>
                      <a:pt x="34" y="0"/>
                      <a:pt x="19" y="7"/>
                    </a:cubicBezTo>
                    <a:cubicBezTo>
                      <a:pt x="11" y="11"/>
                      <a:pt x="5" y="18"/>
                      <a:pt x="2" y="25"/>
                    </a:cubicBezTo>
                    <a:cubicBezTo>
                      <a:pt x="0" y="30"/>
                      <a:pt x="1" y="35"/>
                      <a:pt x="3" y="39"/>
                    </a:cubicBezTo>
                    <a:cubicBezTo>
                      <a:pt x="5" y="44"/>
                      <a:pt x="10" y="47"/>
                      <a:pt x="15" y="48"/>
                    </a:cubicBezTo>
                    <a:cubicBezTo>
                      <a:pt x="15" y="48"/>
                      <a:pt x="14" y="43"/>
                      <a:pt x="14" y="42"/>
                    </a:cubicBezTo>
                    <a:cubicBezTo>
                      <a:pt x="11" y="41"/>
                      <a:pt x="9" y="39"/>
                      <a:pt x="8" y="37"/>
                    </a:cubicBezTo>
                    <a:cubicBezTo>
                      <a:pt x="7" y="34"/>
                      <a:pt x="7" y="30"/>
                      <a:pt x="8" y="27"/>
                    </a:cubicBezTo>
                    <a:cubicBezTo>
                      <a:pt x="10" y="21"/>
                      <a:pt x="15" y="16"/>
                      <a:pt x="22" y="1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01" name="íṥḷiḓè">
                <a:extLst>
                  <a:ext uri="{FF2B5EF4-FFF2-40B4-BE49-F238E27FC236}">
                    <a16:creationId xmlns:a16="http://schemas.microsoft.com/office/drawing/2014/main" id="{581F2701-E74A-4FC8-987C-5F5B022FA911}"/>
                  </a:ext>
                </a:extLst>
              </p:cNvPr>
              <p:cNvSpPr/>
              <p:nvPr userDrawn="1"/>
            </p:nvSpPr>
            <p:spPr bwMode="auto">
              <a:xfrm flipH="1">
                <a:off x="8055192" y="2792581"/>
                <a:ext cx="120494" cy="91375"/>
              </a:xfrm>
              <a:custGeom>
                <a:avLst/>
                <a:gdLst>
                  <a:gd name="T0" fmla="*/ 50 w 58"/>
                  <a:gd name="T1" fmla="*/ 15 h 44"/>
                  <a:gd name="T2" fmla="*/ 56 w 58"/>
                  <a:gd name="T3" fmla="*/ 13 h 44"/>
                  <a:gd name="T4" fmla="*/ 20 w 58"/>
                  <a:gd name="T5" fmla="*/ 6 h 44"/>
                  <a:gd name="T6" fmla="*/ 2 w 58"/>
                  <a:gd name="T7" fmla="*/ 23 h 44"/>
                  <a:gd name="T8" fmla="*/ 2 w 58"/>
                  <a:gd name="T9" fmla="*/ 35 h 44"/>
                  <a:gd name="T10" fmla="*/ 18 w 58"/>
                  <a:gd name="T11" fmla="*/ 44 h 44"/>
                  <a:gd name="T12" fmla="*/ 16 w 58"/>
                  <a:gd name="T13" fmla="*/ 37 h 44"/>
                  <a:gd name="T14" fmla="*/ 8 w 58"/>
                  <a:gd name="T15" fmla="*/ 33 h 44"/>
                  <a:gd name="T16" fmla="*/ 8 w 58"/>
                  <a:gd name="T17" fmla="*/ 25 h 44"/>
                  <a:gd name="T18" fmla="*/ 23 w 58"/>
                  <a:gd name="T19" fmla="*/ 11 h 44"/>
                  <a:gd name="T20" fmla="*/ 50 w 58"/>
                  <a:gd name="T21" fmla="*/ 15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44">
                    <a:moveTo>
                      <a:pt x="50" y="15"/>
                    </a:moveTo>
                    <a:cubicBezTo>
                      <a:pt x="52" y="19"/>
                      <a:pt x="58" y="17"/>
                      <a:pt x="56" y="13"/>
                    </a:cubicBezTo>
                    <a:cubicBezTo>
                      <a:pt x="50" y="3"/>
                      <a:pt x="35" y="0"/>
                      <a:pt x="20" y="6"/>
                    </a:cubicBezTo>
                    <a:cubicBezTo>
                      <a:pt x="12" y="10"/>
                      <a:pt x="5" y="16"/>
                      <a:pt x="2" y="23"/>
                    </a:cubicBezTo>
                    <a:cubicBezTo>
                      <a:pt x="0" y="27"/>
                      <a:pt x="0" y="32"/>
                      <a:pt x="2" y="35"/>
                    </a:cubicBezTo>
                    <a:cubicBezTo>
                      <a:pt x="6" y="42"/>
                      <a:pt x="18" y="44"/>
                      <a:pt x="18" y="44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7"/>
                      <a:pt x="9" y="36"/>
                      <a:pt x="8" y="33"/>
                    </a:cubicBezTo>
                    <a:cubicBezTo>
                      <a:pt x="6" y="30"/>
                      <a:pt x="7" y="27"/>
                      <a:pt x="8" y="25"/>
                    </a:cubicBezTo>
                    <a:cubicBezTo>
                      <a:pt x="10" y="20"/>
                      <a:pt x="15" y="14"/>
                      <a:pt x="23" y="11"/>
                    </a:cubicBezTo>
                    <a:cubicBezTo>
                      <a:pt x="34" y="7"/>
                      <a:pt x="46" y="9"/>
                      <a:pt x="50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02" name="íś1íḑè">
                <a:extLst>
                  <a:ext uri="{FF2B5EF4-FFF2-40B4-BE49-F238E27FC236}">
                    <a16:creationId xmlns:a16="http://schemas.microsoft.com/office/drawing/2014/main" id="{F5B36B34-7E0E-4A63-970C-5D76971A9828}"/>
                  </a:ext>
                </a:extLst>
              </p:cNvPr>
              <p:cNvSpPr/>
              <p:nvPr userDrawn="1"/>
            </p:nvSpPr>
            <p:spPr bwMode="auto">
              <a:xfrm flipH="1">
                <a:off x="8042139" y="2871907"/>
                <a:ext cx="119490" cy="85350"/>
              </a:xfrm>
              <a:custGeom>
                <a:avLst/>
                <a:gdLst>
                  <a:gd name="T0" fmla="*/ 17 w 57"/>
                  <a:gd name="T1" fmla="*/ 34 h 41"/>
                  <a:gd name="T2" fmla="*/ 7 w 57"/>
                  <a:gd name="T3" fmla="*/ 29 h 41"/>
                  <a:gd name="T4" fmla="*/ 8 w 57"/>
                  <a:gd name="T5" fmla="*/ 23 h 41"/>
                  <a:gd name="T6" fmla="*/ 24 w 57"/>
                  <a:gd name="T7" fmla="*/ 11 h 41"/>
                  <a:gd name="T8" fmla="*/ 37 w 57"/>
                  <a:gd name="T9" fmla="*/ 8 h 41"/>
                  <a:gd name="T10" fmla="*/ 51 w 57"/>
                  <a:gd name="T11" fmla="*/ 14 h 41"/>
                  <a:gd name="T12" fmla="*/ 56 w 57"/>
                  <a:gd name="T13" fmla="*/ 12 h 41"/>
                  <a:gd name="T14" fmla="*/ 22 w 57"/>
                  <a:gd name="T15" fmla="*/ 5 h 41"/>
                  <a:gd name="T16" fmla="*/ 2 w 57"/>
                  <a:gd name="T17" fmla="*/ 21 h 41"/>
                  <a:gd name="T18" fmla="*/ 2 w 57"/>
                  <a:gd name="T19" fmla="*/ 32 h 41"/>
                  <a:gd name="T20" fmla="*/ 19 w 57"/>
                  <a:gd name="T21" fmla="*/ 41 h 41"/>
                  <a:gd name="T22" fmla="*/ 17 w 57"/>
                  <a:gd name="T23" fmla="*/ 3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7" h="41">
                    <a:moveTo>
                      <a:pt x="17" y="34"/>
                    </a:moveTo>
                    <a:cubicBezTo>
                      <a:pt x="17" y="34"/>
                      <a:pt x="9" y="32"/>
                      <a:pt x="7" y="29"/>
                    </a:cubicBezTo>
                    <a:cubicBezTo>
                      <a:pt x="7" y="28"/>
                      <a:pt x="7" y="26"/>
                      <a:pt x="8" y="23"/>
                    </a:cubicBezTo>
                    <a:cubicBezTo>
                      <a:pt x="10" y="18"/>
                      <a:pt x="16" y="14"/>
                      <a:pt x="24" y="11"/>
                    </a:cubicBezTo>
                    <a:cubicBezTo>
                      <a:pt x="28" y="9"/>
                      <a:pt x="33" y="8"/>
                      <a:pt x="37" y="8"/>
                    </a:cubicBezTo>
                    <a:cubicBezTo>
                      <a:pt x="44" y="8"/>
                      <a:pt x="49" y="11"/>
                      <a:pt x="51" y="14"/>
                    </a:cubicBezTo>
                    <a:cubicBezTo>
                      <a:pt x="53" y="17"/>
                      <a:pt x="57" y="14"/>
                      <a:pt x="56" y="12"/>
                    </a:cubicBezTo>
                    <a:cubicBezTo>
                      <a:pt x="52" y="2"/>
                      <a:pt x="37" y="0"/>
                      <a:pt x="22" y="5"/>
                    </a:cubicBezTo>
                    <a:cubicBezTo>
                      <a:pt x="12" y="8"/>
                      <a:pt x="5" y="15"/>
                      <a:pt x="2" y="21"/>
                    </a:cubicBezTo>
                    <a:cubicBezTo>
                      <a:pt x="1" y="25"/>
                      <a:pt x="0" y="29"/>
                      <a:pt x="2" y="32"/>
                    </a:cubicBezTo>
                    <a:cubicBezTo>
                      <a:pt x="6" y="40"/>
                      <a:pt x="19" y="41"/>
                      <a:pt x="19" y="41"/>
                    </a:cubicBezTo>
                    <a:lnTo>
                      <a:pt x="17" y="3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03" name="iṥḷíḍé">
                <a:extLst>
                  <a:ext uri="{FF2B5EF4-FFF2-40B4-BE49-F238E27FC236}">
                    <a16:creationId xmlns:a16="http://schemas.microsoft.com/office/drawing/2014/main" id="{4783B2AD-3F06-433F-B71A-DD316187F9FA}"/>
                  </a:ext>
                </a:extLst>
              </p:cNvPr>
              <p:cNvSpPr/>
              <p:nvPr userDrawn="1"/>
            </p:nvSpPr>
            <p:spPr bwMode="auto">
              <a:xfrm flipH="1">
                <a:off x="8024065" y="2945207"/>
                <a:ext cx="122503" cy="81334"/>
              </a:xfrm>
              <a:custGeom>
                <a:avLst/>
                <a:gdLst>
                  <a:gd name="T0" fmla="*/ 25 w 59"/>
                  <a:gd name="T1" fmla="*/ 13 h 39"/>
                  <a:gd name="T2" fmla="*/ 38 w 59"/>
                  <a:gd name="T3" fmla="*/ 11 h 39"/>
                  <a:gd name="T4" fmla="*/ 50 w 59"/>
                  <a:gd name="T5" fmla="*/ 15 h 39"/>
                  <a:gd name="T6" fmla="*/ 57 w 59"/>
                  <a:gd name="T7" fmla="*/ 12 h 39"/>
                  <a:gd name="T8" fmla="*/ 23 w 59"/>
                  <a:gd name="T9" fmla="*/ 7 h 39"/>
                  <a:gd name="T10" fmla="*/ 2 w 59"/>
                  <a:gd name="T11" fmla="*/ 22 h 39"/>
                  <a:gd name="T12" fmla="*/ 2 w 59"/>
                  <a:gd name="T13" fmla="*/ 31 h 39"/>
                  <a:gd name="T14" fmla="*/ 19 w 59"/>
                  <a:gd name="T15" fmla="*/ 39 h 39"/>
                  <a:gd name="T16" fmla="*/ 17 w 59"/>
                  <a:gd name="T17" fmla="*/ 33 h 39"/>
                  <a:gd name="T18" fmla="*/ 7 w 59"/>
                  <a:gd name="T19" fmla="*/ 29 h 39"/>
                  <a:gd name="T20" fmla="*/ 7 w 59"/>
                  <a:gd name="T21" fmla="*/ 25 h 39"/>
                  <a:gd name="T22" fmla="*/ 25 w 59"/>
                  <a:gd name="T23" fmla="*/ 1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9" h="39">
                    <a:moveTo>
                      <a:pt x="25" y="13"/>
                    </a:moveTo>
                    <a:cubicBezTo>
                      <a:pt x="29" y="11"/>
                      <a:pt x="34" y="11"/>
                      <a:pt x="38" y="11"/>
                    </a:cubicBezTo>
                    <a:cubicBezTo>
                      <a:pt x="44" y="11"/>
                      <a:pt x="50" y="15"/>
                      <a:pt x="50" y="15"/>
                    </a:cubicBezTo>
                    <a:cubicBezTo>
                      <a:pt x="54" y="18"/>
                      <a:pt x="59" y="14"/>
                      <a:pt x="57" y="12"/>
                    </a:cubicBezTo>
                    <a:cubicBezTo>
                      <a:pt x="57" y="12"/>
                      <a:pt x="46" y="0"/>
                      <a:pt x="23" y="7"/>
                    </a:cubicBezTo>
                    <a:cubicBezTo>
                      <a:pt x="13" y="11"/>
                      <a:pt x="5" y="16"/>
                      <a:pt x="2" y="22"/>
                    </a:cubicBezTo>
                    <a:cubicBezTo>
                      <a:pt x="1" y="25"/>
                      <a:pt x="0" y="29"/>
                      <a:pt x="2" y="31"/>
                    </a:cubicBezTo>
                    <a:cubicBezTo>
                      <a:pt x="5" y="39"/>
                      <a:pt x="19" y="39"/>
                      <a:pt x="19" y="39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2" y="33"/>
                      <a:pt x="8" y="32"/>
                      <a:pt x="7" y="29"/>
                    </a:cubicBezTo>
                    <a:cubicBezTo>
                      <a:pt x="7" y="28"/>
                      <a:pt x="7" y="26"/>
                      <a:pt x="7" y="25"/>
                    </a:cubicBezTo>
                    <a:cubicBezTo>
                      <a:pt x="10" y="20"/>
                      <a:pt x="16" y="16"/>
                      <a:pt x="25" y="1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04" name="íślïḑè">
                <a:extLst>
                  <a:ext uri="{FF2B5EF4-FFF2-40B4-BE49-F238E27FC236}">
                    <a16:creationId xmlns:a16="http://schemas.microsoft.com/office/drawing/2014/main" id="{925784C3-3929-4D97-94EF-8FA31208BC91}"/>
                  </a:ext>
                </a:extLst>
              </p:cNvPr>
              <p:cNvSpPr/>
              <p:nvPr userDrawn="1"/>
            </p:nvSpPr>
            <p:spPr bwMode="auto">
              <a:xfrm flipH="1">
                <a:off x="8009003" y="3030558"/>
                <a:ext cx="123507" cy="68280"/>
              </a:xfrm>
              <a:custGeom>
                <a:avLst/>
                <a:gdLst>
                  <a:gd name="T0" fmla="*/ 51 w 59"/>
                  <a:gd name="T1" fmla="*/ 11 h 33"/>
                  <a:gd name="T2" fmla="*/ 57 w 59"/>
                  <a:gd name="T3" fmla="*/ 9 h 33"/>
                  <a:gd name="T4" fmla="*/ 24 w 59"/>
                  <a:gd name="T5" fmla="*/ 3 h 33"/>
                  <a:gd name="T6" fmla="*/ 24 w 59"/>
                  <a:gd name="T7" fmla="*/ 3 h 33"/>
                  <a:gd name="T8" fmla="*/ 2 w 59"/>
                  <a:gd name="T9" fmla="*/ 17 h 33"/>
                  <a:gd name="T10" fmla="*/ 1 w 59"/>
                  <a:gd name="T11" fmla="*/ 25 h 33"/>
                  <a:gd name="T12" fmla="*/ 18 w 59"/>
                  <a:gd name="T13" fmla="*/ 33 h 33"/>
                  <a:gd name="T14" fmla="*/ 17 w 59"/>
                  <a:gd name="T15" fmla="*/ 27 h 33"/>
                  <a:gd name="T16" fmla="*/ 7 w 59"/>
                  <a:gd name="T17" fmla="*/ 23 h 33"/>
                  <a:gd name="T18" fmla="*/ 7 w 59"/>
                  <a:gd name="T19" fmla="*/ 20 h 33"/>
                  <a:gd name="T20" fmla="*/ 26 w 59"/>
                  <a:gd name="T21" fmla="*/ 9 h 33"/>
                  <a:gd name="T22" fmla="*/ 26 w 59"/>
                  <a:gd name="T23" fmla="*/ 9 h 33"/>
                  <a:gd name="T24" fmla="*/ 51 w 59"/>
                  <a:gd name="T25" fmla="*/ 1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9" h="33">
                    <a:moveTo>
                      <a:pt x="51" y="11"/>
                    </a:moveTo>
                    <a:cubicBezTo>
                      <a:pt x="53" y="14"/>
                      <a:pt x="59" y="13"/>
                      <a:pt x="57" y="9"/>
                    </a:cubicBezTo>
                    <a:cubicBezTo>
                      <a:pt x="52" y="1"/>
                      <a:pt x="37" y="0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13" y="6"/>
                      <a:pt x="5" y="12"/>
                      <a:pt x="2" y="17"/>
                    </a:cubicBezTo>
                    <a:cubicBezTo>
                      <a:pt x="1" y="20"/>
                      <a:pt x="0" y="23"/>
                      <a:pt x="1" y="25"/>
                    </a:cubicBezTo>
                    <a:cubicBezTo>
                      <a:pt x="4" y="32"/>
                      <a:pt x="18" y="33"/>
                      <a:pt x="18" y="33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7" y="27"/>
                      <a:pt x="8" y="25"/>
                      <a:pt x="7" y="23"/>
                    </a:cubicBezTo>
                    <a:cubicBezTo>
                      <a:pt x="7" y="22"/>
                      <a:pt x="6" y="22"/>
                      <a:pt x="7" y="20"/>
                    </a:cubicBezTo>
                    <a:cubicBezTo>
                      <a:pt x="9" y="17"/>
                      <a:pt x="15" y="12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39" y="6"/>
                      <a:pt x="49" y="8"/>
                      <a:pt x="5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39" name="ïšḻïḓé">
                <a:extLst>
                  <a:ext uri="{FF2B5EF4-FFF2-40B4-BE49-F238E27FC236}">
                    <a16:creationId xmlns:a16="http://schemas.microsoft.com/office/drawing/2014/main" id="{F091D7EB-670E-461B-B99D-94F1B2371488}"/>
                  </a:ext>
                </a:extLst>
              </p:cNvPr>
              <p:cNvSpPr/>
              <p:nvPr userDrawn="1"/>
            </p:nvSpPr>
            <p:spPr bwMode="auto">
              <a:xfrm flipH="1">
                <a:off x="7991932" y="3107875"/>
                <a:ext cx="127524" cy="60247"/>
              </a:xfrm>
              <a:custGeom>
                <a:avLst/>
                <a:gdLst>
                  <a:gd name="T0" fmla="*/ 54 w 61"/>
                  <a:gd name="T1" fmla="*/ 11 h 29"/>
                  <a:gd name="T2" fmla="*/ 60 w 61"/>
                  <a:gd name="T3" fmla="*/ 9 h 29"/>
                  <a:gd name="T4" fmla="*/ 27 w 61"/>
                  <a:gd name="T5" fmla="*/ 3 h 29"/>
                  <a:gd name="T6" fmla="*/ 2 w 61"/>
                  <a:gd name="T7" fmla="*/ 16 h 29"/>
                  <a:gd name="T8" fmla="*/ 1 w 61"/>
                  <a:gd name="T9" fmla="*/ 23 h 29"/>
                  <a:gd name="T10" fmla="*/ 18 w 61"/>
                  <a:gd name="T11" fmla="*/ 28 h 29"/>
                  <a:gd name="T12" fmla="*/ 17 w 61"/>
                  <a:gd name="T13" fmla="*/ 23 h 29"/>
                  <a:gd name="T14" fmla="*/ 7 w 61"/>
                  <a:gd name="T15" fmla="*/ 21 h 29"/>
                  <a:gd name="T16" fmla="*/ 7 w 61"/>
                  <a:gd name="T17" fmla="*/ 19 h 29"/>
                  <a:gd name="T18" fmla="*/ 28 w 61"/>
                  <a:gd name="T19" fmla="*/ 9 h 29"/>
                  <a:gd name="T20" fmla="*/ 42 w 61"/>
                  <a:gd name="T21" fmla="*/ 8 h 29"/>
                  <a:gd name="T22" fmla="*/ 54 w 61"/>
                  <a:gd name="T23" fmla="*/ 1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1" h="29">
                    <a:moveTo>
                      <a:pt x="54" y="11"/>
                    </a:moveTo>
                    <a:cubicBezTo>
                      <a:pt x="56" y="14"/>
                      <a:pt x="61" y="12"/>
                      <a:pt x="60" y="9"/>
                    </a:cubicBezTo>
                    <a:cubicBezTo>
                      <a:pt x="57" y="1"/>
                      <a:pt x="41" y="0"/>
                      <a:pt x="27" y="3"/>
                    </a:cubicBezTo>
                    <a:cubicBezTo>
                      <a:pt x="15" y="6"/>
                      <a:pt x="5" y="11"/>
                      <a:pt x="2" y="16"/>
                    </a:cubicBezTo>
                    <a:cubicBezTo>
                      <a:pt x="0" y="19"/>
                      <a:pt x="1" y="21"/>
                      <a:pt x="1" y="23"/>
                    </a:cubicBezTo>
                    <a:cubicBezTo>
                      <a:pt x="3" y="29"/>
                      <a:pt x="18" y="28"/>
                      <a:pt x="18" y="28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8" y="22"/>
                      <a:pt x="7" y="21"/>
                    </a:cubicBezTo>
                    <a:cubicBezTo>
                      <a:pt x="7" y="20"/>
                      <a:pt x="7" y="20"/>
                      <a:pt x="7" y="19"/>
                    </a:cubicBezTo>
                    <a:cubicBezTo>
                      <a:pt x="9" y="16"/>
                      <a:pt x="17" y="12"/>
                      <a:pt x="28" y="9"/>
                    </a:cubicBezTo>
                    <a:cubicBezTo>
                      <a:pt x="33" y="8"/>
                      <a:pt x="38" y="8"/>
                      <a:pt x="42" y="8"/>
                    </a:cubicBezTo>
                    <a:cubicBezTo>
                      <a:pt x="49" y="8"/>
                      <a:pt x="53" y="9"/>
                      <a:pt x="54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40" name="ïšļïḑê">
                <a:extLst>
                  <a:ext uri="{FF2B5EF4-FFF2-40B4-BE49-F238E27FC236}">
                    <a16:creationId xmlns:a16="http://schemas.microsoft.com/office/drawing/2014/main" id="{B3D9CE37-4AC7-4C65-8717-802AAE06EC72}"/>
                  </a:ext>
                </a:extLst>
              </p:cNvPr>
              <p:cNvSpPr/>
              <p:nvPr userDrawn="1"/>
            </p:nvSpPr>
            <p:spPr bwMode="auto">
              <a:xfrm flipH="1">
                <a:off x="7979883" y="3184188"/>
                <a:ext cx="122502" cy="54223"/>
              </a:xfrm>
              <a:custGeom>
                <a:avLst/>
                <a:gdLst>
                  <a:gd name="T0" fmla="*/ 51 w 59"/>
                  <a:gd name="T1" fmla="*/ 9 h 26"/>
                  <a:gd name="T2" fmla="*/ 59 w 59"/>
                  <a:gd name="T3" fmla="*/ 11 h 26"/>
                  <a:gd name="T4" fmla="*/ 59 w 59"/>
                  <a:gd name="T5" fmla="*/ 9 h 26"/>
                  <a:gd name="T6" fmla="*/ 27 w 59"/>
                  <a:gd name="T7" fmla="*/ 3 h 26"/>
                  <a:gd name="T8" fmla="*/ 1 w 59"/>
                  <a:gd name="T9" fmla="*/ 15 h 26"/>
                  <a:gd name="T10" fmla="*/ 0 w 59"/>
                  <a:gd name="T11" fmla="*/ 20 h 26"/>
                  <a:gd name="T12" fmla="*/ 14 w 59"/>
                  <a:gd name="T13" fmla="*/ 26 h 26"/>
                  <a:gd name="T14" fmla="*/ 14 w 59"/>
                  <a:gd name="T15" fmla="*/ 20 h 26"/>
                  <a:gd name="T16" fmla="*/ 6 w 59"/>
                  <a:gd name="T17" fmla="*/ 18 h 26"/>
                  <a:gd name="T18" fmla="*/ 28 w 59"/>
                  <a:gd name="T19" fmla="*/ 9 h 26"/>
                  <a:gd name="T20" fmla="*/ 28 w 59"/>
                  <a:gd name="T21" fmla="*/ 9 h 26"/>
                  <a:gd name="T22" fmla="*/ 41 w 59"/>
                  <a:gd name="T23" fmla="*/ 8 h 26"/>
                  <a:gd name="T24" fmla="*/ 51 w 59"/>
                  <a:gd name="T25" fmla="*/ 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9" h="26">
                    <a:moveTo>
                      <a:pt x="51" y="9"/>
                    </a:moveTo>
                    <a:cubicBezTo>
                      <a:pt x="54" y="14"/>
                      <a:pt x="58" y="13"/>
                      <a:pt x="59" y="11"/>
                    </a:cubicBezTo>
                    <a:cubicBezTo>
                      <a:pt x="59" y="10"/>
                      <a:pt x="59" y="9"/>
                      <a:pt x="59" y="9"/>
                    </a:cubicBezTo>
                    <a:cubicBezTo>
                      <a:pt x="57" y="0"/>
                      <a:pt x="38" y="1"/>
                      <a:pt x="27" y="3"/>
                    </a:cubicBezTo>
                    <a:cubicBezTo>
                      <a:pt x="18" y="5"/>
                      <a:pt x="5" y="9"/>
                      <a:pt x="1" y="15"/>
                    </a:cubicBezTo>
                    <a:cubicBezTo>
                      <a:pt x="0" y="17"/>
                      <a:pt x="0" y="18"/>
                      <a:pt x="0" y="20"/>
                    </a:cubicBezTo>
                    <a:cubicBezTo>
                      <a:pt x="2" y="24"/>
                      <a:pt x="7" y="25"/>
                      <a:pt x="14" y="26"/>
                    </a:cubicBezTo>
                    <a:cubicBezTo>
                      <a:pt x="14" y="25"/>
                      <a:pt x="14" y="20"/>
                      <a:pt x="14" y="20"/>
                    </a:cubicBezTo>
                    <a:cubicBezTo>
                      <a:pt x="14" y="20"/>
                      <a:pt x="8" y="20"/>
                      <a:pt x="6" y="18"/>
                    </a:cubicBezTo>
                    <a:cubicBezTo>
                      <a:pt x="7" y="17"/>
                      <a:pt x="14" y="12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33" y="8"/>
                      <a:pt x="38" y="8"/>
                      <a:pt x="41" y="8"/>
                    </a:cubicBezTo>
                    <a:cubicBezTo>
                      <a:pt x="46" y="8"/>
                      <a:pt x="49" y="9"/>
                      <a:pt x="51" y="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41" name="islîḓè">
                <a:extLst>
                  <a:ext uri="{FF2B5EF4-FFF2-40B4-BE49-F238E27FC236}">
                    <a16:creationId xmlns:a16="http://schemas.microsoft.com/office/drawing/2014/main" id="{B116A7D6-7C37-40C4-8BF8-7A580D7BE5A6}"/>
                  </a:ext>
                </a:extLst>
              </p:cNvPr>
              <p:cNvSpPr/>
              <p:nvPr userDrawn="1"/>
            </p:nvSpPr>
            <p:spPr bwMode="auto">
              <a:xfrm flipH="1">
                <a:off x="7967834" y="3263514"/>
                <a:ext cx="122502" cy="48198"/>
              </a:xfrm>
              <a:custGeom>
                <a:avLst/>
                <a:gdLst>
                  <a:gd name="T0" fmla="*/ 52 w 59"/>
                  <a:gd name="T1" fmla="*/ 9 h 23"/>
                  <a:gd name="T2" fmla="*/ 59 w 59"/>
                  <a:gd name="T3" fmla="*/ 10 h 23"/>
                  <a:gd name="T4" fmla="*/ 59 w 59"/>
                  <a:gd name="T5" fmla="*/ 8 h 23"/>
                  <a:gd name="T6" fmla="*/ 29 w 59"/>
                  <a:gd name="T7" fmla="*/ 3 h 23"/>
                  <a:gd name="T8" fmla="*/ 1 w 59"/>
                  <a:gd name="T9" fmla="*/ 16 h 23"/>
                  <a:gd name="T10" fmla="*/ 13 w 59"/>
                  <a:gd name="T11" fmla="*/ 23 h 23"/>
                  <a:gd name="T12" fmla="*/ 12 w 59"/>
                  <a:gd name="T13" fmla="*/ 16 h 23"/>
                  <a:gd name="T14" fmla="*/ 8 w 59"/>
                  <a:gd name="T15" fmla="*/ 15 h 23"/>
                  <a:gd name="T16" fmla="*/ 30 w 59"/>
                  <a:gd name="T17" fmla="*/ 9 h 23"/>
                  <a:gd name="T18" fmla="*/ 52 w 59"/>
                  <a:gd name="T19" fmla="*/ 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9" h="23">
                    <a:moveTo>
                      <a:pt x="52" y="9"/>
                    </a:moveTo>
                    <a:cubicBezTo>
                      <a:pt x="52" y="13"/>
                      <a:pt x="58" y="13"/>
                      <a:pt x="59" y="10"/>
                    </a:cubicBezTo>
                    <a:cubicBezTo>
                      <a:pt x="59" y="9"/>
                      <a:pt x="59" y="9"/>
                      <a:pt x="59" y="8"/>
                    </a:cubicBezTo>
                    <a:cubicBezTo>
                      <a:pt x="58" y="0"/>
                      <a:pt x="34" y="2"/>
                      <a:pt x="29" y="3"/>
                    </a:cubicBezTo>
                    <a:cubicBezTo>
                      <a:pt x="24" y="4"/>
                      <a:pt x="0" y="7"/>
                      <a:pt x="1" y="16"/>
                    </a:cubicBezTo>
                    <a:cubicBezTo>
                      <a:pt x="2" y="21"/>
                      <a:pt x="13" y="23"/>
                      <a:pt x="13" y="23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9" y="16"/>
                      <a:pt x="8" y="15"/>
                    </a:cubicBezTo>
                    <a:cubicBezTo>
                      <a:pt x="10" y="13"/>
                      <a:pt x="18" y="10"/>
                      <a:pt x="30" y="9"/>
                    </a:cubicBezTo>
                    <a:cubicBezTo>
                      <a:pt x="41" y="7"/>
                      <a:pt x="49" y="8"/>
                      <a:pt x="52" y="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42" name="îS1ïďé">
                <a:extLst>
                  <a:ext uri="{FF2B5EF4-FFF2-40B4-BE49-F238E27FC236}">
                    <a16:creationId xmlns:a16="http://schemas.microsoft.com/office/drawing/2014/main" id="{F5B816B8-A73A-416F-AD2D-EE1F47366FB0}"/>
                  </a:ext>
                </a:extLst>
              </p:cNvPr>
              <p:cNvSpPr/>
              <p:nvPr userDrawn="1"/>
            </p:nvSpPr>
            <p:spPr bwMode="auto">
              <a:xfrm flipH="1">
                <a:off x="7805165" y="3075743"/>
                <a:ext cx="262076" cy="138568"/>
              </a:xfrm>
              <a:custGeom>
                <a:avLst/>
                <a:gdLst>
                  <a:gd name="T0" fmla="*/ 123 w 126"/>
                  <a:gd name="T1" fmla="*/ 59 h 66"/>
                  <a:gd name="T2" fmla="*/ 89 w 126"/>
                  <a:gd name="T3" fmla="*/ 55 h 66"/>
                  <a:gd name="T4" fmla="*/ 72 w 126"/>
                  <a:gd name="T5" fmla="*/ 51 h 66"/>
                  <a:gd name="T6" fmla="*/ 69 w 126"/>
                  <a:gd name="T7" fmla="*/ 50 h 66"/>
                  <a:gd name="T8" fmla="*/ 65 w 126"/>
                  <a:gd name="T9" fmla="*/ 49 h 66"/>
                  <a:gd name="T10" fmla="*/ 62 w 126"/>
                  <a:gd name="T11" fmla="*/ 48 h 66"/>
                  <a:gd name="T12" fmla="*/ 62 w 126"/>
                  <a:gd name="T13" fmla="*/ 48 h 66"/>
                  <a:gd name="T14" fmla="*/ 59 w 126"/>
                  <a:gd name="T15" fmla="*/ 46 h 66"/>
                  <a:gd name="T16" fmla="*/ 59 w 126"/>
                  <a:gd name="T17" fmla="*/ 45 h 66"/>
                  <a:gd name="T18" fmla="*/ 45 w 126"/>
                  <a:gd name="T19" fmla="*/ 35 h 66"/>
                  <a:gd name="T20" fmla="*/ 32 w 126"/>
                  <a:gd name="T21" fmla="*/ 23 h 66"/>
                  <a:gd name="T22" fmla="*/ 6 w 126"/>
                  <a:gd name="T23" fmla="*/ 1 h 66"/>
                  <a:gd name="T24" fmla="*/ 2 w 126"/>
                  <a:gd name="T25" fmla="*/ 1 h 66"/>
                  <a:gd name="T26" fmla="*/ 1 w 126"/>
                  <a:gd name="T27" fmla="*/ 5 h 66"/>
                  <a:gd name="T28" fmla="*/ 26 w 126"/>
                  <a:gd name="T29" fmla="*/ 30 h 66"/>
                  <a:gd name="T30" fmla="*/ 39 w 126"/>
                  <a:gd name="T31" fmla="*/ 42 h 66"/>
                  <a:gd name="T32" fmla="*/ 52 w 126"/>
                  <a:gd name="T33" fmla="*/ 54 h 66"/>
                  <a:gd name="T34" fmla="*/ 53 w 126"/>
                  <a:gd name="T35" fmla="*/ 54 h 66"/>
                  <a:gd name="T36" fmla="*/ 56 w 126"/>
                  <a:gd name="T37" fmla="*/ 56 h 66"/>
                  <a:gd name="T38" fmla="*/ 61 w 126"/>
                  <a:gd name="T39" fmla="*/ 59 h 66"/>
                  <a:gd name="T40" fmla="*/ 63 w 126"/>
                  <a:gd name="T41" fmla="*/ 60 h 66"/>
                  <a:gd name="T42" fmla="*/ 66 w 126"/>
                  <a:gd name="T43" fmla="*/ 60 h 66"/>
                  <a:gd name="T44" fmla="*/ 70 w 126"/>
                  <a:gd name="T45" fmla="*/ 61 h 66"/>
                  <a:gd name="T46" fmla="*/ 88 w 126"/>
                  <a:gd name="T47" fmla="*/ 64 h 66"/>
                  <a:gd name="T48" fmla="*/ 123 w 126"/>
                  <a:gd name="T49" fmla="*/ 66 h 66"/>
                  <a:gd name="T50" fmla="*/ 123 w 126"/>
                  <a:gd name="T51" fmla="*/ 66 h 66"/>
                  <a:gd name="T52" fmla="*/ 126 w 126"/>
                  <a:gd name="T53" fmla="*/ 63 h 66"/>
                  <a:gd name="T54" fmla="*/ 123 w 126"/>
                  <a:gd name="T55" fmla="*/ 59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6" h="66">
                    <a:moveTo>
                      <a:pt x="123" y="59"/>
                    </a:moveTo>
                    <a:cubicBezTo>
                      <a:pt x="109" y="58"/>
                      <a:pt x="99" y="56"/>
                      <a:pt x="89" y="55"/>
                    </a:cubicBezTo>
                    <a:cubicBezTo>
                      <a:pt x="82" y="54"/>
                      <a:pt x="77" y="53"/>
                      <a:pt x="72" y="51"/>
                    </a:cubicBezTo>
                    <a:cubicBezTo>
                      <a:pt x="71" y="51"/>
                      <a:pt x="70" y="51"/>
                      <a:pt x="69" y="50"/>
                    </a:cubicBezTo>
                    <a:cubicBezTo>
                      <a:pt x="65" y="49"/>
                      <a:pt x="65" y="49"/>
                      <a:pt x="65" y="49"/>
                    </a:cubicBezTo>
                    <a:cubicBezTo>
                      <a:pt x="64" y="49"/>
                      <a:pt x="63" y="48"/>
                      <a:pt x="62" y="48"/>
                    </a:cubicBezTo>
                    <a:cubicBezTo>
                      <a:pt x="62" y="48"/>
                      <a:pt x="62" y="48"/>
                      <a:pt x="62" y="48"/>
                    </a:cubicBezTo>
                    <a:cubicBezTo>
                      <a:pt x="61" y="47"/>
                      <a:pt x="60" y="46"/>
                      <a:pt x="59" y="46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5" y="42"/>
                      <a:pt x="51" y="39"/>
                      <a:pt x="45" y="35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22" y="15"/>
                      <a:pt x="14" y="8"/>
                      <a:pt x="6" y="1"/>
                    </a:cubicBezTo>
                    <a:cubicBezTo>
                      <a:pt x="4" y="0"/>
                      <a:pt x="3" y="0"/>
                      <a:pt x="2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4"/>
                      <a:pt x="17" y="22"/>
                      <a:pt x="26" y="30"/>
                    </a:cubicBezTo>
                    <a:cubicBezTo>
                      <a:pt x="30" y="34"/>
                      <a:pt x="34" y="38"/>
                      <a:pt x="39" y="42"/>
                    </a:cubicBezTo>
                    <a:cubicBezTo>
                      <a:pt x="43" y="46"/>
                      <a:pt x="47" y="50"/>
                      <a:pt x="52" y="54"/>
                    </a:cubicBezTo>
                    <a:cubicBezTo>
                      <a:pt x="53" y="54"/>
                      <a:pt x="53" y="54"/>
                      <a:pt x="53" y="54"/>
                    </a:cubicBezTo>
                    <a:cubicBezTo>
                      <a:pt x="54" y="55"/>
                      <a:pt x="55" y="56"/>
                      <a:pt x="56" y="56"/>
                    </a:cubicBezTo>
                    <a:cubicBezTo>
                      <a:pt x="58" y="57"/>
                      <a:pt x="59" y="58"/>
                      <a:pt x="61" y="59"/>
                    </a:cubicBezTo>
                    <a:cubicBezTo>
                      <a:pt x="63" y="60"/>
                      <a:pt x="63" y="60"/>
                      <a:pt x="63" y="60"/>
                    </a:cubicBezTo>
                    <a:cubicBezTo>
                      <a:pt x="66" y="60"/>
                      <a:pt x="66" y="60"/>
                      <a:pt x="66" y="60"/>
                    </a:cubicBezTo>
                    <a:cubicBezTo>
                      <a:pt x="67" y="61"/>
                      <a:pt x="69" y="61"/>
                      <a:pt x="70" y="61"/>
                    </a:cubicBezTo>
                    <a:cubicBezTo>
                      <a:pt x="75" y="63"/>
                      <a:pt x="81" y="63"/>
                      <a:pt x="88" y="64"/>
                    </a:cubicBezTo>
                    <a:cubicBezTo>
                      <a:pt x="99" y="66"/>
                      <a:pt x="110" y="66"/>
                      <a:pt x="123" y="66"/>
                    </a:cubicBezTo>
                    <a:cubicBezTo>
                      <a:pt x="123" y="66"/>
                      <a:pt x="123" y="66"/>
                      <a:pt x="123" y="66"/>
                    </a:cubicBezTo>
                    <a:cubicBezTo>
                      <a:pt x="125" y="66"/>
                      <a:pt x="126" y="65"/>
                      <a:pt x="126" y="63"/>
                    </a:cubicBezTo>
                    <a:cubicBezTo>
                      <a:pt x="126" y="61"/>
                      <a:pt x="125" y="60"/>
                      <a:pt x="123" y="5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43" name="ïsḻîde">
                <a:extLst>
                  <a:ext uri="{FF2B5EF4-FFF2-40B4-BE49-F238E27FC236}">
                    <a16:creationId xmlns:a16="http://schemas.microsoft.com/office/drawing/2014/main" id="{8274EA95-3CDD-4C0C-8339-D50C418FF9DB}"/>
                  </a:ext>
                </a:extLst>
              </p:cNvPr>
              <p:cNvSpPr/>
              <p:nvPr userDrawn="1"/>
            </p:nvSpPr>
            <p:spPr bwMode="auto">
              <a:xfrm flipH="1">
                <a:off x="7758976" y="3182179"/>
                <a:ext cx="68280" cy="56231"/>
              </a:xfrm>
              <a:custGeom>
                <a:avLst/>
                <a:gdLst>
                  <a:gd name="T0" fmla="*/ 31 w 33"/>
                  <a:gd name="T1" fmla="*/ 16 h 27"/>
                  <a:gd name="T2" fmla="*/ 27 w 33"/>
                  <a:gd name="T3" fmla="*/ 17 h 27"/>
                  <a:gd name="T4" fmla="*/ 1 w 33"/>
                  <a:gd name="T5" fmla="*/ 12 h 27"/>
                  <a:gd name="T6" fmla="*/ 6 w 33"/>
                  <a:gd name="T7" fmla="*/ 4 h 27"/>
                  <a:gd name="T8" fmla="*/ 30 w 33"/>
                  <a:gd name="T9" fmla="*/ 9 h 27"/>
                  <a:gd name="T10" fmla="*/ 31 w 33"/>
                  <a:gd name="T11" fmla="*/ 1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27">
                    <a:moveTo>
                      <a:pt x="31" y="16"/>
                    </a:moveTo>
                    <a:cubicBezTo>
                      <a:pt x="30" y="17"/>
                      <a:pt x="28" y="18"/>
                      <a:pt x="27" y="17"/>
                    </a:cubicBezTo>
                    <a:cubicBezTo>
                      <a:pt x="17" y="14"/>
                      <a:pt x="6" y="27"/>
                      <a:pt x="1" y="12"/>
                    </a:cubicBezTo>
                    <a:cubicBezTo>
                      <a:pt x="0" y="10"/>
                      <a:pt x="3" y="5"/>
                      <a:pt x="6" y="4"/>
                    </a:cubicBezTo>
                    <a:cubicBezTo>
                      <a:pt x="10" y="2"/>
                      <a:pt x="21" y="0"/>
                      <a:pt x="30" y="9"/>
                    </a:cubicBezTo>
                    <a:cubicBezTo>
                      <a:pt x="32" y="11"/>
                      <a:pt x="33" y="14"/>
                      <a:pt x="31" y="1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44" name="îṥ1íḋê">
                <a:extLst>
                  <a:ext uri="{FF2B5EF4-FFF2-40B4-BE49-F238E27FC236}">
                    <a16:creationId xmlns:a16="http://schemas.microsoft.com/office/drawing/2014/main" id="{5C408E3E-0362-4261-B877-9ABD0D9408D8}"/>
                  </a:ext>
                </a:extLst>
              </p:cNvPr>
              <p:cNvSpPr/>
              <p:nvPr userDrawn="1"/>
            </p:nvSpPr>
            <p:spPr bwMode="auto">
              <a:xfrm flipH="1">
                <a:off x="7739898" y="3191217"/>
                <a:ext cx="100412" cy="89367"/>
              </a:xfrm>
              <a:custGeom>
                <a:avLst/>
                <a:gdLst>
                  <a:gd name="T0" fmla="*/ 19 w 48"/>
                  <a:gd name="T1" fmla="*/ 32 h 43"/>
                  <a:gd name="T2" fmla="*/ 0 w 48"/>
                  <a:gd name="T3" fmla="*/ 10 h 43"/>
                  <a:gd name="T4" fmla="*/ 11 w 48"/>
                  <a:gd name="T5" fmla="*/ 0 h 43"/>
                  <a:gd name="T6" fmla="*/ 42 w 48"/>
                  <a:gd name="T7" fmla="*/ 18 h 43"/>
                  <a:gd name="T8" fmla="*/ 19 w 48"/>
                  <a:gd name="T9" fmla="*/ 3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3">
                    <a:moveTo>
                      <a:pt x="19" y="32"/>
                    </a:moveTo>
                    <a:cubicBezTo>
                      <a:pt x="14" y="19"/>
                      <a:pt x="1" y="23"/>
                      <a:pt x="0" y="10"/>
                    </a:cubicBezTo>
                    <a:cubicBezTo>
                      <a:pt x="0" y="6"/>
                      <a:pt x="7" y="1"/>
                      <a:pt x="11" y="0"/>
                    </a:cubicBezTo>
                    <a:cubicBezTo>
                      <a:pt x="17" y="0"/>
                      <a:pt x="35" y="1"/>
                      <a:pt x="42" y="18"/>
                    </a:cubicBezTo>
                    <a:cubicBezTo>
                      <a:pt x="48" y="31"/>
                      <a:pt x="24" y="43"/>
                      <a:pt x="19" y="3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45" name="íṥľíḍé">
                <a:extLst>
                  <a:ext uri="{FF2B5EF4-FFF2-40B4-BE49-F238E27FC236}">
                    <a16:creationId xmlns:a16="http://schemas.microsoft.com/office/drawing/2014/main" id="{1C7865D9-B266-45AF-A104-37E5D9C7F55F}"/>
                  </a:ext>
                </a:extLst>
              </p:cNvPr>
              <p:cNvSpPr/>
              <p:nvPr userDrawn="1"/>
            </p:nvSpPr>
            <p:spPr bwMode="auto">
              <a:xfrm flipH="1">
                <a:off x="7798136" y="3216320"/>
                <a:ext cx="17071" cy="12050"/>
              </a:xfrm>
              <a:custGeom>
                <a:avLst/>
                <a:gdLst>
                  <a:gd name="T0" fmla="*/ 8 w 8"/>
                  <a:gd name="T1" fmla="*/ 5 h 6"/>
                  <a:gd name="T2" fmla="*/ 7 w 8"/>
                  <a:gd name="T3" fmla="*/ 3 h 6"/>
                  <a:gd name="T4" fmla="*/ 5 w 8"/>
                  <a:gd name="T5" fmla="*/ 1 h 6"/>
                  <a:gd name="T6" fmla="*/ 2 w 8"/>
                  <a:gd name="T7" fmla="*/ 0 h 6"/>
                  <a:gd name="T8" fmla="*/ 0 w 8"/>
                  <a:gd name="T9" fmla="*/ 0 h 6"/>
                  <a:gd name="T10" fmla="*/ 0 w 8"/>
                  <a:gd name="T11" fmla="*/ 0 h 6"/>
                  <a:gd name="T12" fmla="*/ 0 w 8"/>
                  <a:gd name="T13" fmla="*/ 1 h 6"/>
                  <a:gd name="T14" fmla="*/ 0 w 8"/>
                  <a:gd name="T15" fmla="*/ 1 h 6"/>
                  <a:gd name="T16" fmla="*/ 2 w 8"/>
                  <a:gd name="T17" fmla="*/ 2 h 6"/>
                  <a:gd name="T18" fmla="*/ 4 w 8"/>
                  <a:gd name="T19" fmla="*/ 3 h 6"/>
                  <a:gd name="T20" fmla="*/ 6 w 8"/>
                  <a:gd name="T21" fmla="*/ 4 h 6"/>
                  <a:gd name="T22" fmla="*/ 7 w 8"/>
                  <a:gd name="T23" fmla="*/ 5 h 6"/>
                  <a:gd name="T24" fmla="*/ 8 w 8"/>
                  <a:gd name="T25" fmla="*/ 5 h 6"/>
                  <a:gd name="T26" fmla="*/ 8 w 8"/>
                  <a:gd name="T27" fmla="*/ 6 h 6"/>
                  <a:gd name="T28" fmla="*/ 8 w 8"/>
                  <a:gd name="T29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" h="6">
                    <a:moveTo>
                      <a:pt x="8" y="5"/>
                    </a:moveTo>
                    <a:cubicBezTo>
                      <a:pt x="8" y="4"/>
                      <a:pt x="7" y="3"/>
                      <a:pt x="7" y="3"/>
                    </a:cubicBezTo>
                    <a:cubicBezTo>
                      <a:pt x="6" y="2"/>
                      <a:pt x="5" y="2"/>
                      <a:pt x="5" y="1"/>
                    </a:cubicBezTo>
                    <a:cubicBezTo>
                      <a:pt x="4" y="1"/>
                      <a:pt x="3" y="1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2" y="2"/>
                    </a:cubicBezTo>
                    <a:cubicBezTo>
                      <a:pt x="2" y="2"/>
                      <a:pt x="3" y="3"/>
                      <a:pt x="4" y="3"/>
                    </a:cubicBezTo>
                    <a:cubicBezTo>
                      <a:pt x="4" y="3"/>
                      <a:pt x="5" y="4"/>
                      <a:pt x="6" y="4"/>
                    </a:cubicBezTo>
                    <a:cubicBezTo>
                      <a:pt x="6" y="5"/>
                      <a:pt x="7" y="5"/>
                      <a:pt x="7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6"/>
                      <a:pt x="8" y="6"/>
                      <a:pt x="8" y="6"/>
                    </a:cubicBezTo>
                    <a:lnTo>
                      <a:pt x="8" y="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46" name="ïṩ1ïḋè">
                <a:extLst>
                  <a:ext uri="{FF2B5EF4-FFF2-40B4-BE49-F238E27FC236}">
                    <a16:creationId xmlns:a16="http://schemas.microsoft.com/office/drawing/2014/main" id="{31B4481E-30DC-460E-B55C-615B09119B99}"/>
                  </a:ext>
                </a:extLst>
              </p:cNvPr>
              <p:cNvSpPr/>
              <p:nvPr userDrawn="1"/>
            </p:nvSpPr>
            <p:spPr bwMode="auto">
              <a:xfrm flipH="1">
                <a:off x="7788095" y="3207283"/>
                <a:ext cx="21087" cy="15062"/>
              </a:xfrm>
              <a:custGeom>
                <a:avLst/>
                <a:gdLst>
                  <a:gd name="T0" fmla="*/ 10 w 10"/>
                  <a:gd name="T1" fmla="*/ 6 h 7"/>
                  <a:gd name="T2" fmla="*/ 8 w 10"/>
                  <a:gd name="T3" fmla="*/ 4 h 7"/>
                  <a:gd name="T4" fmla="*/ 6 w 10"/>
                  <a:gd name="T5" fmla="*/ 2 h 7"/>
                  <a:gd name="T6" fmla="*/ 3 w 10"/>
                  <a:gd name="T7" fmla="*/ 1 h 7"/>
                  <a:gd name="T8" fmla="*/ 0 w 10"/>
                  <a:gd name="T9" fmla="*/ 0 h 7"/>
                  <a:gd name="T10" fmla="*/ 0 w 10"/>
                  <a:gd name="T11" fmla="*/ 1 h 7"/>
                  <a:gd name="T12" fmla="*/ 0 w 10"/>
                  <a:gd name="T13" fmla="*/ 1 h 7"/>
                  <a:gd name="T14" fmla="*/ 0 w 10"/>
                  <a:gd name="T15" fmla="*/ 1 h 7"/>
                  <a:gd name="T16" fmla="*/ 2 w 10"/>
                  <a:gd name="T17" fmla="*/ 3 h 7"/>
                  <a:gd name="T18" fmla="*/ 5 w 10"/>
                  <a:gd name="T19" fmla="*/ 4 h 7"/>
                  <a:gd name="T20" fmla="*/ 7 w 10"/>
                  <a:gd name="T21" fmla="*/ 6 h 7"/>
                  <a:gd name="T22" fmla="*/ 9 w 10"/>
                  <a:gd name="T23" fmla="*/ 7 h 7"/>
                  <a:gd name="T24" fmla="*/ 9 w 10"/>
                  <a:gd name="T25" fmla="*/ 7 h 7"/>
                  <a:gd name="T26" fmla="*/ 10 w 10"/>
                  <a:gd name="T27" fmla="*/ 7 h 7"/>
                  <a:gd name="T28" fmla="*/ 10 w 10"/>
                  <a:gd name="T2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" h="7">
                    <a:moveTo>
                      <a:pt x="10" y="6"/>
                    </a:moveTo>
                    <a:cubicBezTo>
                      <a:pt x="10" y="5"/>
                      <a:pt x="9" y="5"/>
                      <a:pt x="8" y="4"/>
                    </a:cubicBezTo>
                    <a:cubicBezTo>
                      <a:pt x="8" y="3"/>
                      <a:pt x="7" y="3"/>
                      <a:pt x="6" y="2"/>
                    </a:cubicBezTo>
                    <a:cubicBezTo>
                      <a:pt x="5" y="2"/>
                      <a:pt x="4" y="1"/>
                      <a:pt x="3" y="1"/>
                    </a:cubicBezTo>
                    <a:cubicBezTo>
                      <a:pt x="2" y="1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2" y="3"/>
                    </a:cubicBezTo>
                    <a:cubicBezTo>
                      <a:pt x="3" y="3"/>
                      <a:pt x="4" y="4"/>
                      <a:pt x="5" y="4"/>
                    </a:cubicBezTo>
                    <a:cubicBezTo>
                      <a:pt x="5" y="5"/>
                      <a:pt x="6" y="5"/>
                      <a:pt x="7" y="6"/>
                    </a:cubicBezTo>
                    <a:cubicBezTo>
                      <a:pt x="8" y="6"/>
                      <a:pt x="8" y="7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10" y="7"/>
                      <a:pt x="10" y="7"/>
                      <a:pt x="10" y="7"/>
                    </a:cubicBezTo>
                    <a:lnTo>
                      <a:pt x="10" y="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47" name="íṣľïḋè">
                <a:extLst>
                  <a:ext uri="{FF2B5EF4-FFF2-40B4-BE49-F238E27FC236}">
                    <a16:creationId xmlns:a16="http://schemas.microsoft.com/office/drawing/2014/main" id="{8C97E920-3DBD-42B4-9EFA-B6EF57B2B1A1}"/>
                  </a:ext>
                </a:extLst>
              </p:cNvPr>
              <p:cNvSpPr/>
              <p:nvPr userDrawn="1"/>
            </p:nvSpPr>
            <p:spPr bwMode="auto">
              <a:xfrm flipH="1">
                <a:off x="7784080" y="3201258"/>
                <a:ext cx="16066" cy="13054"/>
              </a:xfrm>
              <a:custGeom>
                <a:avLst/>
                <a:gdLst>
                  <a:gd name="T0" fmla="*/ 8 w 8"/>
                  <a:gd name="T1" fmla="*/ 5 h 6"/>
                  <a:gd name="T2" fmla="*/ 7 w 8"/>
                  <a:gd name="T3" fmla="*/ 3 h 6"/>
                  <a:gd name="T4" fmla="*/ 5 w 8"/>
                  <a:gd name="T5" fmla="*/ 2 h 6"/>
                  <a:gd name="T6" fmla="*/ 3 w 8"/>
                  <a:gd name="T7" fmla="*/ 1 h 6"/>
                  <a:gd name="T8" fmla="*/ 0 w 8"/>
                  <a:gd name="T9" fmla="*/ 0 h 6"/>
                  <a:gd name="T10" fmla="*/ 0 w 8"/>
                  <a:gd name="T11" fmla="*/ 1 h 6"/>
                  <a:gd name="T12" fmla="*/ 0 w 8"/>
                  <a:gd name="T13" fmla="*/ 1 h 6"/>
                  <a:gd name="T14" fmla="*/ 0 w 8"/>
                  <a:gd name="T15" fmla="*/ 1 h 6"/>
                  <a:gd name="T16" fmla="*/ 2 w 8"/>
                  <a:gd name="T17" fmla="*/ 2 h 6"/>
                  <a:gd name="T18" fmla="*/ 4 w 8"/>
                  <a:gd name="T19" fmla="*/ 4 h 6"/>
                  <a:gd name="T20" fmla="*/ 6 w 8"/>
                  <a:gd name="T21" fmla="*/ 5 h 6"/>
                  <a:gd name="T22" fmla="*/ 8 w 8"/>
                  <a:gd name="T23" fmla="*/ 6 h 6"/>
                  <a:gd name="T24" fmla="*/ 8 w 8"/>
                  <a:gd name="T25" fmla="*/ 6 h 6"/>
                  <a:gd name="T26" fmla="*/ 8 w 8"/>
                  <a:gd name="T27" fmla="*/ 6 h 6"/>
                  <a:gd name="T28" fmla="*/ 8 w 8"/>
                  <a:gd name="T29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" h="6">
                    <a:moveTo>
                      <a:pt x="8" y="5"/>
                    </a:moveTo>
                    <a:cubicBezTo>
                      <a:pt x="8" y="5"/>
                      <a:pt x="8" y="4"/>
                      <a:pt x="7" y="3"/>
                    </a:cubicBezTo>
                    <a:cubicBezTo>
                      <a:pt x="6" y="3"/>
                      <a:pt x="6" y="2"/>
                      <a:pt x="5" y="2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2" y="1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3" y="3"/>
                      <a:pt x="3" y="3"/>
                      <a:pt x="4" y="4"/>
                    </a:cubicBezTo>
                    <a:cubicBezTo>
                      <a:pt x="5" y="4"/>
                      <a:pt x="5" y="4"/>
                      <a:pt x="6" y="5"/>
                    </a:cubicBezTo>
                    <a:cubicBezTo>
                      <a:pt x="6" y="5"/>
                      <a:pt x="7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lnTo>
                      <a:pt x="8" y="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48" name="íSḻidé">
                <a:extLst>
                  <a:ext uri="{FF2B5EF4-FFF2-40B4-BE49-F238E27FC236}">
                    <a16:creationId xmlns:a16="http://schemas.microsoft.com/office/drawing/2014/main" id="{E1B98DE9-8AFC-4420-A5B0-9B8EF098AB8F}"/>
                  </a:ext>
                </a:extLst>
              </p:cNvPr>
              <p:cNvSpPr/>
              <p:nvPr userDrawn="1"/>
            </p:nvSpPr>
            <p:spPr bwMode="auto">
              <a:xfrm flipH="1">
                <a:off x="7718811" y="3030558"/>
                <a:ext cx="127524" cy="118486"/>
              </a:xfrm>
              <a:custGeom>
                <a:avLst/>
                <a:gdLst>
                  <a:gd name="T0" fmla="*/ 2 w 61"/>
                  <a:gd name="T1" fmla="*/ 12 h 57"/>
                  <a:gd name="T2" fmla="*/ 13 w 61"/>
                  <a:gd name="T3" fmla="*/ 40 h 57"/>
                  <a:gd name="T4" fmla="*/ 23 w 61"/>
                  <a:gd name="T5" fmla="*/ 50 h 57"/>
                  <a:gd name="T6" fmla="*/ 37 w 61"/>
                  <a:gd name="T7" fmla="*/ 52 h 57"/>
                  <a:gd name="T8" fmla="*/ 49 w 61"/>
                  <a:gd name="T9" fmla="*/ 45 h 57"/>
                  <a:gd name="T10" fmla="*/ 55 w 61"/>
                  <a:gd name="T11" fmla="*/ 32 h 57"/>
                  <a:gd name="T12" fmla="*/ 56 w 61"/>
                  <a:gd name="T13" fmla="*/ 1 h 57"/>
                  <a:gd name="T14" fmla="*/ 56 w 61"/>
                  <a:gd name="T15" fmla="*/ 1 h 57"/>
                  <a:gd name="T16" fmla="*/ 57 w 61"/>
                  <a:gd name="T17" fmla="*/ 0 h 57"/>
                  <a:gd name="T18" fmla="*/ 58 w 61"/>
                  <a:gd name="T19" fmla="*/ 1 h 57"/>
                  <a:gd name="T20" fmla="*/ 59 w 61"/>
                  <a:gd name="T21" fmla="*/ 32 h 57"/>
                  <a:gd name="T22" fmla="*/ 52 w 61"/>
                  <a:gd name="T23" fmla="*/ 47 h 57"/>
                  <a:gd name="T24" fmla="*/ 38 w 61"/>
                  <a:gd name="T25" fmla="*/ 56 h 57"/>
                  <a:gd name="T26" fmla="*/ 29 w 61"/>
                  <a:gd name="T27" fmla="*/ 56 h 57"/>
                  <a:gd name="T28" fmla="*/ 21 w 61"/>
                  <a:gd name="T29" fmla="*/ 54 h 57"/>
                  <a:gd name="T30" fmla="*/ 10 w 61"/>
                  <a:gd name="T31" fmla="*/ 42 h 57"/>
                  <a:gd name="T32" fmla="*/ 0 w 61"/>
                  <a:gd name="T33" fmla="*/ 12 h 57"/>
                  <a:gd name="T34" fmla="*/ 1 w 61"/>
                  <a:gd name="T35" fmla="*/ 11 h 57"/>
                  <a:gd name="T36" fmla="*/ 2 w 61"/>
                  <a:gd name="T37" fmla="*/ 1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1" h="57">
                    <a:moveTo>
                      <a:pt x="2" y="12"/>
                    </a:moveTo>
                    <a:cubicBezTo>
                      <a:pt x="4" y="22"/>
                      <a:pt x="7" y="32"/>
                      <a:pt x="13" y="40"/>
                    </a:cubicBezTo>
                    <a:cubicBezTo>
                      <a:pt x="15" y="44"/>
                      <a:pt x="19" y="48"/>
                      <a:pt x="23" y="50"/>
                    </a:cubicBezTo>
                    <a:cubicBezTo>
                      <a:pt x="27" y="53"/>
                      <a:pt x="32" y="53"/>
                      <a:pt x="37" y="52"/>
                    </a:cubicBezTo>
                    <a:cubicBezTo>
                      <a:pt x="42" y="51"/>
                      <a:pt x="46" y="48"/>
                      <a:pt x="49" y="45"/>
                    </a:cubicBezTo>
                    <a:cubicBezTo>
                      <a:pt x="52" y="41"/>
                      <a:pt x="54" y="36"/>
                      <a:pt x="55" y="32"/>
                    </a:cubicBezTo>
                    <a:cubicBezTo>
                      <a:pt x="58" y="22"/>
                      <a:pt x="57" y="11"/>
                      <a:pt x="56" y="1"/>
                    </a:cubicBezTo>
                    <a:cubicBezTo>
                      <a:pt x="56" y="1"/>
                      <a:pt x="56" y="1"/>
                      <a:pt x="56" y="1"/>
                    </a:cubicBezTo>
                    <a:cubicBezTo>
                      <a:pt x="56" y="0"/>
                      <a:pt x="56" y="0"/>
                      <a:pt x="57" y="0"/>
                    </a:cubicBezTo>
                    <a:cubicBezTo>
                      <a:pt x="57" y="0"/>
                      <a:pt x="58" y="0"/>
                      <a:pt x="58" y="1"/>
                    </a:cubicBezTo>
                    <a:cubicBezTo>
                      <a:pt x="60" y="11"/>
                      <a:pt x="61" y="22"/>
                      <a:pt x="59" y="32"/>
                    </a:cubicBezTo>
                    <a:cubicBezTo>
                      <a:pt x="58" y="38"/>
                      <a:pt x="56" y="43"/>
                      <a:pt x="52" y="47"/>
                    </a:cubicBezTo>
                    <a:cubicBezTo>
                      <a:pt x="48" y="52"/>
                      <a:pt x="43" y="55"/>
                      <a:pt x="38" y="56"/>
                    </a:cubicBezTo>
                    <a:cubicBezTo>
                      <a:pt x="35" y="56"/>
                      <a:pt x="32" y="57"/>
                      <a:pt x="29" y="56"/>
                    </a:cubicBezTo>
                    <a:cubicBezTo>
                      <a:pt x="27" y="56"/>
                      <a:pt x="24" y="55"/>
                      <a:pt x="21" y="54"/>
                    </a:cubicBezTo>
                    <a:cubicBezTo>
                      <a:pt x="16" y="51"/>
                      <a:pt x="13" y="47"/>
                      <a:pt x="10" y="42"/>
                    </a:cubicBezTo>
                    <a:cubicBezTo>
                      <a:pt x="4" y="33"/>
                      <a:pt x="1" y="23"/>
                      <a:pt x="0" y="12"/>
                    </a:cubicBezTo>
                    <a:cubicBezTo>
                      <a:pt x="0" y="12"/>
                      <a:pt x="0" y="11"/>
                      <a:pt x="1" y="11"/>
                    </a:cubicBezTo>
                    <a:cubicBezTo>
                      <a:pt x="1" y="11"/>
                      <a:pt x="1" y="11"/>
                      <a:pt x="2" y="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49" name="î$ḷídê">
                <a:extLst>
                  <a:ext uri="{FF2B5EF4-FFF2-40B4-BE49-F238E27FC236}">
                    <a16:creationId xmlns:a16="http://schemas.microsoft.com/office/drawing/2014/main" id="{D237FD4B-E107-426E-BF97-627F51474A1A}"/>
                  </a:ext>
                </a:extLst>
              </p:cNvPr>
              <p:cNvSpPr/>
              <p:nvPr userDrawn="1"/>
            </p:nvSpPr>
            <p:spPr bwMode="auto">
              <a:xfrm flipH="1">
                <a:off x="7825249" y="3050640"/>
                <a:ext cx="31128" cy="19079"/>
              </a:xfrm>
              <a:custGeom>
                <a:avLst/>
                <a:gdLst>
                  <a:gd name="T0" fmla="*/ 0 w 15"/>
                  <a:gd name="T1" fmla="*/ 8 h 9"/>
                  <a:gd name="T2" fmla="*/ 1 w 15"/>
                  <a:gd name="T3" fmla="*/ 3 h 9"/>
                  <a:gd name="T4" fmla="*/ 6 w 15"/>
                  <a:gd name="T5" fmla="*/ 1 h 9"/>
                  <a:gd name="T6" fmla="*/ 11 w 15"/>
                  <a:gd name="T7" fmla="*/ 1 h 9"/>
                  <a:gd name="T8" fmla="*/ 13 w 15"/>
                  <a:gd name="T9" fmla="*/ 3 h 9"/>
                  <a:gd name="T10" fmla="*/ 14 w 15"/>
                  <a:gd name="T11" fmla="*/ 4 h 9"/>
                  <a:gd name="T12" fmla="*/ 14 w 15"/>
                  <a:gd name="T13" fmla="*/ 6 h 9"/>
                  <a:gd name="T14" fmla="*/ 13 w 15"/>
                  <a:gd name="T15" fmla="*/ 6 h 9"/>
                  <a:gd name="T16" fmla="*/ 13 w 15"/>
                  <a:gd name="T17" fmla="*/ 6 h 9"/>
                  <a:gd name="T18" fmla="*/ 9 w 15"/>
                  <a:gd name="T19" fmla="*/ 5 h 9"/>
                  <a:gd name="T20" fmla="*/ 6 w 15"/>
                  <a:gd name="T21" fmla="*/ 5 h 9"/>
                  <a:gd name="T22" fmla="*/ 4 w 15"/>
                  <a:gd name="T23" fmla="*/ 6 h 9"/>
                  <a:gd name="T24" fmla="*/ 1 w 15"/>
                  <a:gd name="T25" fmla="*/ 8 h 9"/>
                  <a:gd name="T26" fmla="*/ 1 w 15"/>
                  <a:gd name="T27" fmla="*/ 8 h 9"/>
                  <a:gd name="T28" fmla="*/ 0 w 15"/>
                  <a:gd name="T29" fmla="*/ 9 h 9"/>
                  <a:gd name="T30" fmla="*/ 0 w 15"/>
                  <a:gd name="T31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cubicBezTo>
                      <a:pt x="0" y="6"/>
                      <a:pt x="0" y="5"/>
                      <a:pt x="1" y="3"/>
                    </a:cubicBezTo>
                    <a:cubicBezTo>
                      <a:pt x="2" y="2"/>
                      <a:pt x="4" y="1"/>
                      <a:pt x="6" y="1"/>
                    </a:cubicBezTo>
                    <a:cubicBezTo>
                      <a:pt x="8" y="0"/>
                      <a:pt x="9" y="1"/>
                      <a:pt x="11" y="1"/>
                    </a:cubicBezTo>
                    <a:cubicBezTo>
                      <a:pt x="11" y="2"/>
                      <a:pt x="12" y="2"/>
                      <a:pt x="13" y="3"/>
                    </a:cubicBezTo>
                    <a:cubicBezTo>
                      <a:pt x="13" y="3"/>
                      <a:pt x="14" y="4"/>
                      <a:pt x="14" y="4"/>
                    </a:cubicBezTo>
                    <a:cubicBezTo>
                      <a:pt x="15" y="5"/>
                      <a:pt x="15" y="5"/>
                      <a:pt x="14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5"/>
                      <a:pt x="11" y="5"/>
                      <a:pt x="9" y="5"/>
                    </a:cubicBezTo>
                    <a:cubicBezTo>
                      <a:pt x="8" y="4"/>
                      <a:pt x="7" y="4"/>
                      <a:pt x="6" y="5"/>
                    </a:cubicBezTo>
                    <a:cubicBezTo>
                      <a:pt x="6" y="5"/>
                      <a:pt x="5" y="5"/>
                      <a:pt x="4" y="6"/>
                    </a:cubicBezTo>
                    <a:cubicBezTo>
                      <a:pt x="3" y="6"/>
                      <a:pt x="2" y="7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50" name="ïṧḻíḍè">
                <a:extLst>
                  <a:ext uri="{FF2B5EF4-FFF2-40B4-BE49-F238E27FC236}">
                    <a16:creationId xmlns:a16="http://schemas.microsoft.com/office/drawing/2014/main" id="{26EAC567-C6BC-4337-9847-B49E44F4BD9A}"/>
                  </a:ext>
                </a:extLst>
              </p:cNvPr>
              <p:cNvSpPr/>
              <p:nvPr userDrawn="1"/>
            </p:nvSpPr>
            <p:spPr bwMode="auto">
              <a:xfrm flipH="1">
                <a:off x="7708770" y="3028550"/>
                <a:ext cx="31128" cy="16066"/>
              </a:xfrm>
              <a:custGeom>
                <a:avLst/>
                <a:gdLst>
                  <a:gd name="T0" fmla="*/ 0 w 15"/>
                  <a:gd name="T1" fmla="*/ 7 h 8"/>
                  <a:gd name="T2" fmla="*/ 2 w 15"/>
                  <a:gd name="T3" fmla="*/ 3 h 8"/>
                  <a:gd name="T4" fmla="*/ 6 w 15"/>
                  <a:gd name="T5" fmla="*/ 0 h 8"/>
                  <a:gd name="T6" fmla="*/ 11 w 15"/>
                  <a:gd name="T7" fmla="*/ 1 h 8"/>
                  <a:gd name="T8" fmla="*/ 13 w 15"/>
                  <a:gd name="T9" fmla="*/ 2 h 8"/>
                  <a:gd name="T10" fmla="*/ 15 w 15"/>
                  <a:gd name="T11" fmla="*/ 4 h 8"/>
                  <a:gd name="T12" fmla="*/ 14 w 15"/>
                  <a:gd name="T13" fmla="*/ 5 h 8"/>
                  <a:gd name="T14" fmla="*/ 13 w 15"/>
                  <a:gd name="T15" fmla="*/ 5 h 8"/>
                  <a:gd name="T16" fmla="*/ 13 w 15"/>
                  <a:gd name="T17" fmla="*/ 5 h 8"/>
                  <a:gd name="T18" fmla="*/ 10 w 15"/>
                  <a:gd name="T19" fmla="*/ 4 h 8"/>
                  <a:gd name="T20" fmla="*/ 7 w 15"/>
                  <a:gd name="T21" fmla="*/ 4 h 8"/>
                  <a:gd name="T22" fmla="*/ 4 w 15"/>
                  <a:gd name="T23" fmla="*/ 5 h 8"/>
                  <a:gd name="T24" fmla="*/ 2 w 15"/>
                  <a:gd name="T25" fmla="*/ 8 h 8"/>
                  <a:gd name="T26" fmla="*/ 2 w 15"/>
                  <a:gd name="T27" fmla="*/ 8 h 8"/>
                  <a:gd name="T28" fmla="*/ 0 w 15"/>
                  <a:gd name="T29" fmla="*/ 8 h 8"/>
                  <a:gd name="T30" fmla="*/ 0 w 15"/>
                  <a:gd name="T31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" h="8">
                    <a:moveTo>
                      <a:pt x="0" y="7"/>
                    </a:moveTo>
                    <a:cubicBezTo>
                      <a:pt x="0" y="6"/>
                      <a:pt x="1" y="4"/>
                      <a:pt x="2" y="3"/>
                    </a:cubicBezTo>
                    <a:cubicBezTo>
                      <a:pt x="3" y="2"/>
                      <a:pt x="4" y="0"/>
                      <a:pt x="6" y="0"/>
                    </a:cubicBezTo>
                    <a:cubicBezTo>
                      <a:pt x="8" y="0"/>
                      <a:pt x="10" y="0"/>
                      <a:pt x="11" y="1"/>
                    </a:cubicBezTo>
                    <a:cubicBezTo>
                      <a:pt x="12" y="1"/>
                      <a:pt x="12" y="2"/>
                      <a:pt x="13" y="2"/>
                    </a:cubicBezTo>
                    <a:cubicBezTo>
                      <a:pt x="14" y="3"/>
                      <a:pt x="14" y="3"/>
                      <a:pt x="15" y="4"/>
                    </a:cubicBezTo>
                    <a:cubicBezTo>
                      <a:pt x="15" y="4"/>
                      <a:pt x="15" y="5"/>
                      <a:pt x="14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5"/>
                      <a:pt x="11" y="4"/>
                      <a:pt x="10" y="4"/>
                    </a:cubicBezTo>
                    <a:cubicBezTo>
                      <a:pt x="9" y="4"/>
                      <a:pt x="8" y="4"/>
                      <a:pt x="7" y="4"/>
                    </a:cubicBezTo>
                    <a:cubicBezTo>
                      <a:pt x="6" y="4"/>
                      <a:pt x="5" y="5"/>
                      <a:pt x="4" y="5"/>
                    </a:cubicBezTo>
                    <a:cubicBezTo>
                      <a:pt x="3" y="6"/>
                      <a:pt x="3" y="7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51" name="ïsļídé">
                <a:extLst>
                  <a:ext uri="{FF2B5EF4-FFF2-40B4-BE49-F238E27FC236}">
                    <a16:creationId xmlns:a16="http://schemas.microsoft.com/office/drawing/2014/main" id="{4335DD04-41A1-4A4A-BDA2-CEBC35D0CDF6}"/>
                  </a:ext>
                </a:extLst>
              </p:cNvPr>
              <p:cNvSpPr/>
              <p:nvPr userDrawn="1"/>
            </p:nvSpPr>
            <p:spPr bwMode="auto">
              <a:xfrm flipH="1">
                <a:off x="7840311" y="2945207"/>
                <a:ext cx="56231" cy="51210"/>
              </a:xfrm>
              <a:custGeom>
                <a:avLst/>
                <a:gdLst>
                  <a:gd name="T0" fmla="*/ 1 w 27"/>
                  <a:gd name="T1" fmla="*/ 6 h 25"/>
                  <a:gd name="T2" fmla="*/ 7 w 27"/>
                  <a:gd name="T3" fmla="*/ 17 h 25"/>
                  <a:gd name="T4" fmla="*/ 11 w 27"/>
                  <a:gd name="T5" fmla="*/ 20 h 25"/>
                  <a:gd name="T6" fmla="*/ 15 w 27"/>
                  <a:gd name="T7" fmla="*/ 21 h 25"/>
                  <a:gd name="T8" fmla="*/ 22 w 27"/>
                  <a:gd name="T9" fmla="*/ 13 h 25"/>
                  <a:gd name="T10" fmla="*/ 24 w 27"/>
                  <a:gd name="T11" fmla="*/ 1 h 25"/>
                  <a:gd name="T12" fmla="*/ 24 w 27"/>
                  <a:gd name="T13" fmla="*/ 1 h 25"/>
                  <a:gd name="T14" fmla="*/ 25 w 27"/>
                  <a:gd name="T15" fmla="*/ 0 h 25"/>
                  <a:gd name="T16" fmla="*/ 26 w 27"/>
                  <a:gd name="T17" fmla="*/ 1 h 25"/>
                  <a:gd name="T18" fmla="*/ 26 w 27"/>
                  <a:gd name="T19" fmla="*/ 14 h 25"/>
                  <a:gd name="T20" fmla="*/ 23 w 27"/>
                  <a:gd name="T21" fmla="*/ 20 h 25"/>
                  <a:gd name="T22" fmla="*/ 16 w 27"/>
                  <a:gd name="T23" fmla="*/ 24 h 25"/>
                  <a:gd name="T24" fmla="*/ 9 w 27"/>
                  <a:gd name="T25" fmla="*/ 24 h 25"/>
                  <a:gd name="T26" fmla="*/ 4 w 27"/>
                  <a:gd name="T27" fmla="*/ 19 h 25"/>
                  <a:gd name="T28" fmla="*/ 0 w 27"/>
                  <a:gd name="T29" fmla="*/ 6 h 25"/>
                  <a:gd name="T30" fmla="*/ 1 w 27"/>
                  <a:gd name="T31" fmla="*/ 5 h 25"/>
                  <a:gd name="T32" fmla="*/ 1 w 27"/>
                  <a:gd name="T33" fmla="*/ 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7" h="25">
                    <a:moveTo>
                      <a:pt x="1" y="6"/>
                    </a:moveTo>
                    <a:cubicBezTo>
                      <a:pt x="3" y="10"/>
                      <a:pt x="4" y="14"/>
                      <a:pt x="7" y="17"/>
                    </a:cubicBezTo>
                    <a:cubicBezTo>
                      <a:pt x="8" y="18"/>
                      <a:pt x="9" y="20"/>
                      <a:pt x="11" y="20"/>
                    </a:cubicBezTo>
                    <a:cubicBezTo>
                      <a:pt x="12" y="21"/>
                      <a:pt x="14" y="21"/>
                      <a:pt x="15" y="21"/>
                    </a:cubicBezTo>
                    <a:cubicBezTo>
                      <a:pt x="19" y="20"/>
                      <a:pt x="21" y="17"/>
                      <a:pt x="22" y="13"/>
                    </a:cubicBezTo>
                    <a:cubicBezTo>
                      <a:pt x="23" y="9"/>
                      <a:pt x="24" y="5"/>
                      <a:pt x="24" y="1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4" y="0"/>
                      <a:pt x="24" y="0"/>
                      <a:pt x="25" y="0"/>
                    </a:cubicBezTo>
                    <a:cubicBezTo>
                      <a:pt x="25" y="0"/>
                      <a:pt x="26" y="0"/>
                      <a:pt x="26" y="1"/>
                    </a:cubicBezTo>
                    <a:cubicBezTo>
                      <a:pt x="27" y="5"/>
                      <a:pt x="27" y="9"/>
                      <a:pt x="26" y="14"/>
                    </a:cubicBezTo>
                    <a:cubicBezTo>
                      <a:pt x="25" y="16"/>
                      <a:pt x="24" y="18"/>
                      <a:pt x="23" y="20"/>
                    </a:cubicBezTo>
                    <a:cubicBezTo>
                      <a:pt x="21" y="22"/>
                      <a:pt x="19" y="24"/>
                      <a:pt x="16" y="24"/>
                    </a:cubicBezTo>
                    <a:cubicBezTo>
                      <a:pt x="14" y="25"/>
                      <a:pt x="11" y="25"/>
                      <a:pt x="9" y="24"/>
                    </a:cubicBezTo>
                    <a:cubicBezTo>
                      <a:pt x="6" y="23"/>
                      <a:pt x="5" y="21"/>
                      <a:pt x="4" y="19"/>
                    </a:cubicBezTo>
                    <a:cubicBezTo>
                      <a:pt x="1" y="15"/>
                      <a:pt x="0" y="10"/>
                      <a:pt x="0" y="6"/>
                    </a:cubicBezTo>
                    <a:cubicBezTo>
                      <a:pt x="0" y="5"/>
                      <a:pt x="0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52" name="îSḻîḋè">
                <a:extLst>
                  <a:ext uri="{FF2B5EF4-FFF2-40B4-BE49-F238E27FC236}">
                    <a16:creationId xmlns:a16="http://schemas.microsoft.com/office/drawing/2014/main" id="{224255D1-AFE2-43CA-BAF8-6FE86F3D8B77}"/>
                  </a:ext>
                </a:extLst>
              </p:cNvPr>
              <p:cNvSpPr/>
              <p:nvPr userDrawn="1"/>
            </p:nvSpPr>
            <p:spPr bwMode="auto">
              <a:xfrm flipH="1">
                <a:off x="7702746" y="2922113"/>
                <a:ext cx="48198" cy="52215"/>
              </a:xfrm>
              <a:custGeom>
                <a:avLst/>
                <a:gdLst>
                  <a:gd name="T0" fmla="*/ 1 w 23"/>
                  <a:gd name="T1" fmla="*/ 6 h 25"/>
                  <a:gd name="T2" fmla="*/ 6 w 23"/>
                  <a:gd name="T3" fmla="*/ 16 h 25"/>
                  <a:gd name="T4" fmla="*/ 14 w 23"/>
                  <a:gd name="T5" fmla="*/ 21 h 25"/>
                  <a:gd name="T6" fmla="*/ 18 w 23"/>
                  <a:gd name="T7" fmla="*/ 18 h 25"/>
                  <a:gd name="T8" fmla="*/ 19 w 23"/>
                  <a:gd name="T9" fmla="*/ 13 h 25"/>
                  <a:gd name="T10" fmla="*/ 18 w 23"/>
                  <a:gd name="T11" fmla="*/ 1 h 25"/>
                  <a:gd name="T12" fmla="*/ 18 w 23"/>
                  <a:gd name="T13" fmla="*/ 1 h 25"/>
                  <a:gd name="T14" fmla="*/ 19 w 23"/>
                  <a:gd name="T15" fmla="*/ 0 h 25"/>
                  <a:gd name="T16" fmla="*/ 20 w 23"/>
                  <a:gd name="T17" fmla="*/ 0 h 25"/>
                  <a:gd name="T18" fmla="*/ 23 w 23"/>
                  <a:gd name="T19" fmla="*/ 13 h 25"/>
                  <a:gd name="T20" fmla="*/ 21 w 23"/>
                  <a:gd name="T21" fmla="*/ 20 h 25"/>
                  <a:gd name="T22" fmla="*/ 15 w 23"/>
                  <a:gd name="T23" fmla="*/ 24 h 25"/>
                  <a:gd name="T24" fmla="*/ 8 w 23"/>
                  <a:gd name="T25" fmla="*/ 23 h 25"/>
                  <a:gd name="T26" fmla="*/ 3 w 23"/>
                  <a:gd name="T27" fmla="*/ 18 h 25"/>
                  <a:gd name="T28" fmla="*/ 0 w 23"/>
                  <a:gd name="T29" fmla="*/ 6 h 25"/>
                  <a:gd name="T30" fmla="*/ 0 w 23"/>
                  <a:gd name="T31" fmla="*/ 5 h 25"/>
                  <a:gd name="T32" fmla="*/ 1 w 23"/>
                  <a:gd name="T33" fmla="*/ 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25">
                    <a:moveTo>
                      <a:pt x="1" y="6"/>
                    </a:moveTo>
                    <a:cubicBezTo>
                      <a:pt x="2" y="9"/>
                      <a:pt x="4" y="13"/>
                      <a:pt x="6" y="16"/>
                    </a:cubicBezTo>
                    <a:cubicBezTo>
                      <a:pt x="8" y="20"/>
                      <a:pt x="11" y="22"/>
                      <a:pt x="14" y="21"/>
                    </a:cubicBezTo>
                    <a:cubicBezTo>
                      <a:pt x="16" y="20"/>
                      <a:pt x="17" y="19"/>
                      <a:pt x="18" y="18"/>
                    </a:cubicBezTo>
                    <a:cubicBezTo>
                      <a:pt x="18" y="16"/>
                      <a:pt x="19" y="15"/>
                      <a:pt x="19" y="13"/>
                    </a:cubicBezTo>
                    <a:cubicBezTo>
                      <a:pt x="19" y="9"/>
                      <a:pt x="19" y="5"/>
                      <a:pt x="18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0"/>
                      <a:pt x="18" y="0"/>
                      <a:pt x="19" y="0"/>
                    </a:cubicBezTo>
                    <a:cubicBezTo>
                      <a:pt x="19" y="0"/>
                      <a:pt x="20" y="0"/>
                      <a:pt x="20" y="0"/>
                    </a:cubicBezTo>
                    <a:cubicBezTo>
                      <a:pt x="22" y="4"/>
                      <a:pt x="23" y="8"/>
                      <a:pt x="23" y="13"/>
                    </a:cubicBezTo>
                    <a:cubicBezTo>
                      <a:pt x="23" y="15"/>
                      <a:pt x="22" y="17"/>
                      <a:pt x="21" y="20"/>
                    </a:cubicBezTo>
                    <a:cubicBezTo>
                      <a:pt x="20" y="22"/>
                      <a:pt x="18" y="24"/>
                      <a:pt x="15" y="24"/>
                    </a:cubicBezTo>
                    <a:cubicBezTo>
                      <a:pt x="13" y="25"/>
                      <a:pt x="10" y="25"/>
                      <a:pt x="8" y="23"/>
                    </a:cubicBezTo>
                    <a:cubicBezTo>
                      <a:pt x="6" y="22"/>
                      <a:pt x="4" y="20"/>
                      <a:pt x="3" y="18"/>
                    </a:cubicBezTo>
                    <a:cubicBezTo>
                      <a:pt x="1" y="14"/>
                      <a:pt x="0" y="10"/>
                      <a:pt x="0" y="6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53" name="îŝlîde">
                <a:extLst>
                  <a:ext uri="{FF2B5EF4-FFF2-40B4-BE49-F238E27FC236}">
                    <a16:creationId xmlns:a16="http://schemas.microsoft.com/office/drawing/2014/main" id="{2A53ED87-DBC6-4900-8FBA-64A19CEDD72B}"/>
                  </a:ext>
                </a:extLst>
              </p:cNvPr>
              <p:cNvSpPr/>
              <p:nvPr userDrawn="1"/>
            </p:nvSpPr>
            <p:spPr bwMode="auto">
              <a:xfrm flipH="1">
                <a:off x="8361449" y="3228369"/>
                <a:ext cx="152626" cy="284166"/>
              </a:xfrm>
              <a:custGeom>
                <a:avLst/>
                <a:gdLst>
                  <a:gd name="T0" fmla="*/ 15 w 73"/>
                  <a:gd name="T1" fmla="*/ 4 h 136"/>
                  <a:gd name="T2" fmla="*/ 21 w 73"/>
                  <a:gd name="T3" fmla="*/ 11 h 136"/>
                  <a:gd name="T4" fmla="*/ 26 w 73"/>
                  <a:gd name="T5" fmla="*/ 19 h 136"/>
                  <a:gd name="T6" fmla="*/ 35 w 73"/>
                  <a:gd name="T7" fmla="*/ 34 h 136"/>
                  <a:gd name="T8" fmla="*/ 51 w 73"/>
                  <a:gd name="T9" fmla="*/ 66 h 136"/>
                  <a:gd name="T10" fmla="*/ 73 w 73"/>
                  <a:gd name="T11" fmla="*/ 132 h 136"/>
                  <a:gd name="T12" fmla="*/ 71 w 73"/>
                  <a:gd name="T13" fmla="*/ 136 h 136"/>
                  <a:gd name="T14" fmla="*/ 68 w 73"/>
                  <a:gd name="T15" fmla="*/ 134 h 136"/>
                  <a:gd name="T16" fmla="*/ 41 w 73"/>
                  <a:gd name="T17" fmla="*/ 70 h 136"/>
                  <a:gd name="T18" fmla="*/ 24 w 73"/>
                  <a:gd name="T19" fmla="*/ 41 h 136"/>
                  <a:gd name="T20" fmla="*/ 14 w 73"/>
                  <a:gd name="T21" fmla="*/ 27 h 136"/>
                  <a:gd name="T22" fmla="*/ 9 w 73"/>
                  <a:gd name="T23" fmla="*/ 21 h 136"/>
                  <a:gd name="T24" fmla="*/ 3 w 73"/>
                  <a:gd name="T25" fmla="*/ 15 h 136"/>
                  <a:gd name="T26" fmla="*/ 3 w 73"/>
                  <a:gd name="T27" fmla="*/ 15 h 136"/>
                  <a:gd name="T28" fmla="*/ 3 w 73"/>
                  <a:gd name="T29" fmla="*/ 3 h 136"/>
                  <a:gd name="T30" fmla="*/ 14 w 73"/>
                  <a:gd name="T31" fmla="*/ 3 h 136"/>
                  <a:gd name="T32" fmla="*/ 15 w 73"/>
                  <a:gd name="T33" fmla="*/ 4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3" h="136">
                    <a:moveTo>
                      <a:pt x="15" y="4"/>
                    </a:moveTo>
                    <a:cubicBezTo>
                      <a:pt x="17" y="7"/>
                      <a:pt x="19" y="9"/>
                      <a:pt x="21" y="11"/>
                    </a:cubicBezTo>
                    <a:cubicBezTo>
                      <a:pt x="22" y="14"/>
                      <a:pt x="24" y="16"/>
                      <a:pt x="26" y="19"/>
                    </a:cubicBezTo>
                    <a:cubicBezTo>
                      <a:pt x="29" y="24"/>
                      <a:pt x="32" y="29"/>
                      <a:pt x="35" y="34"/>
                    </a:cubicBezTo>
                    <a:cubicBezTo>
                      <a:pt x="41" y="44"/>
                      <a:pt x="46" y="55"/>
                      <a:pt x="51" y="66"/>
                    </a:cubicBezTo>
                    <a:cubicBezTo>
                      <a:pt x="60" y="87"/>
                      <a:pt x="67" y="110"/>
                      <a:pt x="73" y="132"/>
                    </a:cubicBezTo>
                    <a:cubicBezTo>
                      <a:pt x="73" y="134"/>
                      <a:pt x="72" y="135"/>
                      <a:pt x="71" y="136"/>
                    </a:cubicBezTo>
                    <a:cubicBezTo>
                      <a:pt x="70" y="136"/>
                      <a:pt x="68" y="135"/>
                      <a:pt x="68" y="134"/>
                    </a:cubicBezTo>
                    <a:cubicBezTo>
                      <a:pt x="61" y="112"/>
                      <a:pt x="52" y="90"/>
                      <a:pt x="41" y="70"/>
                    </a:cubicBezTo>
                    <a:cubicBezTo>
                      <a:pt x="36" y="60"/>
                      <a:pt x="30" y="50"/>
                      <a:pt x="24" y="41"/>
                    </a:cubicBezTo>
                    <a:cubicBezTo>
                      <a:pt x="21" y="36"/>
                      <a:pt x="17" y="32"/>
                      <a:pt x="14" y="27"/>
                    </a:cubicBezTo>
                    <a:cubicBezTo>
                      <a:pt x="12" y="25"/>
                      <a:pt x="11" y="23"/>
                      <a:pt x="9" y="21"/>
                    </a:cubicBezTo>
                    <a:cubicBezTo>
                      <a:pt x="7" y="19"/>
                      <a:pt x="5" y="16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0" y="12"/>
                      <a:pt x="0" y="7"/>
                      <a:pt x="3" y="3"/>
                    </a:cubicBezTo>
                    <a:cubicBezTo>
                      <a:pt x="6" y="0"/>
                      <a:pt x="11" y="0"/>
                      <a:pt x="14" y="3"/>
                    </a:cubicBezTo>
                    <a:lnTo>
                      <a:pt x="15" y="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54" name="ïsľïḓè">
                <a:extLst>
                  <a:ext uri="{FF2B5EF4-FFF2-40B4-BE49-F238E27FC236}">
                    <a16:creationId xmlns:a16="http://schemas.microsoft.com/office/drawing/2014/main" id="{B59AC3BE-958B-4E49-AE86-D79FB1986650}"/>
                  </a:ext>
                </a:extLst>
              </p:cNvPr>
              <p:cNvSpPr/>
              <p:nvPr userDrawn="1"/>
            </p:nvSpPr>
            <p:spPr bwMode="auto">
              <a:xfrm flipH="1">
                <a:off x="8357433" y="3493457"/>
                <a:ext cx="21087" cy="23095"/>
              </a:xfrm>
              <a:custGeom>
                <a:avLst/>
                <a:gdLst>
                  <a:gd name="T0" fmla="*/ 2 w 10"/>
                  <a:gd name="T1" fmla="*/ 5 h 11"/>
                  <a:gd name="T2" fmla="*/ 0 w 10"/>
                  <a:gd name="T3" fmla="*/ 4 h 11"/>
                  <a:gd name="T4" fmla="*/ 3 w 10"/>
                  <a:gd name="T5" fmla="*/ 3 h 11"/>
                  <a:gd name="T6" fmla="*/ 8 w 10"/>
                  <a:gd name="T7" fmla="*/ 0 h 11"/>
                  <a:gd name="T8" fmla="*/ 8 w 10"/>
                  <a:gd name="T9" fmla="*/ 3 h 11"/>
                  <a:gd name="T10" fmla="*/ 6 w 10"/>
                  <a:gd name="T11" fmla="*/ 9 h 11"/>
                  <a:gd name="T12" fmla="*/ 2 w 10"/>
                  <a:gd name="T13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2" y="5"/>
                    </a:moveTo>
                    <a:cubicBezTo>
                      <a:pt x="2" y="5"/>
                      <a:pt x="0" y="5"/>
                      <a:pt x="0" y="4"/>
                    </a:cubicBezTo>
                    <a:cubicBezTo>
                      <a:pt x="0" y="3"/>
                      <a:pt x="2" y="3"/>
                      <a:pt x="3" y="3"/>
                    </a:cubicBezTo>
                    <a:cubicBezTo>
                      <a:pt x="5" y="3"/>
                      <a:pt x="7" y="0"/>
                      <a:pt x="8" y="0"/>
                    </a:cubicBezTo>
                    <a:cubicBezTo>
                      <a:pt x="10" y="0"/>
                      <a:pt x="9" y="2"/>
                      <a:pt x="8" y="3"/>
                    </a:cubicBezTo>
                    <a:cubicBezTo>
                      <a:pt x="8" y="3"/>
                      <a:pt x="10" y="7"/>
                      <a:pt x="6" y="9"/>
                    </a:cubicBezTo>
                    <a:cubicBezTo>
                      <a:pt x="1" y="11"/>
                      <a:pt x="2" y="5"/>
                      <a:pt x="2" y="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55" name="ïṡľiďè">
                <a:extLst>
                  <a:ext uri="{FF2B5EF4-FFF2-40B4-BE49-F238E27FC236}">
                    <a16:creationId xmlns:a16="http://schemas.microsoft.com/office/drawing/2014/main" id="{B1E5BE91-AF86-490F-AA80-7A14489BBA17}"/>
                  </a:ext>
                </a:extLst>
              </p:cNvPr>
              <p:cNvSpPr/>
              <p:nvPr userDrawn="1"/>
            </p:nvSpPr>
            <p:spPr bwMode="auto">
              <a:xfrm flipH="1">
                <a:off x="8231918" y="3489441"/>
                <a:ext cx="154634" cy="45186"/>
              </a:xfrm>
              <a:custGeom>
                <a:avLst/>
                <a:gdLst>
                  <a:gd name="T0" fmla="*/ 69 w 74"/>
                  <a:gd name="T1" fmla="*/ 22 h 22"/>
                  <a:gd name="T2" fmla="*/ 2 w 74"/>
                  <a:gd name="T3" fmla="*/ 22 h 22"/>
                  <a:gd name="T4" fmla="*/ 2 w 74"/>
                  <a:gd name="T5" fmla="*/ 11 h 22"/>
                  <a:gd name="T6" fmla="*/ 6 w 74"/>
                  <a:gd name="T7" fmla="*/ 7 h 22"/>
                  <a:gd name="T8" fmla="*/ 9 w 74"/>
                  <a:gd name="T9" fmla="*/ 10 h 22"/>
                  <a:gd name="T10" fmla="*/ 12 w 74"/>
                  <a:gd name="T11" fmla="*/ 5 h 22"/>
                  <a:gd name="T12" fmla="*/ 49 w 74"/>
                  <a:gd name="T13" fmla="*/ 0 h 22"/>
                  <a:gd name="T14" fmla="*/ 69 w 74"/>
                  <a:gd name="T1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4" h="22">
                    <a:moveTo>
                      <a:pt x="69" y="22"/>
                    </a:moveTo>
                    <a:cubicBezTo>
                      <a:pt x="2" y="22"/>
                      <a:pt x="2" y="22"/>
                      <a:pt x="2" y="22"/>
                    </a:cubicBezTo>
                    <a:cubicBezTo>
                      <a:pt x="0" y="19"/>
                      <a:pt x="1" y="15"/>
                      <a:pt x="2" y="11"/>
                    </a:cubicBezTo>
                    <a:cubicBezTo>
                      <a:pt x="2" y="11"/>
                      <a:pt x="1" y="8"/>
                      <a:pt x="6" y="7"/>
                    </a:cubicBezTo>
                    <a:cubicBezTo>
                      <a:pt x="6" y="9"/>
                      <a:pt x="7" y="10"/>
                      <a:pt x="9" y="10"/>
                    </a:cubicBezTo>
                    <a:cubicBezTo>
                      <a:pt x="12" y="9"/>
                      <a:pt x="12" y="9"/>
                      <a:pt x="12" y="5"/>
                    </a:cubicBezTo>
                    <a:cubicBezTo>
                      <a:pt x="20" y="3"/>
                      <a:pt x="38" y="0"/>
                      <a:pt x="49" y="0"/>
                    </a:cubicBezTo>
                    <a:cubicBezTo>
                      <a:pt x="74" y="2"/>
                      <a:pt x="69" y="22"/>
                      <a:pt x="69" y="2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56" name="íşlide">
                <a:extLst>
                  <a:ext uri="{FF2B5EF4-FFF2-40B4-BE49-F238E27FC236}">
                    <a16:creationId xmlns:a16="http://schemas.microsoft.com/office/drawing/2014/main" id="{18798FC7-9C2A-4476-91E1-B23F701BB7B1}"/>
                  </a:ext>
                </a:extLst>
              </p:cNvPr>
              <p:cNvSpPr/>
              <p:nvPr userDrawn="1"/>
            </p:nvSpPr>
            <p:spPr bwMode="auto">
              <a:xfrm flipH="1">
                <a:off x="8231917" y="3489441"/>
                <a:ext cx="77317" cy="45186"/>
              </a:xfrm>
              <a:custGeom>
                <a:avLst/>
                <a:gdLst>
                  <a:gd name="T0" fmla="*/ 13 w 37"/>
                  <a:gd name="T1" fmla="*/ 0 h 22"/>
                  <a:gd name="T2" fmla="*/ 2 w 37"/>
                  <a:gd name="T3" fmla="*/ 22 h 22"/>
                  <a:gd name="T4" fmla="*/ 32 w 37"/>
                  <a:gd name="T5" fmla="*/ 22 h 22"/>
                  <a:gd name="T6" fmla="*/ 13 w 37"/>
                  <a:gd name="T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22">
                    <a:moveTo>
                      <a:pt x="13" y="0"/>
                    </a:moveTo>
                    <a:cubicBezTo>
                      <a:pt x="0" y="1"/>
                      <a:pt x="0" y="12"/>
                      <a:pt x="2" y="2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2"/>
                      <a:pt x="37" y="2"/>
                      <a:pt x="1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57" name="ïS1íḑe">
                <a:extLst>
                  <a:ext uri="{FF2B5EF4-FFF2-40B4-BE49-F238E27FC236}">
                    <a16:creationId xmlns:a16="http://schemas.microsoft.com/office/drawing/2014/main" id="{1ADEE54B-6927-473D-942B-F795961BA49A}"/>
                  </a:ext>
                </a:extLst>
              </p:cNvPr>
              <p:cNvSpPr/>
              <p:nvPr userDrawn="1"/>
            </p:nvSpPr>
            <p:spPr bwMode="auto">
              <a:xfrm flipH="1">
                <a:off x="8671722" y="3086789"/>
                <a:ext cx="86354" cy="89367"/>
              </a:xfrm>
              <a:custGeom>
                <a:avLst/>
                <a:gdLst>
                  <a:gd name="T0" fmla="*/ 10 w 41"/>
                  <a:gd name="T1" fmla="*/ 15 h 43"/>
                  <a:gd name="T2" fmla="*/ 26 w 41"/>
                  <a:gd name="T3" fmla="*/ 1 h 43"/>
                  <a:gd name="T4" fmla="*/ 36 w 41"/>
                  <a:gd name="T5" fmla="*/ 11 h 43"/>
                  <a:gd name="T6" fmla="*/ 24 w 41"/>
                  <a:gd name="T7" fmla="*/ 37 h 43"/>
                  <a:gd name="T8" fmla="*/ 10 w 41"/>
                  <a:gd name="T9" fmla="*/ 15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3">
                    <a:moveTo>
                      <a:pt x="10" y="15"/>
                    </a:moveTo>
                    <a:cubicBezTo>
                      <a:pt x="23" y="9"/>
                      <a:pt x="14" y="2"/>
                      <a:pt x="26" y="1"/>
                    </a:cubicBezTo>
                    <a:cubicBezTo>
                      <a:pt x="30" y="0"/>
                      <a:pt x="35" y="7"/>
                      <a:pt x="36" y="11"/>
                    </a:cubicBezTo>
                    <a:cubicBezTo>
                      <a:pt x="37" y="17"/>
                      <a:pt x="41" y="30"/>
                      <a:pt x="24" y="37"/>
                    </a:cubicBezTo>
                    <a:cubicBezTo>
                      <a:pt x="12" y="43"/>
                      <a:pt x="0" y="19"/>
                      <a:pt x="10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58" name="ïsḻíḓè">
                <a:extLst>
                  <a:ext uri="{FF2B5EF4-FFF2-40B4-BE49-F238E27FC236}">
                    <a16:creationId xmlns:a16="http://schemas.microsoft.com/office/drawing/2014/main" id="{AFF07E98-4702-45DA-B53F-F286BE5B61C1}"/>
                  </a:ext>
                </a:extLst>
              </p:cNvPr>
              <p:cNvSpPr/>
              <p:nvPr userDrawn="1"/>
            </p:nvSpPr>
            <p:spPr bwMode="auto">
              <a:xfrm flipH="1">
                <a:off x="8684775" y="3102854"/>
                <a:ext cx="70289" cy="67276"/>
              </a:xfrm>
              <a:custGeom>
                <a:avLst/>
                <a:gdLst>
                  <a:gd name="T0" fmla="*/ 12 w 34"/>
                  <a:gd name="T1" fmla="*/ 4 h 32"/>
                  <a:gd name="T2" fmla="*/ 27 w 34"/>
                  <a:gd name="T3" fmla="*/ 27 h 32"/>
                  <a:gd name="T4" fmla="*/ 17 w 34"/>
                  <a:gd name="T5" fmla="*/ 31 h 32"/>
                  <a:gd name="T6" fmla="*/ 1 w 34"/>
                  <a:gd name="T7" fmla="*/ 10 h 32"/>
                  <a:gd name="T8" fmla="*/ 12 w 34"/>
                  <a:gd name="T9" fmla="*/ 4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2">
                    <a:moveTo>
                      <a:pt x="12" y="4"/>
                    </a:moveTo>
                    <a:cubicBezTo>
                      <a:pt x="15" y="14"/>
                      <a:pt x="34" y="12"/>
                      <a:pt x="27" y="27"/>
                    </a:cubicBezTo>
                    <a:cubicBezTo>
                      <a:pt x="26" y="30"/>
                      <a:pt x="20" y="32"/>
                      <a:pt x="17" y="31"/>
                    </a:cubicBezTo>
                    <a:cubicBezTo>
                      <a:pt x="13" y="29"/>
                      <a:pt x="4" y="23"/>
                      <a:pt x="1" y="10"/>
                    </a:cubicBezTo>
                    <a:cubicBezTo>
                      <a:pt x="0" y="3"/>
                      <a:pt x="11" y="0"/>
                      <a:pt x="12" y="4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59" name="îṡḷïḍe">
                <a:extLst>
                  <a:ext uri="{FF2B5EF4-FFF2-40B4-BE49-F238E27FC236}">
                    <a16:creationId xmlns:a16="http://schemas.microsoft.com/office/drawing/2014/main" id="{A5903AE9-5C15-4917-8236-87FCE9A401FC}"/>
                  </a:ext>
                </a:extLst>
              </p:cNvPr>
              <p:cNvSpPr/>
              <p:nvPr userDrawn="1"/>
            </p:nvSpPr>
            <p:spPr bwMode="auto">
              <a:xfrm flipH="1">
                <a:off x="8580347" y="2867890"/>
                <a:ext cx="131540" cy="241993"/>
              </a:xfrm>
              <a:custGeom>
                <a:avLst/>
                <a:gdLst>
                  <a:gd name="T0" fmla="*/ 62 w 63"/>
                  <a:gd name="T1" fmla="*/ 1 h 116"/>
                  <a:gd name="T2" fmla="*/ 58 w 63"/>
                  <a:gd name="T3" fmla="*/ 1 h 116"/>
                  <a:gd name="T4" fmla="*/ 34 w 63"/>
                  <a:gd name="T5" fmla="*/ 26 h 116"/>
                  <a:gd name="T6" fmla="*/ 23 w 63"/>
                  <a:gd name="T7" fmla="*/ 39 h 116"/>
                  <a:gd name="T8" fmla="*/ 12 w 63"/>
                  <a:gd name="T9" fmla="*/ 53 h 116"/>
                  <a:gd name="T10" fmla="*/ 11 w 63"/>
                  <a:gd name="T11" fmla="*/ 53 h 116"/>
                  <a:gd name="T12" fmla="*/ 9 w 63"/>
                  <a:gd name="T13" fmla="*/ 57 h 116"/>
                  <a:gd name="T14" fmla="*/ 7 w 63"/>
                  <a:gd name="T15" fmla="*/ 61 h 116"/>
                  <a:gd name="T16" fmla="*/ 6 w 63"/>
                  <a:gd name="T17" fmla="*/ 64 h 116"/>
                  <a:gd name="T18" fmla="*/ 6 w 63"/>
                  <a:gd name="T19" fmla="*/ 66 h 116"/>
                  <a:gd name="T20" fmla="*/ 5 w 63"/>
                  <a:gd name="T21" fmla="*/ 70 h 116"/>
                  <a:gd name="T22" fmla="*/ 2 w 63"/>
                  <a:gd name="T23" fmla="*/ 88 h 116"/>
                  <a:gd name="T24" fmla="*/ 1 w 63"/>
                  <a:gd name="T25" fmla="*/ 110 h 116"/>
                  <a:gd name="T26" fmla="*/ 9 w 63"/>
                  <a:gd name="T27" fmla="*/ 111 h 116"/>
                  <a:gd name="T28" fmla="*/ 12 w 63"/>
                  <a:gd name="T29" fmla="*/ 89 h 116"/>
                  <a:gd name="T30" fmla="*/ 15 w 63"/>
                  <a:gd name="T31" fmla="*/ 72 h 116"/>
                  <a:gd name="T32" fmla="*/ 15 w 63"/>
                  <a:gd name="T33" fmla="*/ 69 h 116"/>
                  <a:gd name="T34" fmla="*/ 17 w 63"/>
                  <a:gd name="T35" fmla="*/ 65 h 116"/>
                  <a:gd name="T36" fmla="*/ 18 w 63"/>
                  <a:gd name="T37" fmla="*/ 62 h 116"/>
                  <a:gd name="T38" fmla="*/ 18 w 63"/>
                  <a:gd name="T39" fmla="*/ 62 h 116"/>
                  <a:gd name="T40" fmla="*/ 20 w 63"/>
                  <a:gd name="T41" fmla="*/ 59 h 116"/>
                  <a:gd name="T42" fmla="*/ 20 w 63"/>
                  <a:gd name="T43" fmla="*/ 59 h 116"/>
                  <a:gd name="T44" fmla="*/ 30 w 63"/>
                  <a:gd name="T45" fmla="*/ 45 h 116"/>
                  <a:gd name="T46" fmla="*/ 41 w 63"/>
                  <a:gd name="T47" fmla="*/ 32 h 116"/>
                  <a:gd name="T48" fmla="*/ 62 w 63"/>
                  <a:gd name="T49" fmla="*/ 5 h 116"/>
                  <a:gd name="T50" fmla="*/ 62 w 63"/>
                  <a:gd name="T51" fmla="*/ 1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3" h="116">
                    <a:moveTo>
                      <a:pt x="62" y="1"/>
                    </a:moveTo>
                    <a:cubicBezTo>
                      <a:pt x="61" y="0"/>
                      <a:pt x="59" y="0"/>
                      <a:pt x="58" y="1"/>
                    </a:cubicBezTo>
                    <a:cubicBezTo>
                      <a:pt x="50" y="9"/>
                      <a:pt x="42" y="17"/>
                      <a:pt x="34" y="26"/>
                    </a:cubicBezTo>
                    <a:cubicBezTo>
                      <a:pt x="30" y="30"/>
                      <a:pt x="26" y="34"/>
                      <a:pt x="23" y="39"/>
                    </a:cubicBezTo>
                    <a:cubicBezTo>
                      <a:pt x="19" y="43"/>
                      <a:pt x="15" y="48"/>
                      <a:pt x="12" y="53"/>
                    </a:cubicBezTo>
                    <a:cubicBezTo>
                      <a:pt x="11" y="53"/>
                      <a:pt x="11" y="53"/>
                      <a:pt x="11" y="53"/>
                    </a:cubicBezTo>
                    <a:cubicBezTo>
                      <a:pt x="10" y="54"/>
                      <a:pt x="10" y="55"/>
                      <a:pt x="9" y="57"/>
                    </a:cubicBezTo>
                    <a:cubicBezTo>
                      <a:pt x="8" y="58"/>
                      <a:pt x="7" y="60"/>
                      <a:pt x="7" y="61"/>
                    </a:cubicBezTo>
                    <a:cubicBezTo>
                      <a:pt x="6" y="64"/>
                      <a:pt x="6" y="64"/>
                      <a:pt x="6" y="64"/>
                    </a:cubicBezTo>
                    <a:cubicBezTo>
                      <a:pt x="6" y="66"/>
                      <a:pt x="6" y="66"/>
                      <a:pt x="6" y="66"/>
                    </a:cubicBezTo>
                    <a:cubicBezTo>
                      <a:pt x="5" y="67"/>
                      <a:pt x="5" y="69"/>
                      <a:pt x="5" y="70"/>
                    </a:cubicBezTo>
                    <a:cubicBezTo>
                      <a:pt x="4" y="76"/>
                      <a:pt x="3" y="81"/>
                      <a:pt x="2" y="88"/>
                    </a:cubicBezTo>
                    <a:cubicBezTo>
                      <a:pt x="1" y="96"/>
                      <a:pt x="1" y="101"/>
                      <a:pt x="1" y="110"/>
                    </a:cubicBezTo>
                    <a:cubicBezTo>
                      <a:pt x="0" y="116"/>
                      <a:pt x="8" y="115"/>
                      <a:pt x="9" y="111"/>
                    </a:cubicBezTo>
                    <a:cubicBezTo>
                      <a:pt x="10" y="103"/>
                      <a:pt x="11" y="96"/>
                      <a:pt x="12" y="89"/>
                    </a:cubicBezTo>
                    <a:cubicBezTo>
                      <a:pt x="13" y="82"/>
                      <a:pt x="13" y="77"/>
                      <a:pt x="15" y="72"/>
                    </a:cubicBezTo>
                    <a:cubicBezTo>
                      <a:pt x="15" y="71"/>
                      <a:pt x="15" y="70"/>
                      <a:pt x="15" y="69"/>
                    </a:cubicBezTo>
                    <a:cubicBezTo>
                      <a:pt x="17" y="65"/>
                      <a:pt x="17" y="65"/>
                      <a:pt x="17" y="65"/>
                    </a:cubicBezTo>
                    <a:cubicBezTo>
                      <a:pt x="17" y="64"/>
                      <a:pt x="17" y="63"/>
                      <a:pt x="18" y="62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8" y="61"/>
                      <a:pt x="19" y="60"/>
                      <a:pt x="20" y="59"/>
                    </a:cubicBezTo>
                    <a:cubicBezTo>
                      <a:pt x="20" y="59"/>
                      <a:pt x="20" y="59"/>
                      <a:pt x="20" y="59"/>
                    </a:cubicBezTo>
                    <a:cubicBezTo>
                      <a:pt x="23" y="55"/>
                      <a:pt x="26" y="51"/>
                      <a:pt x="30" y="45"/>
                    </a:cubicBezTo>
                    <a:cubicBezTo>
                      <a:pt x="41" y="32"/>
                      <a:pt x="41" y="32"/>
                      <a:pt x="41" y="32"/>
                    </a:cubicBezTo>
                    <a:cubicBezTo>
                      <a:pt x="49" y="22"/>
                      <a:pt x="56" y="13"/>
                      <a:pt x="62" y="5"/>
                    </a:cubicBezTo>
                    <a:cubicBezTo>
                      <a:pt x="63" y="4"/>
                      <a:pt x="63" y="2"/>
                      <a:pt x="62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60" name="ïsľiḑé">
                <a:extLst>
                  <a:ext uri="{FF2B5EF4-FFF2-40B4-BE49-F238E27FC236}">
                    <a16:creationId xmlns:a16="http://schemas.microsoft.com/office/drawing/2014/main" id="{A96F2807-4A99-4441-9EF6-EAC5E69F3DE1}"/>
                  </a:ext>
                </a:extLst>
              </p:cNvPr>
              <p:cNvSpPr/>
              <p:nvPr userDrawn="1"/>
            </p:nvSpPr>
            <p:spPr bwMode="auto">
              <a:xfrm flipH="1">
                <a:off x="8423704" y="3247448"/>
                <a:ext cx="135557" cy="87359"/>
              </a:xfrm>
              <a:custGeom>
                <a:avLst/>
                <a:gdLst>
                  <a:gd name="T0" fmla="*/ 64 w 65"/>
                  <a:gd name="T1" fmla="*/ 0 h 42"/>
                  <a:gd name="T2" fmla="*/ 0 w 65"/>
                  <a:gd name="T3" fmla="*/ 4 h 42"/>
                  <a:gd name="T4" fmla="*/ 0 w 65"/>
                  <a:gd name="T5" fmla="*/ 25 h 42"/>
                  <a:gd name="T6" fmla="*/ 27 w 65"/>
                  <a:gd name="T7" fmla="*/ 41 h 42"/>
                  <a:gd name="T8" fmla="*/ 40 w 65"/>
                  <a:gd name="T9" fmla="*/ 41 h 42"/>
                  <a:gd name="T10" fmla="*/ 65 w 65"/>
                  <a:gd name="T11" fmla="*/ 23 h 42"/>
                  <a:gd name="T12" fmla="*/ 64 w 65"/>
                  <a:gd name="T13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42">
                    <a:moveTo>
                      <a:pt x="64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1" y="34"/>
                      <a:pt x="13" y="42"/>
                      <a:pt x="27" y="41"/>
                    </a:cubicBezTo>
                    <a:cubicBezTo>
                      <a:pt x="40" y="41"/>
                      <a:pt x="40" y="41"/>
                      <a:pt x="40" y="41"/>
                    </a:cubicBezTo>
                    <a:cubicBezTo>
                      <a:pt x="54" y="41"/>
                      <a:pt x="65" y="33"/>
                      <a:pt x="65" y="23"/>
                    </a:cubicBezTo>
                    <a:cubicBezTo>
                      <a:pt x="64" y="0"/>
                      <a:pt x="64" y="0"/>
                      <a:pt x="64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61" name="iŝ1íḋè">
                <a:extLst>
                  <a:ext uri="{FF2B5EF4-FFF2-40B4-BE49-F238E27FC236}">
                    <a16:creationId xmlns:a16="http://schemas.microsoft.com/office/drawing/2014/main" id="{A2A35177-52FE-419A-BF15-E4653FF1E49E}"/>
                  </a:ext>
                </a:extLst>
              </p:cNvPr>
              <p:cNvSpPr/>
              <p:nvPr userDrawn="1"/>
            </p:nvSpPr>
            <p:spPr bwMode="auto">
              <a:xfrm flipH="1">
                <a:off x="8423704" y="3247448"/>
                <a:ext cx="100412" cy="77317"/>
              </a:xfrm>
              <a:custGeom>
                <a:avLst/>
                <a:gdLst>
                  <a:gd name="T0" fmla="*/ 47 w 48"/>
                  <a:gd name="T1" fmla="*/ 0 h 37"/>
                  <a:gd name="T2" fmla="*/ 0 w 48"/>
                  <a:gd name="T3" fmla="*/ 3 h 37"/>
                  <a:gd name="T4" fmla="*/ 20 w 48"/>
                  <a:gd name="T5" fmla="*/ 36 h 37"/>
                  <a:gd name="T6" fmla="*/ 30 w 48"/>
                  <a:gd name="T7" fmla="*/ 36 h 37"/>
                  <a:gd name="T8" fmla="*/ 48 w 48"/>
                  <a:gd name="T9" fmla="*/ 20 h 37"/>
                  <a:gd name="T10" fmla="*/ 47 w 48"/>
                  <a:gd name="T11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37">
                    <a:moveTo>
                      <a:pt x="47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1" y="37"/>
                      <a:pt x="20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40" y="36"/>
                      <a:pt x="48" y="29"/>
                      <a:pt x="48" y="20"/>
                    </a:cubicBezTo>
                    <a:cubicBezTo>
                      <a:pt x="47" y="0"/>
                      <a:pt x="47" y="0"/>
                      <a:pt x="47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62" name="iṥļiḑe">
                <a:extLst>
                  <a:ext uri="{FF2B5EF4-FFF2-40B4-BE49-F238E27FC236}">
                    <a16:creationId xmlns:a16="http://schemas.microsoft.com/office/drawing/2014/main" id="{F47C8FB3-BD10-4102-BF6C-C14107DD8296}"/>
                  </a:ext>
                </a:extLst>
              </p:cNvPr>
              <p:cNvSpPr/>
              <p:nvPr userDrawn="1"/>
            </p:nvSpPr>
            <p:spPr bwMode="auto">
              <a:xfrm flipH="1">
                <a:off x="8425713" y="3164105"/>
                <a:ext cx="140577" cy="91375"/>
              </a:xfrm>
              <a:custGeom>
                <a:avLst/>
                <a:gdLst>
                  <a:gd name="T0" fmla="*/ 64 w 67"/>
                  <a:gd name="T1" fmla="*/ 0 h 44"/>
                  <a:gd name="T2" fmla="*/ 0 w 67"/>
                  <a:gd name="T3" fmla="*/ 7 h 44"/>
                  <a:gd name="T4" fmla="*/ 3 w 67"/>
                  <a:gd name="T5" fmla="*/ 44 h 44"/>
                  <a:gd name="T6" fmla="*/ 67 w 67"/>
                  <a:gd name="T7" fmla="*/ 40 h 44"/>
                  <a:gd name="T8" fmla="*/ 64 w 67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44">
                    <a:moveTo>
                      <a:pt x="64" y="0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1" y="19"/>
                      <a:pt x="2" y="31"/>
                      <a:pt x="3" y="44"/>
                    </a:cubicBezTo>
                    <a:cubicBezTo>
                      <a:pt x="67" y="40"/>
                      <a:pt x="67" y="40"/>
                      <a:pt x="67" y="40"/>
                    </a:cubicBezTo>
                    <a:cubicBezTo>
                      <a:pt x="66" y="27"/>
                      <a:pt x="65" y="13"/>
                      <a:pt x="64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63" name="iṥļíďé">
                <a:extLst>
                  <a:ext uri="{FF2B5EF4-FFF2-40B4-BE49-F238E27FC236}">
                    <a16:creationId xmlns:a16="http://schemas.microsoft.com/office/drawing/2014/main" id="{85BD4476-995F-4FAC-8CB8-0F0DFBAD4CCA}"/>
                  </a:ext>
                </a:extLst>
              </p:cNvPr>
              <p:cNvSpPr/>
              <p:nvPr userDrawn="1"/>
            </p:nvSpPr>
            <p:spPr bwMode="auto">
              <a:xfrm flipH="1">
                <a:off x="8425713" y="3164105"/>
                <a:ext cx="140577" cy="91375"/>
              </a:xfrm>
              <a:custGeom>
                <a:avLst/>
                <a:gdLst>
                  <a:gd name="T0" fmla="*/ 64 w 67"/>
                  <a:gd name="T1" fmla="*/ 0 h 44"/>
                  <a:gd name="T2" fmla="*/ 0 w 67"/>
                  <a:gd name="T3" fmla="*/ 7 h 44"/>
                  <a:gd name="T4" fmla="*/ 3 w 67"/>
                  <a:gd name="T5" fmla="*/ 44 h 44"/>
                  <a:gd name="T6" fmla="*/ 67 w 67"/>
                  <a:gd name="T7" fmla="*/ 40 h 44"/>
                  <a:gd name="T8" fmla="*/ 64 w 67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44">
                    <a:moveTo>
                      <a:pt x="64" y="0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1" y="19"/>
                      <a:pt x="2" y="31"/>
                      <a:pt x="3" y="44"/>
                    </a:cubicBezTo>
                    <a:cubicBezTo>
                      <a:pt x="67" y="40"/>
                      <a:pt x="67" y="40"/>
                      <a:pt x="67" y="40"/>
                    </a:cubicBezTo>
                    <a:cubicBezTo>
                      <a:pt x="66" y="27"/>
                      <a:pt x="65" y="13"/>
                      <a:pt x="64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64" name="íṩļiḋé">
                <a:extLst>
                  <a:ext uri="{FF2B5EF4-FFF2-40B4-BE49-F238E27FC236}">
                    <a16:creationId xmlns:a16="http://schemas.microsoft.com/office/drawing/2014/main" id="{F6B39537-D1BB-4CE6-9541-5FCA9CF51087}"/>
                  </a:ext>
                </a:extLst>
              </p:cNvPr>
              <p:cNvSpPr/>
              <p:nvPr userDrawn="1"/>
            </p:nvSpPr>
            <p:spPr bwMode="auto">
              <a:xfrm flipH="1">
                <a:off x="8417680" y="3228369"/>
                <a:ext cx="150618" cy="19079"/>
              </a:xfrm>
              <a:custGeom>
                <a:avLst/>
                <a:gdLst>
                  <a:gd name="T0" fmla="*/ 68 w 72"/>
                  <a:gd name="T1" fmla="*/ 1 h 9"/>
                  <a:gd name="T2" fmla="*/ 3 w 72"/>
                  <a:gd name="T3" fmla="*/ 5 h 9"/>
                  <a:gd name="T4" fmla="*/ 3 w 72"/>
                  <a:gd name="T5" fmla="*/ 9 h 9"/>
                  <a:gd name="T6" fmla="*/ 68 w 72"/>
                  <a:gd name="T7" fmla="*/ 5 h 9"/>
                  <a:gd name="T8" fmla="*/ 68 w 72"/>
                  <a:gd name="T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9">
                    <a:moveTo>
                      <a:pt x="68" y="1"/>
                    </a:moveTo>
                    <a:cubicBezTo>
                      <a:pt x="3" y="5"/>
                      <a:pt x="3" y="5"/>
                      <a:pt x="3" y="5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68" y="5"/>
                      <a:pt x="68" y="5"/>
                      <a:pt x="68" y="5"/>
                    </a:cubicBezTo>
                    <a:cubicBezTo>
                      <a:pt x="72" y="5"/>
                      <a:pt x="71" y="0"/>
                      <a:pt x="68" y="1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65" name="îṣļiḍê">
                <a:extLst>
                  <a:ext uri="{FF2B5EF4-FFF2-40B4-BE49-F238E27FC236}">
                    <a16:creationId xmlns:a16="http://schemas.microsoft.com/office/drawing/2014/main" id="{1B74816F-873B-4740-8324-3046D24FD122}"/>
                  </a:ext>
                </a:extLst>
              </p:cNvPr>
              <p:cNvSpPr/>
              <p:nvPr userDrawn="1"/>
            </p:nvSpPr>
            <p:spPr bwMode="auto">
              <a:xfrm flipH="1">
                <a:off x="8419688" y="3209291"/>
                <a:ext cx="150618" cy="21087"/>
              </a:xfrm>
              <a:custGeom>
                <a:avLst/>
                <a:gdLst>
                  <a:gd name="T0" fmla="*/ 68 w 72"/>
                  <a:gd name="T1" fmla="*/ 0 h 10"/>
                  <a:gd name="T2" fmla="*/ 3 w 72"/>
                  <a:gd name="T3" fmla="*/ 5 h 10"/>
                  <a:gd name="T4" fmla="*/ 4 w 72"/>
                  <a:gd name="T5" fmla="*/ 10 h 10"/>
                  <a:gd name="T6" fmla="*/ 68 w 72"/>
                  <a:gd name="T7" fmla="*/ 5 h 10"/>
                  <a:gd name="T8" fmla="*/ 68 w 72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10">
                    <a:moveTo>
                      <a:pt x="68" y="0"/>
                    </a:moveTo>
                    <a:cubicBezTo>
                      <a:pt x="3" y="5"/>
                      <a:pt x="3" y="5"/>
                      <a:pt x="3" y="5"/>
                    </a:cubicBezTo>
                    <a:cubicBezTo>
                      <a:pt x="0" y="6"/>
                      <a:pt x="1" y="10"/>
                      <a:pt x="4" y="10"/>
                    </a:cubicBezTo>
                    <a:cubicBezTo>
                      <a:pt x="68" y="5"/>
                      <a:pt x="68" y="5"/>
                      <a:pt x="68" y="5"/>
                    </a:cubicBezTo>
                    <a:cubicBezTo>
                      <a:pt x="72" y="5"/>
                      <a:pt x="71" y="0"/>
                      <a:pt x="68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66" name="ïṧľíḋê">
                <a:extLst>
                  <a:ext uri="{FF2B5EF4-FFF2-40B4-BE49-F238E27FC236}">
                    <a16:creationId xmlns:a16="http://schemas.microsoft.com/office/drawing/2014/main" id="{F5AF1B80-7F1B-4936-B056-E55619F9F227}"/>
                  </a:ext>
                </a:extLst>
              </p:cNvPr>
              <p:cNvSpPr/>
              <p:nvPr userDrawn="1"/>
            </p:nvSpPr>
            <p:spPr bwMode="auto">
              <a:xfrm flipH="1">
                <a:off x="8421696" y="3191217"/>
                <a:ext cx="148610" cy="20083"/>
              </a:xfrm>
              <a:custGeom>
                <a:avLst/>
                <a:gdLst>
                  <a:gd name="T0" fmla="*/ 67 w 71"/>
                  <a:gd name="T1" fmla="*/ 0 h 10"/>
                  <a:gd name="T2" fmla="*/ 3 w 71"/>
                  <a:gd name="T3" fmla="*/ 6 h 10"/>
                  <a:gd name="T4" fmla="*/ 3 w 71"/>
                  <a:gd name="T5" fmla="*/ 10 h 10"/>
                  <a:gd name="T6" fmla="*/ 67 w 71"/>
                  <a:gd name="T7" fmla="*/ 5 h 10"/>
                  <a:gd name="T8" fmla="*/ 67 w 71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0">
                    <a:moveTo>
                      <a:pt x="67" y="0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0" y="6"/>
                      <a:pt x="0" y="10"/>
                      <a:pt x="3" y="10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71" y="5"/>
                      <a:pt x="71" y="0"/>
                      <a:pt x="67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67" name="ïṡḻîḋe">
                <a:extLst>
                  <a:ext uri="{FF2B5EF4-FFF2-40B4-BE49-F238E27FC236}">
                    <a16:creationId xmlns:a16="http://schemas.microsoft.com/office/drawing/2014/main" id="{4BC0B4CF-414F-41D0-AF86-9DB4474882F7}"/>
                  </a:ext>
                </a:extLst>
              </p:cNvPr>
              <p:cNvSpPr/>
              <p:nvPr userDrawn="1"/>
            </p:nvSpPr>
            <p:spPr bwMode="auto">
              <a:xfrm flipH="1">
                <a:off x="8530141" y="3174146"/>
                <a:ext cx="42173" cy="37153"/>
              </a:xfrm>
              <a:custGeom>
                <a:avLst/>
                <a:gdLst>
                  <a:gd name="T0" fmla="*/ 4 w 20"/>
                  <a:gd name="T1" fmla="*/ 14 h 18"/>
                  <a:gd name="T2" fmla="*/ 4 w 20"/>
                  <a:gd name="T3" fmla="*/ 18 h 18"/>
                  <a:gd name="T4" fmla="*/ 4 w 20"/>
                  <a:gd name="T5" fmla="*/ 14 h 18"/>
                  <a:gd name="T6" fmla="*/ 4 w 20"/>
                  <a:gd name="T7" fmla="*/ 14 h 18"/>
                  <a:gd name="T8" fmla="*/ 3 w 20"/>
                  <a:gd name="T9" fmla="*/ 5 h 18"/>
                  <a:gd name="T10" fmla="*/ 3 w 20"/>
                  <a:gd name="T11" fmla="*/ 10 h 18"/>
                  <a:gd name="T12" fmla="*/ 3 w 20"/>
                  <a:gd name="T13" fmla="*/ 10 h 18"/>
                  <a:gd name="T14" fmla="*/ 3 w 20"/>
                  <a:gd name="T15" fmla="*/ 5 h 18"/>
                  <a:gd name="T16" fmla="*/ 20 w 20"/>
                  <a:gd name="T17" fmla="*/ 0 h 18"/>
                  <a:gd name="T18" fmla="*/ 6 w 20"/>
                  <a:gd name="T19" fmla="*/ 1 h 18"/>
                  <a:gd name="T20" fmla="*/ 20 w 20"/>
                  <a:gd name="T21" fmla="*/ 0 h 18"/>
                  <a:gd name="T22" fmla="*/ 20 w 20"/>
                  <a:gd name="T2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" h="18">
                    <a:moveTo>
                      <a:pt x="4" y="14"/>
                    </a:moveTo>
                    <a:cubicBezTo>
                      <a:pt x="1" y="14"/>
                      <a:pt x="1" y="18"/>
                      <a:pt x="4" y="18"/>
                    </a:cubicBezTo>
                    <a:cubicBezTo>
                      <a:pt x="1" y="18"/>
                      <a:pt x="1" y="14"/>
                      <a:pt x="4" y="14"/>
                    </a:cubicBezTo>
                    <a:cubicBezTo>
                      <a:pt x="4" y="14"/>
                      <a:pt x="4" y="14"/>
                      <a:pt x="4" y="14"/>
                    </a:cubicBezTo>
                    <a:moveTo>
                      <a:pt x="3" y="5"/>
                    </a:moveTo>
                    <a:cubicBezTo>
                      <a:pt x="0" y="6"/>
                      <a:pt x="0" y="10"/>
                      <a:pt x="3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8"/>
                      <a:pt x="3" y="7"/>
                      <a:pt x="3" y="5"/>
                    </a:cubicBezTo>
                    <a:moveTo>
                      <a:pt x="20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68" name="îṣḷîḑê">
                <a:extLst>
                  <a:ext uri="{FF2B5EF4-FFF2-40B4-BE49-F238E27FC236}">
                    <a16:creationId xmlns:a16="http://schemas.microsoft.com/office/drawing/2014/main" id="{E14A0063-2550-4E02-9366-83F90408261B}"/>
                  </a:ext>
                </a:extLst>
              </p:cNvPr>
              <p:cNvSpPr/>
              <p:nvPr userDrawn="1"/>
            </p:nvSpPr>
            <p:spPr bwMode="auto">
              <a:xfrm flipH="1">
                <a:off x="8528133" y="3174146"/>
                <a:ext cx="38157" cy="29120"/>
              </a:xfrm>
              <a:custGeom>
                <a:avLst/>
                <a:gdLst>
                  <a:gd name="T0" fmla="*/ 17 w 18"/>
                  <a:gd name="T1" fmla="*/ 0 h 14"/>
                  <a:gd name="T2" fmla="*/ 3 w 18"/>
                  <a:gd name="T3" fmla="*/ 1 h 14"/>
                  <a:gd name="T4" fmla="*/ 0 w 18"/>
                  <a:gd name="T5" fmla="*/ 2 h 14"/>
                  <a:gd name="T6" fmla="*/ 0 w 18"/>
                  <a:gd name="T7" fmla="*/ 5 h 14"/>
                  <a:gd name="T8" fmla="*/ 0 w 18"/>
                  <a:gd name="T9" fmla="*/ 5 h 14"/>
                  <a:gd name="T10" fmla="*/ 0 w 18"/>
                  <a:gd name="T11" fmla="*/ 10 h 14"/>
                  <a:gd name="T12" fmla="*/ 0 w 18"/>
                  <a:gd name="T13" fmla="*/ 10 h 14"/>
                  <a:gd name="T14" fmla="*/ 1 w 18"/>
                  <a:gd name="T15" fmla="*/ 14 h 14"/>
                  <a:gd name="T16" fmla="*/ 1 w 18"/>
                  <a:gd name="T17" fmla="*/ 14 h 14"/>
                  <a:gd name="T18" fmla="*/ 1 w 18"/>
                  <a:gd name="T19" fmla="*/ 14 h 14"/>
                  <a:gd name="T20" fmla="*/ 1 w 18"/>
                  <a:gd name="T21" fmla="*/ 14 h 14"/>
                  <a:gd name="T22" fmla="*/ 18 w 18"/>
                  <a:gd name="T23" fmla="*/ 12 h 14"/>
                  <a:gd name="T24" fmla="*/ 17 w 18"/>
                  <a:gd name="T2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14">
                    <a:moveTo>
                      <a:pt x="17" y="0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7"/>
                      <a:pt x="0" y="8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8"/>
                      <a:pt x="17" y="4"/>
                      <a:pt x="17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69" name="îślïďe">
                <a:extLst>
                  <a:ext uri="{FF2B5EF4-FFF2-40B4-BE49-F238E27FC236}">
                    <a16:creationId xmlns:a16="http://schemas.microsoft.com/office/drawing/2014/main" id="{56980CBB-1D2D-4645-99DC-9B063A402037}"/>
                  </a:ext>
                </a:extLst>
              </p:cNvPr>
              <p:cNvSpPr/>
              <p:nvPr userDrawn="1"/>
            </p:nvSpPr>
            <p:spPr bwMode="auto">
              <a:xfrm flipH="1">
                <a:off x="8561268" y="3211300"/>
                <a:ext cx="9038" cy="19079"/>
              </a:xfrm>
              <a:custGeom>
                <a:avLst/>
                <a:gdLst>
                  <a:gd name="T0" fmla="*/ 3 w 4"/>
                  <a:gd name="T1" fmla="*/ 0 h 9"/>
                  <a:gd name="T2" fmla="*/ 3 w 4"/>
                  <a:gd name="T3" fmla="*/ 0 h 9"/>
                  <a:gd name="T4" fmla="*/ 3 w 4"/>
                  <a:gd name="T5" fmla="*/ 4 h 9"/>
                  <a:gd name="T6" fmla="*/ 4 w 4"/>
                  <a:gd name="T7" fmla="*/ 9 h 9"/>
                  <a:gd name="T8" fmla="*/ 3 w 4"/>
                  <a:gd name="T9" fmla="*/ 4 h 9"/>
                  <a:gd name="T10" fmla="*/ 3 w 4"/>
                  <a:gd name="T11" fmla="*/ 4 h 9"/>
                  <a:gd name="T12" fmla="*/ 3 w 4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9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0" y="5"/>
                      <a:pt x="1" y="9"/>
                      <a:pt x="4" y="9"/>
                    </a:cubicBezTo>
                    <a:cubicBezTo>
                      <a:pt x="1" y="9"/>
                      <a:pt x="0" y="5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3"/>
                      <a:pt x="3" y="2"/>
                      <a:pt x="3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70" name="isľîḓé">
                <a:extLst>
                  <a:ext uri="{FF2B5EF4-FFF2-40B4-BE49-F238E27FC236}">
                    <a16:creationId xmlns:a16="http://schemas.microsoft.com/office/drawing/2014/main" id="{C6901D11-640F-43AE-907A-ECC407A537D7}"/>
                  </a:ext>
                </a:extLst>
              </p:cNvPr>
              <p:cNvSpPr/>
              <p:nvPr userDrawn="1"/>
            </p:nvSpPr>
            <p:spPr bwMode="auto">
              <a:xfrm flipH="1">
                <a:off x="8526125" y="3209291"/>
                <a:ext cx="37153" cy="11046"/>
              </a:xfrm>
              <a:custGeom>
                <a:avLst/>
                <a:gdLst>
                  <a:gd name="T0" fmla="*/ 17 w 18"/>
                  <a:gd name="T1" fmla="*/ 0 h 5"/>
                  <a:gd name="T2" fmla="*/ 0 w 18"/>
                  <a:gd name="T3" fmla="*/ 1 h 5"/>
                  <a:gd name="T4" fmla="*/ 0 w 18"/>
                  <a:gd name="T5" fmla="*/ 5 h 5"/>
                  <a:gd name="T6" fmla="*/ 18 w 18"/>
                  <a:gd name="T7" fmla="*/ 4 h 5"/>
                  <a:gd name="T8" fmla="*/ 17 w 18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5">
                    <a:moveTo>
                      <a:pt x="17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4"/>
                      <a:pt x="0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3"/>
                      <a:pt x="17" y="1"/>
                      <a:pt x="17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71" name="îS1îḋê">
                <a:extLst>
                  <a:ext uri="{FF2B5EF4-FFF2-40B4-BE49-F238E27FC236}">
                    <a16:creationId xmlns:a16="http://schemas.microsoft.com/office/drawing/2014/main" id="{F031F173-3A01-4B48-9E1D-6903D801F588}"/>
                  </a:ext>
                </a:extLst>
              </p:cNvPr>
              <p:cNvSpPr/>
              <p:nvPr userDrawn="1"/>
            </p:nvSpPr>
            <p:spPr bwMode="auto">
              <a:xfrm flipH="1">
                <a:off x="8561269" y="3230377"/>
                <a:ext cx="7029" cy="17071"/>
              </a:xfrm>
              <a:custGeom>
                <a:avLst/>
                <a:gdLst>
                  <a:gd name="T0" fmla="*/ 3 w 3"/>
                  <a:gd name="T1" fmla="*/ 4 h 8"/>
                  <a:gd name="T2" fmla="*/ 3 w 3"/>
                  <a:gd name="T3" fmla="*/ 8 h 8"/>
                  <a:gd name="T4" fmla="*/ 3 w 3"/>
                  <a:gd name="T5" fmla="*/ 4 h 8"/>
                  <a:gd name="T6" fmla="*/ 3 w 3"/>
                  <a:gd name="T7" fmla="*/ 4 h 8"/>
                  <a:gd name="T8" fmla="*/ 3 w 3"/>
                  <a:gd name="T9" fmla="*/ 0 h 8"/>
                  <a:gd name="T10" fmla="*/ 3 w 3"/>
                  <a:gd name="T11" fmla="*/ 0 h 8"/>
                  <a:gd name="T12" fmla="*/ 3 w 3"/>
                  <a:gd name="T13" fmla="*/ 1 h 8"/>
                  <a:gd name="T14" fmla="*/ 3 w 3"/>
                  <a:gd name="T1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8">
                    <a:moveTo>
                      <a:pt x="3" y="4"/>
                    </a:moveTo>
                    <a:cubicBezTo>
                      <a:pt x="0" y="4"/>
                      <a:pt x="0" y="8"/>
                      <a:pt x="3" y="8"/>
                    </a:cubicBezTo>
                    <a:cubicBezTo>
                      <a:pt x="0" y="8"/>
                      <a:pt x="0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72" name="îṧlïḍé">
                <a:extLst>
                  <a:ext uri="{FF2B5EF4-FFF2-40B4-BE49-F238E27FC236}">
                    <a16:creationId xmlns:a16="http://schemas.microsoft.com/office/drawing/2014/main" id="{8CC0260B-25EE-49BF-AD82-3E6832822210}"/>
                  </a:ext>
                </a:extLst>
              </p:cNvPr>
              <p:cNvSpPr/>
              <p:nvPr userDrawn="1"/>
            </p:nvSpPr>
            <p:spPr bwMode="auto">
              <a:xfrm flipH="1">
                <a:off x="8526125" y="3226361"/>
                <a:ext cx="35145" cy="12050"/>
              </a:xfrm>
              <a:custGeom>
                <a:avLst/>
                <a:gdLst>
                  <a:gd name="T0" fmla="*/ 17 w 17"/>
                  <a:gd name="T1" fmla="*/ 0 h 6"/>
                  <a:gd name="T2" fmla="*/ 0 w 17"/>
                  <a:gd name="T3" fmla="*/ 2 h 6"/>
                  <a:gd name="T4" fmla="*/ 0 w 17"/>
                  <a:gd name="T5" fmla="*/ 3 h 6"/>
                  <a:gd name="T6" fmla="*/ 0 w 17"/>
                  <a:gd name="T7" fmla="*/ 6 h 6"/>
                  <a:gd name="T8" fmla="*/ 0 w 17"/>
                  <a:gd name="T9" fmla="*/ 6 h 6"/>
                  <a:gd name="T10" fmla="*/ 0 w 17"/>
                  <a:gd name="T11" fmla="*/ 6 h 6"/>
                  <a:gd name="T12" fmla="*/ 0 w 17"/>
                  <a:gd name="T13" fmla="*/ 6 h 6"/>
                  <a:gd name="T14" fmla="*/ 17 w 17"/>
                  <a:gd name="T15" fmla="*/ 5 h 6"/>
                  <a:gd name="T16" fmla="*/ 17 w 17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6">
                    <a:moveTo>
                      <a:pt x="17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3"/>
                      <a:pt x="17" y="2"/>
                      <a:pt x="17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73" name="îṣ1íḋé">
                <a:extLst>
                  <a:ext uri="{FF2B5EF4-FFF2-40B4-BE49-F238E27FC236}">
                    <a16:creationId xmlns:a16="http://schemas.microsoft.com/office/drawing/2014/main" id="{A847ABE5-359A-49F7-846D-1A1736A4DE84}"/>
                  </a:ext>
                </a:extLst>
              </p:cNvPr>
              <p:cNvSpPr/>
              <p:nvPr userDrawn="1"/>
            </p:nvSpPr>
            <p:spPr bwMode="auto">
              <a:xfrm flipH="1">
                <a:off x="8524116" y="3253473"/>
                <a:ext cx="35145" cy="2008"/>
              </a:xfrm>
              <a:custGeom>
                <a:avLst/>
                <a:gdLst>
                  <a:gd name="T0" fmla="*/ 17 w 17"/>
                  <a:gd name="T1" fmla="*/ 0 h 1"/>
                  <a:gd name="T2" fmla="*/ 0 w 17"/>
                  <a:gd name="T3" fmla="*/ 1 h 1"/>
                  <a:gd name="T4" fmla="*/ 17 w 17"/>
                  <a:gd name="T5" fmla="*/ 0 h 1"/>
                  <a:gd name="T6" fmla="*/ 17 w 17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1">
                    <a:moveTo>
                      <a:pt x="17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74" name="ïş1îḍe">
                <a:extLst>
                  <a:ext uri="{FF2B5EF4-FFF2-40B4-BE49-F238E27FC236}">
                    <a16:creationId xmlns:a16="http://schemas.microsoft.com/office/drawing/2014/main" id="{570B502B-BBD3-41E9-AB57-4C89B24F56AF}"/>
                  </a:ext>
                </a:extLst>
              </p:cNvPr>
              <p:cNvSpPr/>
              <p:nvPr userDrawn="1"/>
            </p:nvSpPr>
            <p:spPr bwMode="auto">
              <a:xfrm flipH="1">
                <a:off x="8524117" y="3245440"/>
                <a:ext cx="37153" cy="10041"/>
              </a:xfrm>
              <a:custGeom>
                <a:avLst/>
                <a:gdLst>
                  <a:gd name="T0" fmla="*/ 18 w 18"/>
                  <a:gd name="T1" fmla="*/ 0 h 5"/>
                  <a:gd name="T2" fmla="*/ 0 w 18"/>
                  <a:gd name="T3" fmla="*/ 1 h 5"/>
                  <a:gd name="T4" fmla="*/ 1 w 18"/>
                  <a:gd name="T5" fmla="*/ 5 h 5"/>
                  <a:gd name="T6" fmla="*/ 1 w 18"/>
                  <a:gd name="T7" fmla="*/ 5 h 5"/>
                  <a:gd name="T8" fmla="*/ 18 w 18"/>
                  <a:gd name="T9" fmla="*/ 4 h 5"/>
                  <a:gd name="T10" fmla="*/ 18 w 1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5">
                    <a:moveTo>
                      <a:pt x="18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3"/>
                      <a:pt x="18" y="1"/>
                      <a:pt x="18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75" name="ïşḻíḋe">
                <a:extLst>
                  <a:ext uri="{FF2B5EF4-FFF2-40B4-BE49-F238E27FC236}">
                    <a16:creationId xmlns:a16="http://schemas.microsoft.com/office/drawing/2014/main" id="{49E29C76-3977-4338-B98F-EB417197A1B1}"/>
                  </a:ext>
                </a:extLst>
              </p:cNvPr>
              <p:cNvSpPr/>
              <p:nvPr userDrawn="1"/>
            </p:nvSpPr>
            <p:spPr bwMode="auto">
              <a:xfrm flipH="1">
                <a:off x="8524116" y="3236402"/>
                <a:ext cx="44182" cy="11046"/>
              </a:xfrm>
              <a:custGeom>
                <a:avLst/>
                <a:gdLst>
                  <a:gd name="T0" fmla="*/ 20 w 21"/>
                  <a:gd name="T1" fmla="*/ 0 h 5"/>
                  <a:gd name="T2" fmla="*/ 3 w 21"/>
                  <a:gd name="T3" fmla="*/ 1 h 5"/>
                  <a:gd name="T4" fmla="*/ 3 w 21"/>
                  <a:gd name="T5" fmla="*/ 1 h 5"/>
                  <a:gd name="T6" fmla="*/ 3 w 21"/>
                  <a:gd name="T7" fmla="*/ 1 h 5"/>
                  <a:gd name="T8" fmla="*/ 3 w 21"/>
                  <a:gd name="T9" fmla="*/ 5 h 5"/>
                  <a:gd name="T10" fmla="*/ 3 w 21"/>
                  <a:gd name="T11" fmla="*/ 5 h 5"/>
                  <a:gd name="T12" fmla="*/ 3 w 21"/>
                  <a:gd name="T13" fmla="*/ 5 h 5"/>
                  <a:gd name="T14" fmla="*/ 3 w 21"/>
                  <a:gd name="T15" fmla="*/ 5 h 5"/>
                  <a:gd name="T16" fmla="*/ 3 w 21"/>
                  <a:gd name="T17" fmla="*/ 5 h 5"/>
                  <a:gd name="T18" fmla="*/ 21 w 21"/>
                  <a:gd name="T19" fmla="*/ 4 h 5"/>
                  <a:gd name="T20" fmla="*/ 20 w 21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5">
                    <a:moveTo>
                      <a:pt x="20" y="0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0" y="1"/>
                      <a:pt x="0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1" y="3"/>
                      <a:pt x="20" y="1"/>
                      <a:pt x="2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76" name="íṩļíďe">
                <a:extLst>
                  <a:ext uri="{FF2B5EF4-FFF2-40B4-BE49-F238E27FC236}">
                    <a16:creationId xmlns:a16="http://schemas.microsoft.com/office/drawing/2014/main" id="{F8710338-AB9D-4433-BD4C-D19E9DE3D566}"/>
                  </a:ext>
                </a:extLst>
              </p:cNvPr>
              <p:cNvSpPr/>
              <p:nvPr userDrawn="1"/>
            </p:nvSpPr>
            <p:spPr bwMode="auto">
              <a:xfrm flipH="1">
                <a:off x="8526124" y="3218328"/>
                <a:ext cx="44182" cy="12050"/>
              </a:xfrm>
              <a:custGeom>
                <a:avLst/>
                <a:gdLst>
                  <a:gd name="T0" fmla="*/ 21 w 21"/>
                  <a:gd name="T1" fmla="*/ 0 h 6"/>
                  <a:gd name="T2" fmla="*/ 3 w 21"/>
                  <a:gd name="T3" fmla="*/ 1 h 6"/>
                  <a:gd name="T4" fmla="*/ 3 w 21"/>
                  <a:gd name="T5" fmla="*/ 1 h 6"/>
                  <a:gd name="T6" fmla="*/ 4 w 21"/>
                  <a:gd name="T7" fmla="*/ 6 h 6"/>
                  <a:gd name="T8" fmla="*/ 4 w 21"/>
                  <a:gd name="T9" fmla="*/ 6 h 6"/>
                  <a:gd name="T10" fmla="*/ 4 w 21"/>
                  <a:gd name="T11" fmla="*/ 6 h 6"/>
                  <a:gd name="T12" fmla="*/ 4 w 21"/>
                  <a:gd name="T13" fmla="*/ 6 h 6"/>
                  <a:gd name="T14" fmla="*/ 4 w 21"/>
                  <a:gd name="T15" fmla="*/ 6 h 6"/>
                  <a:gd name="T16" fmla="*/ 4 w 21"/>
                  <a:gd name="T17" fmla="*/ 6 h 6"/>
                  <a:gd name="T18" fmla="*/ 21 w 21"/>
                  <a:gd name="T19" fmla="*/ 4 h 6"/>
                  <a:gd name="T20" fmla="*/ 21 w 21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6">
                    <a:moveTo>
                      <a:pt x="21" y="0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0" y="2"/>
                      <a:pt x="1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1" y="3"/>
                      <a:pt x="21" y="1"/>
                      <a:pt x="21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77" name="iSľïḋê">
                <a:extLst>
                  <a:ext uri="{FF2B5EF4-FFF2-40B4-BE49-F238E27FC236}">
                    <a16:creationId xmlns:a16="http://schemas.microsoft.com/office/drawing/2014/main" id="{1E3125C4-2960-4C00-9EE6-D9977BA13B10}"/>
                  </a:ext>
                </a:extLst>
              </p:cNvPr>
              <p:cNvSpPr/>
              <p:nvPr userDrawn="1"/>
            </p:nvSpPr>
            <p:spPr bwMode="auto">
              <a:xfrm flipH="1">
                <a:off x="8528133" y="3199250"/>
                <a:ext cx="42173" cy="12050"/>
              </a:xfrm>
              <a:custGeom>
                <a:avLst/>
                <a:gdLst>
                  <a:gd name="T0" fmla="*/ 20 w 20"/>
                  <a:gd name="T1" fmla="*/ 0 h 6"/>
                  <a:gd name="T2" fmla="*/ 3 w 20"/>
                  <a:gd name="T3" fmla="*/ 2 h 6"/>
                  <a:gd name="T4" fmla="*/ 3 w 20"/>
                  <a:gd name="T5" fmla="*/ 2 h 6"/>
                  <a:gd name="T6" fmla="*/ 3 w 20"/>
                  <a:gd name="T7" fmla="*/ 2 h 6"/>
                  <a:gd name="T8" fmla="*/ 3 w 20"/>
                  <a:gd name="T9" fmla="*/ 6 h 6"/>
                  <a:gd name="T10" fmla="*/ 3 w 20"/>
                  <a:gd name="T11" fmla="*/ 6 h 6"/>
                  <a:gd name="T12" fmla="*/ 3 w 20"/>
                  <a:gd name="T13" fmla="*/ 6 h 6"/>
                  <a:gd name="T14" fmla="*/ 3 w 20"/>
                  <a:gd name="T15" fmla="*/ 6 h 6"/>
                  <a:gd name="T16" fmla="*/ 3 w 20"/>
                  <a:gd name="T17" fmla="*/ 6 h 6"/>
                  <a:gd name="T18" fmla="*/ 3 w 20"/>
                  <a:gd name="T19" fmla="*/ 6 h 6"/>
                  <a:gd name="T20" fmla="*/ 20 w 20"/>
                  <a:gd name="T21" fmla="*/ 5 h 6"/>
                  <a:gd name="T22" fmla="*/ 20 w 20"/>
                  <a:gd name="T2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" h="6">
                    <a:moveTo>
                      <a:pt x="20" y="0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0" y="2"/>
                      <a:pt x="0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3"/>
                      <a:pt x="20" y="2"/>
                      <a:pt x="2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78" name="îṧḻîde">
                <a:extLst>
                  <a:ext uri="{FF2B5EF4-FFF2-40B4-BE49-F238E27FC236}">
                    <a16:creationId xmlns:a16="http://schemas.microsoft.com/office/drawing/2014/main" id="{01E3EA24-E037-48DB-9BA5-4FBD36272407}"/>
                  </a:ext>
                </a:extLst>
              </p:cNvPr>
              <p:cNvSpPr/>
              <p:nvPr userDrawn="1"/>
            </p:nvSpPr>
            <p:spPr bwMode="auto">
              <a:xfrm flipH="1">
                <a:off x="8574323" y="2579707"/>
                <a:ext cx="133548" cy="79326"/>
              </a:xfrm>
              <a:custGeom>
                <a:avLst/>
                <a:gdLst>
                  <a:gd name="T0" fmla="*/ 59 w 64"/>
                  <a:gd name="T1" fmla="*/ 0 h 38"/>
                  <a:gd name="T2" fmla="*/ 0 w 64"/>
                  <a:gd name="T3" fmla="*/ 27 h 38"/>
                  <a:gd name="T4" fmla="*/ 5 w 64"/>
                  <a:gd name="T5" fmla="*/ 38 h 38"/>
                  <a:gd name="T6" fmla="*/ 64 w 64"/>
                  <a:gd name="T7" fmla="*/ 13 h 38"/>
                  <a:gd name="T8" fmla="*/ 59 w 6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38">
                    <a:moveTo>
                      <a:pt x="59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1" y="30"/>
                      <a:pt x="3" y="34"/>
                      <a:pt x="5" y="38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2" y="8"/>
                      <a:pt x="60" y="4"/>
                      <a:pt x="5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79" name="ïṣḷïḓê">
                <a:extLst>
                  <a:ext uri="{FF2B5EF4-FFF2-40B4-BE49-F238E27FC236}">
                    <a16:creationId xmlns:a16="http://schemas.microsoft.com/office/drawing/2014/main" id="{9DA2FF04-373A-465B-A142-0C4EF3BFEB0E}"/>
                  </a:ext>
                </a:extLst>
              </p:cNvPr>
              <p:cNvSpPr/>
              <p:nvPr userDrawn="1"/>
            </p:nvSpPr>
            <p:spPr bwMode="auto">
              <a:xfrm flipH="1">
                <a:off x="8432742" y="2585732"/>
                <a:ext cx="273121" cy="590423"/>
              </a:xfrm>
              <a:custGeom>
                <a:avLst/>
                <a:gdLst>
                  <a:gd name="T0" fmla="*/ 16 w 131"/>
                  <a:gd name="T1" fmla="*/ 20 h 283"/>
                  <a:gd name="T2" fmla="*/ 14 w 131"/>
                  <a:gd name="T3" fmla="*/ 23 h 283"/>
                  <a:gd name="T4" fmla="*/ 6 w 131"/>
                  <a:gd name="T5" fmla="*/ 22 h 283"/>
                  <a:gd name="T6" fmla="*/ 2 w 131"/>
                  <a:gd name="T7" fmla="*/ 25 h 283"/>
                  <a:gd name="T8" fmla="*/ 1 w 131"/>
                  <a:gd name="T9" fmla="*/ 26 h 283"/>
                  <a:gd name="T10" fmla="*/ 0 w 131"/>
                  <a:gd name="T11" fmla="*/ 27 h 283"/>
                  <a:gd name="T12" fmla="*/ 24 w 131"/>
                  <a:gd name="T13" fmla="*/ 89 h 283"/>
                  <a:gd name="T14" fmla="*/ 34 w 131"/>
                  <a:gd name="T15" fmla="*/ 120 h 283"/>
                  <a:gd name="T16" fmla="*/ 43 w 131"/>
                  <a:gd name="T17" fmla="*/ 153 h 283"/>
                  <a:gd name="T18" fmla="*/ 67 w 131"/>
                  <a:gd name="T19" fmla="*/ 283 h 283"/>
                  <a:gd name="T20" fmla="*/ 131 w 131"/>
                  <a:gd name="T21" fmla="*/ 277 h 283"/>
                  <a:gd name="T22" fmla="*/ 106 w 131"/>
                  <a:gd name="T23" fmla="*/ 136 h 283"/>
                  <a:gd name="T24" fmla="*/ 96 w 131"/>
                  <a:gd name="T25" fmla="*/ 102 h 283"/>
                  <a:gd name="T26" fmla="*/ 85 w 131"/>
                  <a:gd name="T27" fmla="*/ 68 h 283"/>
                  <a:gd name="T28" fmla="*/ 59 w 131"/>
                  <a:gd name="T29" fmla="*/ 1 h 283"/>
                  <a:gd name="T30" fmla="*/ 59 w 131"/>
                  <a:gd name="T31" fmla="*/ 1 h 283"/>
                  <a:gd name="T32" fmla="*/ 56 w 131"/>
                  <a:gd name="T33" fmla="*/ 0 h 283"/>
                  <a:gd name="T34" fmla="*/ 52 w 131"/>
                  <a:gd name="T35" fmla="*/ 2 h 283"/>
                  <a:gd name="T36" fmla="*/ 48 w 131"/>
                  <a:gd name="T37" fmla="*/ 9 h 283"/>
                  <a:gd name="T38" fmla="*/ 44 w 131"/>
                  <a:gd name="T39" fmla="*/ 8 h 283"/>
                  <a:gd name="T40" fmla="*/ 40 w 131"/>
                  <a:gd name="T41" fmla="*/ 8 h 283"/>
                  <a:gd name="T42" fmla="*/ 35 w 131"/>
                  <a:gd name="T43" fmla="*/ 10 h 283"/>
                  <a:gd name="T44" fmla="*/ 31 w 131"/>
                  <a:gd name="T45" fmla="*/ 16 h 283"/>
                  <a:gd name="T46" fmla="*/ 23 w 131"/>
                  <a:gd name="T47" fmla="*/ 15 h 283"/>
                  <a:gd name="T48" fmla="*/ 18 w 131"/>
                  <a:gd name="T49" fmla="*/ 17 h 283"/>
                  <a:gd name="T50" fmla="*/ 16 w 131"/>
                  <a:gd name="T51" fmla="*/ 2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1" h="283">
                    <a:moveTo>
                      <a:pt x="16" y="20"/>
                    </a:moveTo>
                    <a:cubicBezTo>
                      <a:pt x="14" y="23"/>
                      <a:pt x="14" y="23"/>
                      <a:pt x="14" y="23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4" y="22"/>
                      <a:pt x="2" y="23"/>
                      <a:pt x="2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9" y="47"/>
                      <a:pt x="17" y="68"/>
                      <a:pt x="24" y="89"/>
                    </a:cubicBezTo>
                    <a:cubicBezTo>
                      <a:pt x="28" y="99"/>
                      <a:pt x="31" y="110"/>
                      <a:pt x="34" y="120"/>
                    </a:cubicBezTo>
                    <a:cubicBezTo>
                      <a:pt x="37" y="131"/>
                      <a:pt x="41" y="142"/>
                      <a:pt x="43" y="153"/>
                    </a:cubicBezTo>
                    <a:cubicBezTo>
                      <a:pt x="54" y="196"/>
                      <a:pt x="62" y="239"/>
                      <a:pt x="67" y="283"/>
                    </a:cubicBezTo>
                    <a:cubicBezTo>
                      <a:pt x="131" y="277"/>
                      <a:pt x="131" y="277"/>
                      <a:pt x="131" y="277"/>
                    </a:cubicBezTo>
                    <a:cubicBezTo>
                      <a:pt x="126" y="229"/>
                      <a:pt x="118" y="182"/>
                      <a:pt x="106" y="136"/>
                    </a:cubicBezTo>
                    <a:cubicBezTo>
                      <a:pt x="103" y="125"/>
                      <a:pt x="99" y="113"/>
                      <a:pt x="96" y="102"/>
                    </a:cubicBezTo>
                    <a:cubicBezTo>
                      <a:pt x="93" y="90"/>
                      <a:pt x="89" y="79"/>
                      <a:pt x="85" y="68"/>
                    </a:cubicBezTo>
                    <a:cubicBezTo>
                      <a:pt x="77" y="45"/>
                      <a:pt x="69" y="23"/>
                      <a:pt x="59" y="1"/>
                    </a:cubicBezTo>
                    <a:cubicBezTo>
                      <a:pt x="59" y="1"/>
                      <a:pt x="59" y="1"/>
                      <a:pt x="59" y="1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5" y="0"/>
                      <a:pt x="53" y="1"/>
                      <a:pt x="52" y="2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38" y="7"/>
                      <a:pt x="36" y="8"/>
                      <a:pt x="35" y="10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1" y="15"/>
                      <a:pt x="19" y="16"/>
                      <a:pt x="18" y="17"/>
                    </a:cubicBezTo>
                    <a:lnTo>
                      <a:pt x="16" y="2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80" name="îsļïďè">
                <a:extLst>
                  <a:ext uri="{FF2B5EF4-FFF2-40B4-BE49-F238E27FC236}">
                    <a16:creationId xmlns:a16="http://schemas.microsoft.com/office/drawing/2014/main" id="{A70DB623-6DCD-40B6-B41B-47C14A3FC486}"/>
                  </a:ext>
                </a:extLst>
              </p:cNvPr>
              <p:cNvSpPr/>
              <p:nvPr userDrawn="1"/>
            </p:nvSpPr>
            <p:spPr bwMode="auto">
              <a:xfrm flipH="1">
                <a:off x="8530141" y="2627905"/>
                <a:ext cx="175722" cy="548250"/>
              </a:xfrm>
              <a:custGeom>
                <a:avLst/>
                <a:gdLst>
                  <a:gd name="T0" fmla="*/ 2 w 84"/>
                  <a:gd name="T1" fmla="*/ 5 h 263"/>
                  <a:gd name="T2" fmla="*/ 1 w 84"/>
                  <a:gd name="T3" fmla="*/ 6 h 263"/>
                  <a:gd name="T4" fmla="*/ 0 w 84"/>
                  <a:gd name="T5" fmla="*/ 7 h 263"/>
                  <a:gd name="T6" fmla="*/ 24 w 84"/>
                  <a:gd name="T7" fmla="*/ 69 h 263"/>
                  <a:gd name="T8" fmla="*/ 34 w 84"/>
                  <a:gd name="T9" fmla="*/ 100 h 263"/>
                  <a:gd name="T10" fmla="*/ 43 w 84"/>
                  <a:gd name="T11" fmla="*/ 133 h 263"/>
                  <a:gd name="T12" fmla="*/ 67 w 84"/>
                  <a:gd name="T13" fmla="*/ 263 h 263"/>
                  <a:gd name="T14" fmla="*/ 84 w 84"/>
                  <a:gd name="T15" fmla="*/ 262 h 263"/>
                  <a:gd name="T16" fmla="*/ 60 w 84"/>
                  <a:gd name="T17" fmla="*/ 128 h 263"/>
                  <a:gd name="T18" fmla="*/ 41 w 84"/>
                  <a:gd name="T19" fmla="*/ 63 h 263"/>
                  <a:gd name="T20" fmla="*/ 16 w 84"/>
                  <a:gd name="T21" fmla="*/ 0 h 263"/>
                  <a:gd name="T22" fmla="*/ 14 w 84"/>
                  <a:gd name="T23" fmla="*/ 3 h 263"/>
                  <a:gd name="T24" fmla="*/ 6 w 84"/>
                  <a:gd name="T25" fmla="*/ 2 h 263"/>
                  <a:gd name="T26" fmla="*/ 2 w 84"/>
                  <a:gd name="T27" fmla="*/ 5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" h="263">
                    <a:moveTo>
                      <a:pt x="2" y="5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9" y="27"/>
                      <a:pt x="17" y="48"/>
                      <a:pt x="24" y="69"/>
                    </a:cubicBezTo>
                    <a:cubicBezTo>
                      <a:pt x="28" y="79"/>
                      <a:pt x="31" y="90"/>
                      <a:pt x="34" y="100"/>
                    </a:cubicBezTo>
                    <a:cubicBezTo>
                      <a:pt x="37" y="111"/>
                      <a:pt x="41" y="122"/>
                      <a:pt x="43" y="133"/>
                    </a:cubicBezTo>
                    <a:cubicBezTo>
                      <a:pt x="54" y="176"/>
                      <a:pt x="62" y="219"/>
                      <a:pt x="67" y="263"/>
                    </a:cubicBezTo>
                    <a:cubicBezTo>
                      <a:pt x="84" y="262"/>
                      <a:pt x="84" y="262"/>
                      <a:pt x="84" y="262"/>
                    </a:cubicBezTo>
                    <a:cubicBezTo>
                      <a:pt x="79" y="217"/>
                      <a:pt x="71" y="172"/>
                      <a:pt x="60" y="128"/>
                    </a:cubicBezTo>
                    <a:cubicBezTo>
                      <a:pt x="55" y="106"/>
                      <a:pt x="48" y="85"/>
                      <a:pt x="41" y="63"/>
                    </a:cubicBezTo>
                    <a:cubicBezTo>
                      <a:pt x="33" y="42"/>
                      <a:pt x="25" y="21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4" y="2"/>
                      <a:pt x="2" y="3"/>
                      <a:pt x="2" y="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81" name="ïsļiḍe">
                <a:extLst>
                  <a:ext uri="{FF2B5EF4-FFF2-40B4-BE49-F238E27FC236}">
                    <a16:creationId xmlns:a16="http://schemas.microsoft.com/office/drawing/2014/main" id="{0B581CEC-6132-47D6-B951-24267B0766BE}"/>
                  </a:ext>
                </a:extLst>
              </p:cNvPr>
              <p:cNvSpPr/>
              <p:nvPr userDrawn="1"/>
            </p:nvSpPr>
            <p:spPr bwMode="auto">
              <a:xfrm flipH="1">
                <a:off x="8432741" y="2585732"/>
                <a:ext cx="180742" cy="582390"/>
              </a:xfrm>
              <a:custGeom>
                <a:avLst/>
                <a:gdLst>
                  <a:gd name="T0" fmla="*/ 8 w 87"/>
                  <a:gd name="T1" fmla="*/ 2 h 279"/>
                  <a:gd name="T2" fmla="*/ 4 w 87"/>
                  <a:gd name="T3" fmla="*/ 9 h 279"/>
                  <a:gd name="T4" fmla="*/ 0 w 87"/>
                  <a:gd name="T5" fmla="*/ 8 h 279"/>
                  <a:gd name="T6" fmla="*/ 25 w 87"/>
                  <a:gd name="T7" fmla="*/ 74 h 279"/>
                  <a:gd name="T8" fmla="*/ 36 w 87"/>
                  <a:gd name="T9" fmla="*/ 107 h 279"/>
                  <a:gd name="T10" fmla="*/ 45 w 87"/>
                  <a:gd name="T11" fmla="*/ 141 h 279"/>
                  <a:gd name="T12" fmla="*/ 70 w 87"/>
                  <a:gd name="T13" fmla="*/ 279 h 279"/>
                  <a:gd name="T14" fmla="*/ 87 w 87"/>
                  <a:gd name="T15" fmla="*/ 277 h 279"/>
                  <a:gd name="T16" fmla="*/ 62 w 87"/>
                  <a:gd name="T17" fmla="*/ 136 h 279"/>
                  <a:gd name="T18" fmla="*/ 52 w 87"/>
                  <a:gd name="T19" fmla="*/ 102 h 279"/>
                  <a:gd name="T20" fmla="*/ 41 w 87"/>
                  <a:gd name="T21" fmla="*/ 68 h 279"/>
                  <a:gd name="T22" fmla="*/ 15 w 87"/>
                  <a:gd name="T23" fmla="*/ 1 h 279"/>
                  <a:gd name="T24" fmla="*/ 15 w 87"/>
                  <a:gd name="T25" fmla="*/ 1 h 279"/>
                  <a:gd name="T26" fmla="*/ 12 w 87"/>
                  <a:gd name="T27" fmla="*/ 0 h 279"/>
                  <a:gd name="T28" fmla="*/ 8 w 87"/>
                  <a:gd name="T29" fmla="*/ 2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7" h="279">
                    <a:moveTo>
                      <a:pt x="8" y="2"/>
                    </a:moveTo>
                    <a:cubicBezTo>
                      <a:pt x="4" y="9"/>
                      <a:pt x="4" y="9"/>
                      <a:pt x="4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9" y="30"/>
                      <a:pt x="17" y="52"/>
                      <a:pt x="25" y="74"/>
                    </a:cubicBezTo>
                    <a:cubicBezTo>
                      <a:pt x="29" y="85"/>
                      <a:pt x="32" y="96"/>
                      <a:pt x="36" y="107"/>
                    </a:cubicBezTo>
                    <a:cubicBezTo>
                      <a:pt x="39" y="118"/>
                      <a:pt x="42" y="129"/>
                      <a:pt x="45" y="141"/>
                    </a:cubicBezTo>
                    <a:cubicBezTo>
                      <a:pt x="57" y="186"/>
                      <a:pt x="65" y="232"/>
                      <a:pt x="70" y="279"/>
                    </a:cubicBezTo>
                    <a:cubicBezTo>
                      <a:pt x="87" y="277"/>
                      <a:pt x="87" y="277"/>
                      <a:pt x="87" y="277"/>
                    </a:cubicBezTo>
                    <a:cubicBezTo>
                      <a:pt x="82" y="229"/>
                      <a:pt x="74" y="182"/>
                      <a:pt x="62" y="136"/>
                    </a:cubicBezTo>
                    <a:cubicBezTo>
                      <a:pt x="59" y="125"/>
                      <a:pt x="55" y="113"/>
                      <a:pt x="52" y="102"/>
                    </a:cubicBezTo>
                    <a:cubicBezTo>
                      <a:pt x="49" y="90"/>
                      <a:pt x="45" y="79"/>
                      <a:pt x="41" y="68"/>
                    </a:cubicBezTo>
                    <a:cubicBezTo>
                      <a:pt x="33" y="45"/>
                      <a:pt x="25" y="23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9" y="1"/>
                      <a:pt x="8" y="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82" name="ïṡḷïḋè">
                <a:extLst>
                  <a:ext uri="{FF2B5EF4-FFF2-40B4-BE49-F238E27FC236}">
                    <a16:creationId xmlns:a16="http://schemas.microsoft.com/office/drawing/2014/main" id="{51E45D8D-0E70-4F17-BB24-B1552E5E3FA4}"/>
                  </a:ext>
                </a:extLst>
              </p:cNvPr>
              <p:cNvSpPr/>
              <p:nvPr userDrawn="1"/>
            </p:nvSpPr>
            <p:spPr bwMode="auto">
              <a:xfrm flipH="1">
                <a:off x="8584364" y="2521468"/>
                <a:ext cx="123507" cy="114470"/>
              </a:xfrm>
              <a:custGeom>
                <a:avLst/>
                <a:gdLst>
                  <a:gd name="T0" fmla="*/ 7 w 59"/>
                  <a:gd name="T1" fmla="*/ 6 h 55"/>
                  <a:gd name="T2" fmla="*/ 0 w 59"/>
                  <a:gd name="T3" fmla="*/ 53 h 55"/>
                  <a:gd name="T4" fmla="*/ 0 w 59"/>
                  <a:gd name="T5" fmla="*/ 55 h 55"/>
                  <a:gd name="T6" fmla="*/ 59 w 59"/>
                  <a:gd name="T7" fmla="*/ 28 h 55"/>
                  <a:gd name="T8" fmla="*/ 58 w 59"/>
                  <a:gd name="T9" fmla="*/ 28 h 55"/>
                  <a:gd name="T10" fmla="*/ 14 w 59"/>
                  <a:gd name="T11" fmla="*/ 1 h 55"/>
                  <a:gd name="T12" fmla="*/ 7 w 59"/>
                  <a:gd name="T13" fmla="*/ 6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55">
                    <a:moveTo>
                      <a:pt x="7" y="6"/>
                    </a:moveTo>
                    <a:cubicBezTo>
                      <a:pt x="5" y="22"/>
                      <a:pt x="3" y="38"/>
                      <a:pt x="0" y="53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59" y="28"/>
                      <a:pt x="59" y="28"/>
                      <a:pt x="59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44" y="18"/>
                      <a:pt x="29" y="9"/>
                      <a:pt x="14" y="1"/>
                    </a:cubicBezTo>
                    <a:cubicBezTo>
                      <a:pt x="11" y="0"/>
                      <a:pt x="8" y="3"/>
                      <a:pt x="7" y="6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83" name="íṧḷiďé">
                <a:extLst>
                  <a:ext uri="{FF2B5EF4-FFF2-40B4-BE49-F238E27FC236}">
                    <a16:creationId xmlns:a16="http://schemas.microsoft.com/office/drawing/2014/main" id="{F1B43D16-2C3D-4228-869E-627F309530C3}"/>
                  </a:ext>
                </a:extLst>
              </p:cNvPr>
              <p:cNvSpPr/>
              <p:nvPr userDrawn="1"/>
            </p:nvSpPr>
            <p:spPr bwMode="auto">
              <a:xfrm flipH="1">
                <a:off x="8584364" y="2550588"/>
                <a:ext cx="123507" cy="85350"/>
              </a:xfrm>
              <a:custGeom>
                <a:avLst/>
                <a:gdLst>
                  <a:gd name="T0" fmla="*/ 35 w 59"/>
                  <a:gd name="T1" fmla="*/ 0 h 41"/>
                  <a:gd name="T2" fmla="*/ 58 w 59"/>
                  <a:gd name="T3" fmla="*/ 14 h 41"/>
                  <a:gd name="T4" fmla="*/ 59 w 59"/>
                  <a:gd name="T5" fmla="*/ 14 h 41"/>
                  <a:gd name="T6" fmla="*/ 0 w 59"/>
                  <a:gd name="T7" fmla="*/ 41 h 41"/>
                  <a:gd name="T8" fmla="*/ 0 w 59"/>
                  <a:gd name="T9" fmla="*/ 39 h 41"/>
                  <a:gd name="T10" fmla="*/ 4 w 59"/>
                  <a:gd name="T11" fmla="*/ 16 h 41"/>
                  <a:gd name="T12" fmla="*/ 35 w 59"/>
                  <a:gd name="T13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41">
                    <a:moveTo>
                      <a:pt x="35" y="0"/>
                    </a:moveTo>
                    <a:cubicBezTo>
                      <a:pt x="43" y="4"/>
                      <a:pt x="51" y="9"/>
                      <a:pt x="58" y="14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32"/>
                      <a:pt x="3" y="24"/>
                      <a:pt x="4" y="16"/>
                    </a:cubicBezTo>
                    <a:cubicBezTo>
                      <a:pt x="16" y="14"/>
                      <a:pt x="28" y="8"/>
                      <a:pt x="35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84" name="í$ḻîḍé">
                <a:extLst>
                  <a:ext uri="{FF2B5EF4-FFF2-40B4-BE49-F238E27FC236}">
                    <a16:creationId xmlns:a16="http://schemas.microsoft.com/office/drawing/2014/main" id="{C4371C4A-1992-4967-A39D-458BF6973FA9}"/>
                  </a:ext>
                </a:extLst>
              </p:cNvPr>
              <p:cNvSpPr/>
              <p:nvPr userDrawn="1"/>
            </p:nvSpPr>
            <p:spPr bwMode="auto">
              <a:xfrm flipH="1">
                <a:off x="8634569" y="2521468"/>
                <a:ext cx="64264" cy="62256"/>
              </a:xfrm>
              <a:custGeom>
                <a:avLst/>
                <a:gdLst>
                  <a:gd name="T0" fmla="*/ 10 w 31"/>
                  <a:gd name="T1" fmla="*/ 1 h 30"/>
                  <a:gd name="T2" fmla="*/ 31 w 31"/>
                  <a:gd name="T3" fmla="*/ 14 h 30"/>
                  <a:gd name="T4" fmla="*/ 0 w 31"/>
                  <a:gd name="T5" fmla="*/ 30 h 30"/>
                  <a:gd name="T6" fmla="*/ 3 w 31"/>
                  <a:gd name="T7" fmla="*/ 6 h 30"/>
                  <a:gd name="T8" fmla="*/ 10 w 31"/>
                  <a:gd name="T9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0">
                    <a:moveTo>
                      <a:pt x="10" y="1"/>
                    </a:moveTo>
                    <a:cubicBezTo>
                      <a:pt x="17" y="5"/>
                      <a:pt x="24" y="9"/>
                      <a:pt x="31" y="14"/>
                    </a:cubicBezTo>
                    <a:cubicBezTo>
                      <a:pt x="24" y="22"/>
                      <a:pt x="12" y="28"/>
                      <a:pt x="0" y="30"/>
                    </a:cubicBezTo>
                    <a:cubicBezTo>
                      <a:pt x="1" y="22"/>
                      <a:pt x="2" y="14"/>
                      <a:pt x="3" y="6"/>
                    </a:cubicBezTo>
                    <a:cubicBezTo>
                      <a:pt x="4" y="3"/>
                      <a:pt x="7" y="0"/>
                      <a:pt x="10" y="1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85" name="íṥḷïḓê">
                <a:extLst>
                  <a:ext uri="{FF2B5EF4-FFF2-40B4-BE49-F238E27FC236}">
                    <a16:creationId xmlns:a16="http://schemas.microsoft.com/office/drawing/2014/main" id="{71546670-871F-46ED-A1D9-DAC513F1397B}"/>
                  </a:ext>
                </a:extLst>
              </p:cNvPr>
              <p:cNvSpPr/>
              <p:nvPr userDrawn="1"/>
            </p:nvSpPr>
            <p:spPr bwMode="auto">
              <a:xfrm flipH="1">
                <a:off x="8692809" y="2531510"/>
                <a:ext cx="0" cy="2008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1 h 1"/>
                  <a:gd name="T4" fmla="*/ 1 h 1"/>
                  <a:gd name="T5" fmla="*/ 1 h 1"/>
                  <a:gd name="T6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86" name="î$lïde">
                <a:extLst>
                  <a:ext uri="{FF2B5EF4-FFF2-40B4-BE49-F238E27FC236}">
                    <a16:creationId xmlns:a16="http://schemas.microsoft.com/office/drawing/2014/main" id="{330FE051-5D94-4D27-A3C2-01FEB5DC9E4F}"/>
                  </a:ext>
                </a:extLst>
              </p:cNvPr>
              <p:cNvSpPr/>
              <p:nvPr userDrawn="1"/>
            </p:nvSpPr>
            <p:spPr bwMode="auto">
              <a:xfrm flipH="1">
                <a:off x="8692809" y="2531510"/>
                <a:ext cx="0" cy="2008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87" name="íṥľïḑé">
                <a:extLst>
                  <a:ext uri="{FF2B5EF4-FFF2-40B4-BE49-F238E27FC236}">
                    <a16:creationId xmlns:a16="http://schemas.microsoft.com/office/drawing/2014/main" id="{9492E6C9-741E-4E05-8E23-CB348D6B2BF0}"/>
                  </a:ext>
                </a:extLst>
              </p:cNvPr>
              <p:cNvSpPr/>
              <p:nvPr userDrawn="1"/>
            </p:nvSpPr>
            <p:spPr bwMode="auto">
              <a:xfrm flipH="1">
                <a:off x="8684775" y="2579707"/>
                <a:ext cx="14058" cy="4017"/>
              </a:xfrm>
              <a:custGeom>
                <a:avLst/>
                <a:gdLst>
                  <a:gd name="T0" fmla="*/ 7 w 7"/>
                  <a:gd name="T1" fmla="*/ 0 h 2"/>
                  <a:gd name="T2" fmla="*/ 0 w 7"/>
                  <a:gd name="T3" fmla="*/ 2 h 2"/>
                  <a:gd name="T4" fmla="*/ 7 w 7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2">
                    <a:moveTo>
                      <a:pt x="7" y="0"/>
                    </a:moveTo>
                    <a:cubicBezTo>
                      <a:pt x="5" y="1"/>
                      <a:pt x="2" y="2"/>
                      <a:pt x="0" y="2"/>
                    </a:cubicBezTo>
                    <a:cubicBezTo>
                      <a:pt x="2" y="2"/>
                      <a:pt x="5" y="1"/>
                      <a:pt x="7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88" name="îSlîḑê">
                <a:extLst>
                  <a:ext uri="{FF2B5EF4-FFF2-40B4-BE49-F238E27FC236}">
                    <a16:creationId xmlns:a16="http://schemas.microsoft.com/office/drawing/2014/main" id="{1A9AE362-F315-4D28-86FE-76EA2DD6FE26}"/>
                  </a:ext>
                </a:extLst>
              </p:cNvPr>
              <p:cNvSpPr/>
              <p:nvPr userDrawn="1"/>
            </p:nvSpPr>
            <p:spPr bwMode="auto">
              <a:xfrm flipH="1">
                <a:off x="8663689" y="2523477"/>
                <a:ext cx="35145" cy="60247"/>
              </a:xfrm>
              <a:custGeom>
                <a:avLst/>
                <a:gdLst>
                  <a:gd name="T0" fmla="*/ 8 w 17"/>
                  <a:gd name="T1" fmla="*/ 0 h 29"/>
                  <a:gd name="T2" fmla="*/ 3 w 17"/>
                  <a:gd name="T3" fmla="*/ 4 h 29"/>
                  <a:gd name="T4" fmla="*/ 3 w 17"/>
                  <a:gd name="T5" fmla="*/ 5 h 29"/>
                  <a:gd name="T6" fmla="*/ 3 w 17"/>
                  <a:gd name="T7" fmla="*/ 5 h 29"/>
                  <a:gd name="T8" fmla="*/ 3 w 17"/>
                  <a:gd name="T9" fmla="*/ 5 h 29"/>
                  <a:gd name="T10" fmla="*/ 0 w 17"/>
                  <a:gd name="T11" fmla="*/ 29 h 29"/>
                  <a:gd name="T12" fmla="*/ 0 w 17"/>
                  <a:gd name="T13" fmla="*/ 29 h 29"/>
                  <a:gd name="T14" fmla="*/ 7 w 17"/>
                  <a:gd name="T15" fmla="*/ 27 h 29"/>
                  <a:gd name="T16" fmla="*/ 7 w 17"/>
                  <a:gd name="T17" fmla="*/ 27 h 29"/>
                  <a:gd name="T18" fmla="*/ 7 w 17"/>
                  <a:gd name="T19" fmla="*/ 27 h 29"/>
                  <a:gd name="T20" fmla="*/ 17 w 17"/>
                  <a:gd name="T21" fmla="*/ 23 h 29"/>
                  <a:gd name="T22" fmla="*/ 8 w 17"/>
                  <a:gd name="T23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" h="29">
                    <a:moveTo>
                      <a:pt x="8" y="0"/>
                    </a:moveTo>
                    <a:cubicBezTo>
                      <a:pt x="6" y="0"/>
                      <a:pt x="4" y="2"/>
                      <a:pt x="3" y="4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13"/>
                      <a:pt x="1" y="21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2" y="29"/>
                      <a:pt x="5" y="28"/>
                      <a:pt x="7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11" y="26"/>
                      <a:pt x="14" y="25"/>
                      <a:pt x="17" y="23"/>
                    </a:cubicBezTo>
                    <a:cubicBezTo>
                      <a:pt x="14" y="16"/>
                      <a:pt x="10" y="8"/>
                      <a:pt x="8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89" name="iṡ1ïḑé">
                <a:extLst>
                  <a:ext uri="{FF2B5EF4-FFF2-40B4-BE49-F238E27FC236}">
                    <a16:creationId xmlns:a16="http://schemas.microsoft.com/office/drawing/2014/main" id="{FF095548-D352-480E-A320-F33CE4F220B8}"/>
                  </a:ext>
                </a:extLst>
              </p:cNvPr>
              <p:cNvSpPr/>
              <p:nvPr userDrawn="1"/>
            </p:nvSpPr>
            <p:spPr bwMode="auto">
              <a:xfrm flipH="1">
                <a:off x="8555244" y="2686144"/>
                <a:ext cx="15062" cy="33136"/>
              </a:xfrm>
              <a:custGeom>
                <a:avLst/>
                <a:gdLst>
                  <a:gd name="T0" fmla="*/ 6 w 7"/>
                  <a:gd name="T1" fmla="*/ 7 h 16"/>
                  <a:gd name="T2" fmla="*/ 5 w 7"/>
                  <a:gd name="T3" fmla="*/ 16 h 16"/>
                  <a:gd name="T4" fmla="*/ 1 w 7"/>
                  <a:gd name="T5" fmla="*/ 9 h 16"/>
                  <a:gd name="T6" fmla="*/ 1 w 7"/>
                  <a:gd name="T7" fmla="*/ 1 h 16"/>
                  <a:gd name="T8" fmla="*/ 6 w 7"/>
                  <a:gd name="T9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6">
                    <a:moveTo>
                      <a:pt x="6" y="7"/>
                    </a:moveTo>
                    <a:cubicBezTo>
                      <a:pt x="7" y="12"/>
                      <a:pt x="7" y="15"/>
                      <a:pt x="5" y="16"/>
                    </a:cubicBezTo>
                    <a:cubicBezTo>
                      <a:pt x="4" y="16"/>
                      <a:pt x="2" y="13"/>
                      <a:pt x="1" y="9"/>
                    </a:cubicBezTo>
                    <a:cubicBezTo>
                      <a:pt x="0" y="5"/>
                      <a:pt x="0" y="1"/>
                      <a:pt x="1" y="1"/>
                    </a:cubicBezTo>
                    <a:cubicBezTo>
                      <a:pt x="3" y="0"/>
                      <a:pt x="5" y="3"/>
                      <a:pt x="6" y="7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90" name="íśḷïďê">
                <a:extLst>
                  <a:ext uri="{FF2B5EF4-FFF2-40B4-BE49-F238E27FC236}">
                    <a16:creationId xmlns:a16="http://schemas.microsoft.com/office/drawing/2014/main" id="{004D1D11-3179-4D3C-A651-7D1F68B0A2D5}"/>
                  </a:ext>
                </a:extLst>
              </p:cNvPr>
              <p:cNvSpPr/>
              <p:nvPr userDrawn="1"/>
            </p:nvSpPr>
            <p:spPr bwMode="auto">
              <a:xfrm flipH="1">
                <a:off x="8507047" y="2755429"/>
                <a:ext cx="48198" cy="39161"/>
              </a:xfrm>
              <a:custGeom>
                <a:avLst/>
                <a:gdLst>
                  <a:gd name="T0" fmla="*/ 1 w 23"/>
                  <a:gd name="T1" fmla="*/ 0 h 19"/>
                  <a:gd name="T2" fmla="*/ 4 w 23"/>
                  <a:gd name="T3" fmla="*/ 7 h 19"/>
                  <a:gd name="T4" fmla="*/ 9 w 23"/>
                  <a:gd name="T5" fmla="*/ 13 h 19"/>
                  <a:gd name="T6" fmla="*/ 15 w 23"/>
                  <a:gd name="T7" fmla="*/ 16 h 19"/>
                  <a:gd name="T8" fmla="*/ 22 w 23"/>
                  <a:gd name="T9" fmla="*/ 15 h 19"/>
                  <a:gd name="T10" fmla="*/ 22 w 23"/>
                  <a:gd name="T11" fmla="*/ 15 h 19"/>
                  <a:gd name="T12" fmla="*/ 23 w 23"/>
                  <a:gd name="T13" fmla="*/ 16 h 19"/>
                  <a:gd name="T14" fmla="*/ 22 w 23"/>
                  <a:gd name="T15" fmla="*/ 17 h 19"/>
                  <a:gd name="T16" fmla="*/ 14 w 23"/>
                  <a:gd name="T17" fmla="*/ 18 h 19"/>
                  <a:gd name="T18" fmla="*/ 7 w 23"/>
                  <a:gd name="T19" fmla="*/ 15 h 19"/>
                  <a:gd name="T20" fmla="*/ 2 w 23"/>
                  <a:gd name="T21" fmla="*/ 8 h 19"/>
                  <a:gd name="T22" fmla="*/ 0 w 23"/>
                  <a:gd name="T23" fmla="*/ 0 h 19"/>
                  <a:gd name="T24" fmla="*/ 1 w 23"/>
                  <a:gd name="T25" fmla="*/ 0 h 19"/>
                  <a:gd name="T26" fmla="*/ 1 w 23"/>
                  <a:gd name="T2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" h="19">
                    <a:moveTo>
                      <a:pt x="1" y="0"/>
                    </a:moveTo>
                    <a:cubicBezTo>
                      <a:pt x="2" y="2"/>
                      <a:pt x="3" y="5"/>
                      <a:pt x="4" y="7"/>
                    </a:cubicBezTo>
                    <a:cubicBezTo>
                      <a:pt x="5" y="9"/>
                      <a:pt x="7" y="11"/>
                      <a:pt x="9" y="13"/>
                    </a:cubicBezTo>
                    <a:cubicBezTo>
                      <a:pt x="10" y="14"/>
                      <a:pt x="12" y="15"/>
                      <a:pt x="15" y="16"/>
                    </a:cubicBezTo>
                    <a:cubicBezTo>
                      <a:pt x="17" y="16"/>
                      <a:pt x="19" y="16"/>
                      <a:pt x="22" y="15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22" y="15"/>
                      <a:pt x="23" y="16"/>
                      <a:pt x="23" y="16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0" y="18"/>
                      <a:pt x="17" y="19"/>
                      <a:pt x="14" y="18"/>
                    </a:cubicBezTo>
                    <a:cubicBezTo>
                      <a:pt x="11" y="18"/>
                      <a:pt x="9" y="17"/>
                      <a:pt x="7" y="15"/>
                    </a:cubicBezTo>
                    <a:cubicBezTo>
                      <a:pt x="4" y="13"/>
                      <a:pt x="3" y="11"/>
                      <a:pt x="2" y="8"/>
                    </a:cubicBezTo>
                    <a:cubicBezTo>
                      <a:pt x="1" y="5"/>
                      <a:pt x="0" y="3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91" name="í$ļïḋe">
                <a:extLst>
                  <a:ext uri="{FF2B5EF4-FFF2-40B4-BE49-F238E27FC236}">
                    <a16:creationId xmlns:a16="http://schemas.microsoft.com/office/drawing/2014/main" id="{899382FE-593A-44FA-8735-82ED168E4062}"/>
                  </a:ext>
                </a:extLst>
              </p:cNvPr>
              <p:cNvSpPr/>
              <p:nvPr userDrawn="1"/>
            </p:nvSpPr>
            <p:spPr bwMode="auto">
              <a:xfrm flipH="1">
                <a:off x="8545203" y="2752416"/>
                <a:ext cx="14058" cy="9038"/>
              </a:xfrm>
              <a:custGeom>
                <a:avLst/>
                <a:gdLst>
                  <a:gd name="T0" fmla="*/ 0 w 7"/>
                  <a:gd name="T1" fmla="*/ 4 h 4"/>
                  <a:gd name="T2" fmla="*/ 1 w 7"/>
                  <a:gd name="T3" fmla="*/ 1 h 4"/>
                  <a:gd name="T4" fmla="*/ 2 w 7"/>
                  <a:gd name="T5" fmla="*/ 0 h 4"/>
                  <a:gd name="T6" fmla="*/ 5 w 7"/>
                  <a:gd name="T7" fmla="*/ 0 h 4"/>
                  <a:gd name="T8" fmla="*/ 6 w 7"/>
                  <a:gd name="T9" fmla="*/ 1 h 4"/>
                  <a:gd name="T10" fmla="*/ 6 w 7"/>
                  <a:gd name="T11" fmla="*/ 3 h 4"/>
                  <a:gd name="T12" fmla="*/ 6 w 7"/>
                  <a:gd name="T13" fmla="*/ 3 h 4"/>
                  <a:gd name="T14" fmla="*/ 6 w 7"/>
                  <a:gd name="T15" fmla="*/ 3 h 4"/>
                  <a:gd name="T16" fmla="*/ 4 w 7"/>
                  <a:gd name="T17" fmla="*/ 3 h 4"/>
                  <a:gd name="T18" fmla="*/ 3 w 7"/>
                  <a:gd name="T19" fmla="*/ 3 h 4"/>
                  <a:gd name="T20" fmla="*/ 3 w 7"/>
                  <a:gd name="T21" fmla="*/ 3 h 4"/>
                  <a:gd name="T22" fmla="*/ 1 w 7"/>
                  <a:gd name="T23" fmla="*/ 4 h 4"/>
                  <a:gd name="T24" fmla="*/ 1 w 7"/>
                  <a:gd name="T25" fmla="*/ 4 h 4"/>
                  <a:gd name="T26" fmla="*/ 0 w 7"/>
                  <a:gd name="T2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4">
                    <a:moveTo>
                      <a:pt x="0" y="4"/>
                    </a:moveTo>
                    <a:cubicBezTo>
                      <a:pt x="0" y="3"/>
                      <a:pt x="0" y="2"/>
                      <a:pt x="1" y="1"/>
                    </a:cubicBezTo>
                    <a:cubicBezTo>
                      <a:pt x="1" y="1"/>
                      <a:pt x="2" y="0"/>
                      <a:pt x="2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6" y="1"/>
                      <a:pt x="6" y="1"/>
                    </a:cubicBezTo>
                    <a:cubicBezTo>
                      <a:pt x="7" y="2"/>
                      <a:pt x="7" y="2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3"/>
                      <a:pt x="2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4"/>
                      <a:pt x="0" y="4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92" name="iśḷîďè">
                <a:extLst>
                  <a:ext uri="{FF2B5EF4-FFF2-40B4-BE49-F238E27FC236}">
                    <a16:creationId xmlns:a16="http://schemas.microsoft.com/office/drawing/2014/main" id="{48513808-FE45-4B48-9C17-C0C265C72DA0}"/>
                  </a:ext>
                </a:extLst>
              </p:cNvPr>
              <p:cNvSpPr/>
              <p:nvPr userDrawn="1"/>
            </p:nvSpPr>
            <p:spPr bwMode="auto">
              <a:xfrm flipH="1">
                <a:off x="8509054" y="3286608"/>
                <a:ext cx="185763" cy="191788"/>
              </a:xfrm>
              <a:custGeom>
                <a:avLst/>
                <a:gdLst>
                  <a:gd name="T0" fmla="*/ 87 w 89"/>
                  <a:gd name="T1" fmla="*/ 16 h 92"/>
                  <a:gd name="T2" fmla="*/ 78 w 89"/>
                  <a:gd name="T3" fmla="*/ 50 h 92"/>
                  <a:gd name="T4" fmla="*/ 76 w 89"/>
                  <a:gd name="T5" fmla="*/ 56 h 92"/>
                  <a:gd name="T6" fmla="*/ 67 w 89"/>
                  <a:gd name="T7" fmla="*/ 63 h 92"/>
                  <a:gd name="T8" fmla="*/ 58 w 89"/>
                  <a:gd name="T9" fmla="*/ 69 h 92"/>
                  <a:gd name="T10" fmla="*/ 4 w 89"/>
                  <a:gd name="T11" fmla="*/ 92 h 92"/>
                  <a:gd name="T12" fmla="*/ 4 w 89"/>
                  <a:gd name="T13" fmla="*/ 92 h 92"/>
                  <a:gd name="T14" fmla="*/ 1 w 89"/>
                  <a:gd name="T15" fmla="*/ 91 h 92"/>
                  <a:gd name="T16" fmla="*/ 2 w 89"/>
                  <a:gd name="T17" fmla="*/ 87 h 92"/>
                  <a:gd name="T18" fmla="*/ 54 w 89"/>
                  <a:gd name="T19" fmla="*/ 61 h 92"/>
                  <a:gd name="T20" fmla="*/ 67 w 89"/>
                  <a:gd name="T21" fmla="*/ 50 h 92"/>
                  <a:gd name="T22" fmla="*/ 69 w 89"/>
                  <a:gd name="T23" fmla="*/ 47 h 92"/>
                  <a:gd name="T24" fmla="*/ 74 w 89"/>
                  <a:gd name="T25" fmla="*/ 14 h 92"/>
                  <a:gd name="T26" fmla="*/ 87 w 89"/>
                  <a:gd name="T27" fmla="*/ 1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9" h="92">
                    <a:moveTo>
                      <a:pt x="87" y="16"/>
                    </a:moveTo>
                    <a:cubicBezTo>
                      <a:pt x="86" y="22"/>
                      <a:pt x="78" y="50"/>
                      <a:pt x="78" y="50"/>
                    </a:cubicBezTo>
                    <a:cubicBezTo>
                      <a:pt x="78" y="52"/>
                      <a:pt x="77" y="54"/>
                      <a:pt x="76" y="56"/>
                    </a:cubicBezTo>
                    <a:cubicBezTo>
                      <a:pt x="73" y="59"/>
                      <a:pt x="70" y="61"/>
                      <a:pt x="67" y="63"/>
                    </a:cubicBezTo>
                    <a:cubicBezTo>
                      <a:pt x="64" y="65"/>
                      <a:pt x="61" y="67"/>
                      <a:pt x="58" y="69"/>
                    </a:cubicBezTo>
                    <a:cubicBezTo>
                      <a:pt x="52" y="72"/>
                      <a:pt x="10" y="88"/>
                      <a:pt x="4" y="92"/>
                    </a:cubicBezTo>
                    <a:cubicBezTo>
                      <a:pt x="4" y="92"/>
                      <a:pt x="4" y="92"/>
                      <a:pt x="4" y="92"/>
                    </a:cubicBezTo>
                    <a:cubicBezTo>
                      <a:pt x="3" y="92"/>
                      <a:pt x="2" y="92"/>
                      <a:pt x="1" y="91"/>
                    </a:cubicBezTo>
                    <a:cubicBezTo>
                      <a:pt x="0" y="89"/>
                      <a:pt x="1" y="88"/>
                      <a:pt x="2" y="87"/>
                    </a:cubicBezTo>
                    <a:cubicBezTo>
                      <a:pt x="7" y="83"/>
                      <a:pt x="49" y="64"/>
                      <a:pt x="54" y="61"/>
                    </a:cubicBezTo>
                    <a:cubicBezTo>
                      <a:pt x="59" y="58"/>
                      <a:pt x="65" y="54"/>
                      <a:pt x="67" y="50"/>
                    </a:cubicBezTo>
                    <a:cubicBezTo>
                      <a:pt x="68" y="49"/>
                      <a:pt x="68" y="48"/>
                      <a:pt x="69" y="47"/>
                    </a:cubicBezTo>
                    <a:cubicBezTo>
                      <a:pt x="69" y="47"/>
                      <a:pt x="74" y="20"/>
                      <a:pt x="74" y="14"/>
                    </a:cubicBezTo>
                    <a:cubicBezTo>
                      <a:pt x="77" y="0"/>
                      <a:pt x="89" y="2"/>
                      <a:pt x="87" y="1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93" name="íṩļidè">
                <a:extLst>
                  <a:ext uri="{FF2B5EF4-FFF2-40B4-BE49-F238E27FC236}">
                    <a16:creationId xmlns:a16="http://schemas.microsoft.com/office/drawing/2014/main" id="{D97DFDA5-C293-4589-BAC8-93DAEB2BC62D}"/>
                  </a:ext>
                </a:extLst>
              </p:cNvPr>
              <p:cNvSpPr/>
              <p:nvPr userDrawn="1"/>
            </p:nvSpPr>
            <p:spPr bwMode="auto">
              <a:xfrm flipH="1">
                <a:off x="8669713" y="3458313"/>
                <a:ext cx="25104" cy="22091"/>
              </a:xfrm>
              <a:custGeom>
                <a:avLst/>
                <a:gdLst>
                  <a:gd name="T0" fmla="*/ 5 w 12"/>
                  <a:gd name="T1" fmla="*/ 3 h 11"/>
                  <a:gd name="T2" fmla="*/ 6 w 12"/>
                  <a:gd name="T3" fmla="*/ 1 h 11"/>
                  <a:gd name="T4" fmla="*/ 8 w 12"/>
                  <a:gd name="T5" fmla="*/ 4 h 11"/>
                  <a:gd name="T6" fmla="*/ 11 w 12"/>
                  <a:gd name="T7" fmla="*/ 8 h 11"/>
                  <a:gd name="T8" fmla="*/ 9 w 12"/>
                  <a:gd name="T9" fmla="*/ 9 h 11"/>
                  <a:gd name="T10" fmla="*/ 3 w 12"/>
                  <a:gd name="T11" fmla="*/ 8 h 11"/>
                  <a:gd name="T12" fmla="*/ 5 w 12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1">
                    <a:moveTo>
                      <a:pt x="5" y="3"/>
                    </a:moveTo>
                    <a:cubicBezTo>
                      <a:pt x="5" y="3"/>
                      <a:pt x="5" y="2"/>
                      <a:pt x="6" y="1"/>
                    </a:cubicBezTo>
                    <a:cubicBezTo>
                      <a:pt x="7" y="0"/>
                      <a:pt x="7" y="2"/>
                      <a:pt x="8" y="4"/>
                    </a:cubicBezTo>
                    <a:cubicBezTo>
                      <a:pt x="8" y="6"/>
                      <a:pt x="11" y="7"/>
                      <a:pt x="11" y="8"/>
                    </a:cubicBezTo>
                    <a:cubicBezTo>
                      <a:pt x="12" y="9"/>
                      <a:pt x="10" y="9"/>
                      <a:pt x="9" y="9"/>
                    </a:cubicBezTo>
                    <a:cubicBezTo>
                      <a:pt x="9" y="9"/>
                      <a:pt x="6" y="11"/>
                      <a:pt x="3" y="8"/>
                    </a:cubicBezTo>
                    <a:cubicBezTo>
                      <a:pt x="0" y="4"/>
                      <a:pt x="5" y="3"/>
                      <a:pt x="5" y="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94" name="íŝḻïḓè">
                <a:extLst>
                  <a:ext uri="{FF2B5EF4-FFF2-40B4-BE49-F238E27FC236}">
                    <a16:creationId xmlns:a16="http://schemas.microsoft.com/office/drawing/2014/main" id="{7D8F5454-DC36-4735-85E2-965F0F93B09C}"/>
                  </a:ext>
                </a:extLst>
              </p:cNvPr>
              <p:cNvSpPr/>
              <p:nvPr userDrawn="1"/>
            </p:nvSpPr>
            <p:spPr bwMode="auto">
              <a:xfrm flipH="1">
                <a:off x="8590388" y="3455301"/>
                <a:ext cx="125515" cy="92379"/>
              </a:xfrm>
              <a:custGeom>
                <a:avLst/>
                <a:gdLst>
                  <a:gd name="T0" fmla="*/ 54 w 60"/>
                  <a:gd name="T1" fmla="*/ 44 h 44"/>
                  <a:gd name="T2" fmla="*/ 11 w 60"/>
                  <a:gd name="T3" fmla="*/ 41 h 44"/>
                  <a:gd name="T4" fmla="*/ 0 w 60"/>
                  <a:gd name="T5" fmla="*/ 6 h 44"/>
                  <a:gd name="T6" fmla="*/ 9 w 60"/>
                  <a:gd name="T7" fmla="*/ 3 h 44"/>
                  <a:gd name="T8" fmla="*/ 15 w 60"/>
                  <a:gd name="T9" fmla="*/ 4 h 44"/>
                  <a:gd name="T10" fmla="*/ 13 w 60"/>
                  <a:gd name="T11" fmla="*/ 8 h 44"/>
                  <a:gd name="T12" fmla="*/ 19 w 60"/>
                  <a:gd name="T13" fmla="*/ 10 h 44"/>
                  <a:gd name="T14" fmla="*/ 26 w 60"/>
                  <a:gd name="T15" fmla="*/ 20 h 44"/>
                  <a:gd name="T16" fmla="*/ 35 w 60"/>
                  <a:gd name="T17" fmla="*/ 21 h 44"/>
                  <a:gd name="T18" fmla="*/ 54 w 60"/>
                  <a:gd name="T1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44">
                    <a:moveTo>
                      <a:pt x="54" y="44"/>
                    </a:moveTo>
                    <a:cubicBezTo>
                      <a:pt x="11" y="41"/>
                      <a:pt x="11" y="41"/>
                      <a:pt x="11" y="4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3"/>
                      <a:pt x="5" y="3"/>
                      <a:pt x="9" y="3"/>
                    </a:cubicBezTo>
                    <a:cubicBezTo>
                      <a:pt x="9" y="3"/>
                      <a:pt x="12" y="0"/>
                      <a:pt x="15" y="4"/>
                    </a:cubicBezTo>
                    <a:cubicBezTo>
                      <a:pt x="13" y="5"/>
                      <a:pt x="12" y="7"/>
                      <a:pt x="13" y="8"/>
                    </a:cubicBezTo>
                    <a:cubicBezTo>
                      <a:pt x="14" y="10"/>
                      <a:pt x="15" y="11"/>
                      <a:pt x="19" y="10"/>
                    </a:cubicBezTo>
                    <a:cubicBezTo>
                      <a:pt x="21" y="12"/>
                      <a:pt x="23" y="16"/>
                      <a:pt x="26" y="20"/>
                    </a:cubicBezTo>
                    <a:cubicBezTo>
                      <a:pt x="29" y="20"/>
                      <a:pt x="32" y="21"/>
                      <a:pt x="35" y="21"/>
                    </a:cubicBezTo>
                    <a:cubicBezTo>
                      <a:pt x="60" y="24"/>
                      <a:pt x="54" y="44"/>
                      <a:pt x="54" y="44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95" name="ïṣļîḑê">
                <a:extLst>
                  <a:ext uri="{FF2B5EF4-FFF2-40B4-BE49-F238E27FC236}">
                    <a16:creationId xmlns:a16="http://schemas.microsoft.com/office/drawing/2014/main" id="{6E86CC68-3915-43FD-B411-54409D79980A}"/>
                  </a:ext>
                </a:extLst>
              </p:cNvPr>
              <p:cNvSpPr/>
              <p:nvPr userDrawn="1"/>
            </p:nvSpPr>
            <p:spPr bwMode="auto">
              <a:xfrm flipH="1">
                <a:off x="8590388" y="3499482"/>
                <a:ext cx="77317" cy="48198"/>
              </a:xfrm>
              <a:custGeom>
                <a:avLst/>
                <a:gdLst>
                  <a:gd name="T0" fmla="*/ 13 w 37"/>
                  <a:gd name="T1" fmla="*/ 0 h 23"/>
                  <a:gd name="T2" fmla="*/ 1 w 37"/>
                  <a:gd name="T3" fmla="*/ 21 h 23"/>
                  <a:gd name="T4" fmla="*/ 31 w 37"/>
                  <a:gd name="T5" fmla="*/ 23 h 23"/>
                  <a:gd name="T6" fmla="*/ 13 w 37"/>
                  <a:gd name="T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23">
                    <a:moveTo>
                      <a:pt x="13" y="0"/>
                    </a:moveTo>
                    <a:cubicBezTo>
                      <a:pt x="1" y="0"/>
                      <a:pt x="0" y="11"/>
                      <a:pt x="1" y="21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31" y="23"/>
                      <a:pt x="37" y="4"/>
                      <a:pt x="1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96" name="íṡḷíḑè">
                <a:extLst>
                  <a:ext uri="{FF2B5EF4-FFF2-40B4-BE49-F238E27FC236}">
                    <a16:creationId xmlns:a16="http://schemas.microsoft.com/office/drawing/2014/main" id="{5644289B-1506-47CE-A6B2-40D6B9FCD2BD}"/>
                  </a:ext>
                </a:extLst>
              </p:cNvPr>
              <p:cNvSpPr/>
              <p:nvPr userDrawn="1"/>
            </p:nvSpPr>
            <p:spPr bwMode="auto">
              <a:xfrm flipH="1">
                <a:off x="8349399" y="2871907"/>
                <a:ext cx="207853" cy="214882"/>
              </a:xfrm>
              <a:custGeom>
                <a:avLst/>
                <a:gdLst>
                  <a:gd name="T0" fmla="*/ 98 w 100"/>
                  <a:gd name="T1" fmla="*/ 96 h 103"/>
                  <a:gd name="T2" fmla="*/ 67 w 100"/>
                  <a:gd name="T3" fmla="*/ 80 h 103"/>
                  <a:gd name="T4" fmla="*/ 52 w 100"/>
                  <a:gd name="T5" fmla="*/ 71 h 103"/>
                  <a:gd name="T6" fmla="*/ 49 w 100"/>
                  <a:gd name="T7" fmla="*/ 69 h 103"/>
                  <a:gd name="T8" fmla="*/ 46 w 100"/>
                  <a:gd name="T9" fmla="*/ 66 h 103"/>
                  <a:gd name="T10" fmla="*/ 44 w 100"/>
                  <a:gd name="T11" fmla="*/ 65 h 103"/>
                  <a:gd name="T12" fmla="*/ 44 w 100"/>
                  <a:gd name="T13" fmla="*/ 64 h 103"/>
                  <a:gd name="T14" fmla="*/ 42 w 100"/>
                  <a:gd name="T15" fmla="*/ 61 h 103"/>
                  <a:gd name="T16" fmla="*/ 41 w 100"/>
                  <a:gd name="T17" fmla="*/ 61 h 103"/>
                  <a:gd name="T18" fmla="*/ 33 w 100"/>
                  <a:gd name="T19" fmla="*/ 46 h 103"/>
                  <a:gd name="T20" fmla="*/ 24 w 100"/>
                  <a:gd name="T21" fmla="*/ 31 h 103"/>
                  <a:gd name="T22" fmla="*/ 6 w 100"/>
                  <a:gd name="T23" fmla="*/ 1 h 103"/>
                  <a:gd name="T24" fmla="*/ 3 w 100"/>
                  <a:gd name="T25" fmla="*/ 0 h 103"/>
                  <a:gd name="T26" fmla="*/ 1 w 100"/>
                  <a:gd name="T27" fmla="*/ 4 h 103"/>
                  <a:gd name="T28" fmla="*/ 16 w 100"/>
                  <a:gd name="T29" fmla="*/ 36 h 103"/>
                  <a:gd name="T30" fmla="*/ 24 w 100"/>
                  <a:gd name="T31" fmla="*/ 51 h 103"/>
                  <a:gd name="T32" fmla="*/ 33 w 100"/>
                  <a:gd name="T33" fmla="*/ 67 h 103"/>
                  <a:gd name="T34" fmla="*/ 33 w 100"/>
                  <a:gd name="T35" fmla="*/ 67 h 103"/>
                  <a:gd name="T36" fmla="*/ 36 w 100"/>
                  <a:gd name="T37" fmla="*/ 71 h 103"/>
                  <a:gd name="T38" fmla="*/ 39 w 100"/>
                  <a:gd name="T39" fmla="*/ 74 h 103"/>
                  <a:gd name="T40" fmla="*/ 41 w 100"/>
                  <a:gd name="T41" fmla="*/ 76 h 103"/>
                  <a:gd name="T42" fmla="*/ 43 w 100"/>
                  <a:gd name="T43" fmla="*/ 77 h 103"/>
                  <a:gd name="T44" fmla="*/ 47 w 100"/>
                  <a:gd name="T45" fmla="*/ 80 h 103"/>
                  <a:gd name="T46" fmla="*/ 63 w 100"/>
                  <a:gd name="T47" fmla="*/ 89 h 103"/>
                  <a:gd name="T48" fmla="*/ 95 w 100"/>
                  <a:gd name="T49" fmla="*/ 102 h 103"/>
                  <a:gd name="T50" fmla="*/ 95 w 100"/>
                  <a:gd name="T51" fmla="*/ 102 h 103"/>
                  <a:gd name="T52" fmla="*/ 99 w 100"/>
                  <a:gd name="T53" fmla="*/ 101 h 103"/>
                  <a:gd name="T54" fmla="*/ 98 w 100"/>
                  <a:gd name="T55" fmla="*/ 9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00" h="103">
                    <a:moveTo>
                      <a:pt x="98" y="96"/>
                    </a:moveTo>
                    <a:cubicBezTo>
                      <a:pt x="85" y="90"/>
                      <a:pt x="76" y="85"/>
                      <a:pt x="67" y="80"/>
                    </a:cubicBezTo>
                    <a:cubicBezTo>
                      <a:pt x="61" y="77"/>
                      <a:pt x="57" y="74"/>
                      <a:pt x="52" y="71"/>
                    </a:cubicBezTo>
                    <a:cubicBezTo>
                      <a:pt x="51" y="71"/>
                      <a:pt x="50" y="70"/>
                      <a:pt x="49" y="69"/>
                    </a:cubicBezTo>
                    <a:cubicBezTo>
                      <a:pt x="46" y="66"/>
                      <a:pt x="46" y="66"/>
                      <a:pt x="46" y="66"/>
                    </a:cubicBezTo>
                    <a:cubicBezTo>
                      <a:pt x="45" y="66"/>
                      <a:pt x="45" y="65"/>
                      <a:pt x="44" y="65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43" y="63"/>
                      <a:pt x="42" y="62"/>
                      <a:pt x="42" y="61"/>
                    </a:cubicBezTo>
                    <a:cubicBezTo>
                      <a:pt x="41" y="61"/>
                      <a:pt x="41" y="61"/>
                      <a:pt x="41" y="61"/>
                    </a:cubicBezTo>
                    <a:cubicBezTo>
                      <a:pt x="39" y="57"/>
                      <a:pt x="36" y="52"/>
                      <a:pt x="33" y="46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18" y="20"/>
                      <a:pt x="12" y="10"/>
                      <a:pt x="6" y="1"/>
                    </a:cubicBezTo>
                    <a:cubicBezTo>
                      <a:pt x="6" y="0"/>
                      <a:pt x="4" y="0"/>
                      <a:pt x="3" y="0"/>
                    </a:cubicBezTo>
                    <a:cubicBezTo>
                      <a:pt x="1" y="1"/>
                      <a:pt x="0" y="3"/>
                      <a:pt x="1" y="4"/>
                    </a:cubicBezTo>
                    <a:cubicBezTo>
                      <a:pt x="5" y="15"/>
                      <a:pt x="10" y="25"/>
                      <a:pt x="16" y="36"/>
                    </a:cubicBezTo>
                    <a:cubicBezTo>
                      <a:pt x="18" y="41"/>
                      <a:pt x="21" y="46"/>
                      <a:pt x="24" y="51"/>
                    </a:cubicBezTo>
                    <a:cubicBezTo>
                      <a:pt x="26" y="56"/>
                      <a:pt x="29" y="62"/>
                      <a:pt x="33" y="67"/>
                    </a:cubicBezTo>
                    <a:cubicBezTo>
                      <a:pt x="33" y="67"/>
                      <a:pt x="33" y="67"/>
                      <a:pt x="33" y="67"/>
                    </a:cubicBezTo>
                    <a:cubicBezTo>
                      <a:pt x="34" y="68"/>
                      <a:pt x="35" y="69"/>
                      <a:pt x="36" y="71"/>
                    </a:cubicBezTo>
                    <a:cubicBezTo>
                      <a:pt x="37" y="72"/>
                      <a:pt x="38" y="73"/>
                      <a:pt x="39" y="74"/>
                    </a:cubicBezTo>
                    <a:cubicBezTo>
                      <a:pt x="41" y="76"/>
                      <a:pt x="41" y="76"/>
                      <a:pt x="41" y="76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44" y="78"/>
                      <a:pt x="46" y="79"/>
                      <a:pt x="47" y="80"/>
                    </a:cubicBezTo>
                    <a:cubicBezTo>
                      <a:pt x="51" y="83"/>
                      <a:pt x="57" y="86"/>
                      <a:pt x="63" y="89"/>
                    </a:cubicBezTo>
                    <a:cubicBezTo>
                      <a:pt x="73" y="94"/>
                      <a:pt x="83" y="98"/>
                      <a:pt x="95" y="102"/>
                    </a:cubicBezTo>
                    <a:cubicBezTo>
                      <a:pt x="95" y="102"/>
                      <a:pt x="95" y="102"/>
                      <a:pt x="95" y="102"/>
                    </a:cubicBezTo>
                    <a:cubicBezTo>
                      <a:pt x="97" y="103"/>
                      <a:pt x="98" y="102"/>
                      <a:pt x="99" y="101"/>
                    </a:cubicBezTo>
                    <a:cubicBezTo>
                      <a:pt x="100" y="99"/>
                      <a:pt x="99" y="97"/>
                      <a:pt x="98" y="9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97" name="iṧḷiḍè">
                <a:extLst>
                  <a:ext uri="{FF2B5EF4-FFF2-40B4-BE49-F238E27FC236}">
                    <a16:creationId xmlns:a16="http://schemas.microsoft.com/office/drawing/2014/main" id="{DE0D4650-2E73-420A-8E63-5AD8F3135461}"/>
                  </a:ext>
                </a:extLst>
              </p:cNvPr>
              <p:cNvSpPr/>
              <p:nvPr userDrawn="1"/>
            </p:nvSpPr>
            <p:spPr bwMode="auto">
              <a:xfrm flipH="1">
                <a:off x="8227900" y="3121933"/>
                <a:ext cx="193796" cy="143590"/>
              </a:xfrm>
              <a:custGeom>
                <a:avLst/>
                <a:gdLst>
                  <a:gd name="T0" fmla="*/ 82 w 93"/>
                  <a:gd name="T1" fmla="*/ 59 h 69"/>
                  <a:gd name="T2" fmla="*/ 20 w 93"/>
                  <a:gd name="T3" fmla="*/ 68 h 69"/>
                  <a:gd name="T4" fmla="*/ 6 w 93"/>
                  <a:gd name="T5" fmla="*/ 58 h 69"/>
                  <a:gd name="T6" fmla="*/ 1 w 93"/>
                  <a:gd name="T7" fmla="*/ 24 h 69"/>
                  <a:gd name="T8" fmla="*/ 11 w 93"/>
                  <a:gd name="T9" fmla="*/ 10 h 69"/>
                  <a:gd name="T10" fmla="*/ 73 w 93"/>
                  <a:gd name="T11" fmla="*/ 1 h 69"/>
                  <a:gd name="T12" fmla="*/ 86 w 93"/>
                  <a:gd name="T13" fmla="*/ 11 h 69"/>
                  <a:gd name="T14" fmla="*/ 92 w 93"/>
                  <a:gd name="T15" fmla="*/ 46 h 69"/>
                  <a:gd name="T16" fmla="*/ 82 w 93"/>
                  <a:gd name="T17" fmla="*/ 5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3" h="69">
                    <a:moveTo>
                      <a:pt x="82" y="59"/>
                    </a:moveTo>
                    <a:cubicBezTo>
                      <a:pt x="20" y="68"/>
                      <a:pt x="20" y="68"/>
                      <a:pt x="20" y="68"/>
                    </a:cubicBezTo>
                    <a:cubicBezTo>
                      <a:pt x="13" y="69"/>
                      <a:pt x="7" y="65"/>
                      <a:pt x="6" y="58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17"/>
                      <a:pt x="5" y="11"/>
                      <a:pt x="11" y="10"/>
                    </a:cubicBezTo>
                    <a:cubicBezTo>
                      <a:pt x="73" y="1"/>
                      <a:pt x="73" y="1"/>
                      <a:pt x="73" y="1"/>
                    </a:cubicBezTo>
                    <a:cubicBezTo>
                      <a:pt x="79" y="0"/>
                      <a:pt x="85" y="4"/>
                      <a:pt x="86" y="11"/>
                    </a:cubicBezTo>
                    <a:cubicBezTo>
                      <a:pt x="92" y="46"/>
                      <a:pt x="92" y="46"/>
                      <a:pt x="92" y="46"/>
                    </a:cubicBezTo>
                    <a:cubicBezTo>
                      <a:pt x="93" y="52"/>
                      <a:pt x="88" y="58"/>
                      <a:pt x="82" y="5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98" name="iśļîḓe">
                <a:extLst>
                  <a:ext uri="{FF2B5EF4-FFF2-40B4-BE49-F238E27FC236}">
                    <a16:creationId xmlns:a16="http://schemas.microsoft.com/office/drawing/2014/main" id="{8F983408-1C8D-4265-A478-E6BF48BA6889}"/>
                  </a:ext>
                </a:extLst>
              </p:cNvPr>
              <p:cNvSpPr/>
              <p:nvPr userDrawn="1"/>
            </p:nvSpPr>
            <p:spPr bwMode="auto">
              <a:xfrm flipH="1">
                <a:off x="8248987" y="3147036"/>
                <a:ext cx="149614" cy="104428"/>
              </a:xfrm>
              <a:custGeom>
                <a:avLst/>
                <a:gdLst>
                  <a:gd name="T0" fmla="*/ 65 w 72"/>
                  <a:gd name="T1" fmla="*/ 42 h 50"/>
                  <a:gd name="T2" fmla="*/ 12 w 72"/>
                  <a:gd name="T3" fmla="*/ 50 h 50"/>
                  <a:gd name="T4" fmla="*/ 5 w 72"/>
                  <a:gd name="T5" fmla="*/ 44 h 50"/>
                  <a:gd name="T6" fmla="*/ 1 w 72"/>
                  <a:gd name="T7" fmla="*/ 16 h 50"/>
                  <a:gd name="T8" fmla="*/ 6 w 72"/>
                  <a:gd name="T9" fmla="*/ 8 h 50"/>
                  <a:gd name="T10" fmla="*/ 59 w 72"/>
                  <a:gd name="T11" fmla="*/ 0 h 50"/>
                  <a:gd name="T12" fmla="*/ 67 w 72"/>
                  <a:gd name="T13" fmla="*/ 6 h 50"/>
                  <a:gd name="T14" fmla="*/ 71 w 72"/>
                  <a:gd name="T15" fmla="*/ 35 h 50"/>
                  <a:gd name="T16" fmla="*/ 65 w 72"/>
                  <a:gd name="T17" fmla="*/ 4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" h="50">
                    <a:moveTo>
                      <a:pt x="65" y="42"/>
                    </a:moveTo>
                    <a:cubicBezTo>
                      <a:pt x="12" y="50"/>
                      <a:pt x="12" y="50"/>
                      <a:pt x="12" y="50"/>
                    </a:cubicBezTo>
                    <a:cubicBezTo>
                      <a:pt x="9" y="50"/>
                      <a:pt x="5" y="48"/>
                      <a:pt x="5" y="44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0" y="12"/>
                      <a:pt x="3" y="9"/>
                      <a:pt x="6" y="8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63" y="0"/>
                      <a:pt x="66" y="2"/>
                      <a:pt x="67" y="6"/>
                    </a:cubicBezTo>
                    <a:cubicBezTo>
                      <a:pt x="71" y="35"/>
                      <a:pt x="71" y="35"/>
                      <a:pt x="71" y="35"/>
                    </a:cubicBezTo>
                    <a:cubicBezTo>
                      <a:pt x="72" y="38"/>
                      <a:pt x="69" y="41"/>
                      <a:pt x="65" y="4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99" name="i$1íḑe">
                <a:extLst>
                  <a:ext uri="{FF2B5EF4-FFF2-40B4-BE49-F238E27FC236}">
                    <a16:creationId xmlns:a16="http://schemas.microsoft.com/office/drawing/2014/main" id="{164B7E0C-3CAF-4598-BE59-003991B74D1E}"/>
                  </a:ext>
                </a:extLst>
              </p:cNvPr>
              <p:cNvSpPr/>
              <p:nvPr userDrawn="1"/>
            </p:nvSpPr>
            <p:spPr bwMode="auto">
              <a:xfrm flipH="1">
                <a:off x="8288148" y="3090805"/>
                <a:ext cx="92379" cy="58239"/>
              </a:xfrm>
              <a:custGeom>
                <a:avLst/>
                <a:gdLst>
                  <a:gd name="T0" fmla="*/ 44 w 44"/>
                  <a:gd name="T1" fmla="*/ 19 h 28"/>
                  <a:gd name="T2" fmla="*/ 36 w 44"/>
                  <a:gd name="T3" fmla="*/ 20 h 28"/>
                  <a:gd name="T4" fmla="*/ 35 w 44"/>
                  <a:gd name="T5" fmla="*/ 11 h 28"/>
                  <a:gd name="T6" fmla="*/ 32 w 44"/>
                  <a:gd name="T7" fmla="*/ 9 h 28"/>
                  <a:gd name="T8" fmla="*/ 10 w 44"/>
                  <a:gd name="T9" fmla="*/ 12 h 28"/>
                  <a:gd name="T10" fmla="*/ 9 w 44"/>
                  <a:gd name="T11" fmla="*/ 15 h 28"/>
                  <a:gd name="T12" fmla="*/ 10 w 44"/>
                  <a:gd name="T13" fmla="*/ 24 h 28"/>
                  <a:gd name="T14" fmla="*/ 2 w 44"/>
                  <a:gd name="T15" fmla="*/ 25 h 28"/>
                  <a:gd name="T16" fmla="*/ 1 w 44"/>
                  <a:gd name="T17" fmla="*/ 16 h 28"/>
                  <a:gd name="T18" fmla="*/ 9 w 44"/>
                  <a:gd name="T19" fmla="*/ 4 h 28"/>
                  <a:gd name="T20" fmla="*/ 31 w 44"/>
                  <a:gd name="T21" fmla="*/ 1 h 28"/>
                  <a:gd name="T22" fmla="*/ 43 w 44"/>
                  <a:gd name="T23" fmla="*/ 9 h 28"/>
                  <a:gd name="T24" fmla="*/ 44 w 44"/>
                  <a:gd name="T25" fmla="*/ 1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" h="28">
                    <a:moveTo>
                      <a:pt x="44" y="19"/>
                    </a:moveTo>
                    <a:cubicBezTo>
                      <a:pt x="44" y="21"/>
                      <a:pt x="37" y="23"/>
                      <a:pt x="36" y="20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9"/>
                      <a:pt x="33" y="9"/>
                      <a:pt x="32" y="9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9" y="12"/>
                      <a:pt x="8" y="13"/>
                      <a:pt x="9" y="15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0" y="27"/>
                      <a:pt x="2" y="28"/>
                      <a:pt x="2" y="25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0" y="10"/>
                      <a:pt x="4" y="5"/>
                      <a:pt x="9" y="4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7" y="0"/>
                      <a:pt x="42" y="4"/>
                      <a:pt x="43" y="9"/>
                    </a:cubicBezTo>
                    <a:lnTo>
                      <a:pt x="44" y="19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00" name="ïṥľídé">
                <a:extLst>
                  <a:ext uri="{FF2B5EF4-FFF2-40B4-BE49-F238E27FC236}">
                    <a16:creationId xmlns:a16="http://schemas.microsoft.com/office/drawing/2014/main" id="{4828D86B-81A8-4979-A6AD-16F509725D14}"/>
                  </a:ext>
                </a:extLst>
              </p:cNvPr>
              <p:cNvSpPr/>
              <p:nvPr userDrawn="1"/>
            </p:nvSpPr>
            <p:spPr bwMode="auto">
              <a:xfrm flipH="1">
                <a:off x="8309234" y="3061685"/>
                <a:ext cx="64264" cy="48198"/>
              </a:xfrm>
              <a:custGeom>
                <a:avLst/>
                <a:gdLst>
                  <a:gd name="T0" fmla="*/ 28 w 31"/>
                  <a:gd name="T1" fmla="*/ 18 h 23"/>
                  <a:gd name="T2" fmla="*/ 24 w 31"/>
                  <a:gd name="T3" fmla="*/ 18 h 23"/>
                  <a:gd name="T4" fmla="*/ 0 w 31"/>
                  <a:gd name="T5" fmla="*/ 8 h 23"/>
                  <a:gd name="T6" fmla="*/ 6 w 31"/>
                  <a:gd name="T7" fmla="*/ 1 h 23"/>
                  <a:gd name="T8" fmla="*/ 29 w 31"/>
                  <a:gd name="T9" fmla="*/ 10 h 23"/>
                  <a:gd name="T10" fmla="*/ 28 w 31"/>
                  <a:gd name="T11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" h="23">
                    <a:moveTo>
                      <a:pt x="28" y="18"/>
                    </a:moveTo>
                    <a:cubicBezTo>
                      <a:pt x="27" y="19"/>
                      <a:pt x="25" y="19"/>
                      <a:pt x="24" y="18"/>
                    </a:cubicBezTo>
                    <a:cubicBezTo>
                      <a:pt x="15" y="13"/>
                      <a:pt x="2" y="23"/>
                      <a:pt x="0" y="8"/>
                    </a:cubicBezTo>
                    <a:cubicBezTo>
                      <a:pt x="0" y="5"/>
                      <a:pt x="4" y="1"/>
                      <a:pt x="6" y="1"/>
                    </a:cubicBezTo>
                    <a:cubicBezTo>
                      <a:pt x="10" y="0"/>
                      <a:pt x="22" y="0"/>
                      <a:pt x="29" y="10"/>
                    </a:cubicBezTo>
                    <a:cubicBezTo>
                      <a:pt x="31" y="13"/>
                      <a:pt x="31" y="16"/>
                      <a:pt x="28" y="1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01" name="îṣḷïḍè">
                <a:extLst>
                  <a:ext uri="{FF2B5EF4-FFF2-40B4-BE49-F238E27FC236}">
                    <a16:creationId xmlns:a16="http://schemas.microsoft.com/office/drawing/2014/main" id="{13ACA44B-12EA-4E53-B511-77434A117B9B}"/>
                  </a:ext>
                </a:extLst>
              </p:cNvPr>
              <p:cNvSpPr/>
              <p:nvPr userDrawn="1"/>
            </p:nvSpPr>
            <p:spPr bwMode="auto">
              <a:xfrm flipH="1">
                <a:off x="8301201" y="3063694"/>
                <a:ext cx="89367" cy="91375"/>
              </a:xfrm>
              <a:custGeom>
                <a:avLst/>
                <a:gdLst>
                  <a:gd name="T0" fmla="*/ 15 w 43"/>
                  <a:gd name="T1" fmla="*/ 33 h 44"/>
                  <a:gd name="T2" fmla="*/ 1 w 43"/>
                  <a:gd name="T3" fmla="*/ 7 h 44"/>
                  <a:gd name="T4" fmla="*/ 13 w 43"/>
                  <a:gd name="T5" fmla="*/ 0 h 44"/>
                  <a:gd name="T6" fmla="*/ 41 w 43"/>
                  <a:gd name="T7" fmla="*/ 24 h 44"/>
                  <a:gd name="T8" fmla="*/ 15 w 43"/>
                  <a:gd name="T9" fmla="*/ 3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44">
                    <a:moveTo>
                      <a:pt x="15" y="33"/>
                    </a:moveTo>
                    <a:cubicBezTo>
                      <a:pt x="13" y="19"/>
                      <a:pt x="0" y="20"/>
                      <a:pt x="1" y="7"/>
                    </a:cubicBezTo>
                    <a:cubicBezTo>
                      <a:pt x="1" y="3"/>
                      <a:pt x="9" y="0"/>
                      <a:pt x="13" y="0"/>
                    </a:cubicBezTo>
                    <a:cubicBezTo>
                      <a:pt x="19" y="1"/>
                      <a:pt x="37" y="5"/>
                      <a:pt x="41" y="24"/>
                    </a:cubicBezTo>
                    <a:cubicBezTo>
                      <a:pt x="43" y="37"/>
                      <a:pt x="17" y="44"/>
                      <a:pt x="15" y="3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02" name="ïṧḻiḋè">
                <a:extLst>
                  <a:ext uri="{FF2B5EF4-FFF2-40B4-BE49-F238E27FC236}">
                    <a16:creationId xmlns:a16="http://schemas.microsoft.com/office/drawing/2014/main" id="{9704271B-B567-4EAB-8C6D-CFAC524FB540}"/>
                  </a:ext>
                </a:extLst>
              </p:cNvPr>
              <p:cNvSpPr/>
              <p:nvPr userDrawn="1"/>
            </p:nvSpPr>
            <p:spPr bwMode="auto">
              <a:xfrm flipH="1">
                <a:off x="8351407" y="3088797"/>
                <a:ext cx="14058" cy="14058"/>
              </a:xfrm>
              <a:custGeom>
                <a:avLst/>
                <a:gdLst>
                  <a:gd name="T0" fmla="*/ 7 w 7"/>
                  <a:gd name="T1" fmla="*/ 6 h 7"/>
                  <a:gd name="T2" fmla="*/ 6 w 7"/>
                  <a:gd name="T3" fmla="*/ 4 h 7"/>
                  <a:gd name="T4" fmla="*/ 4 w 7"/>
                  <a:gd name="T5" fmla="*/ 2 h 7"/>
                  <a:gd name="T6" fmla="*/ 2 w 7"/>
                  <a:gd name="T7" fmla="*/ 0 h 7"/>
                  <a:gd name="T8" fmla="*/ 0 w 7"/>
                  <a:gd name="T9" fmla="*/ 0 h 7"/>
                  <a:gd name="T10" fmla="*/ 0 w 7"/>
                  <a:gd name="T11" fmla="*/ 0 h 7"/>
                  <a:gd name="T12" fmla="*/ 0 w 7"/>
                  <a:gd name="T13" fmla="*/ 0 h 7"/>
                  <a:gd name="T14" fmla="*/ 0 w 7"/>
                  <a:gd name="T15" fmla="*/ 0 h 7"/>
                  <a:gd name="T16" fmla="*/ 1 w 7"/>
                  <a:gd name="T17" fmla="*/ 2 h 7"/>
                  <a:gd name="T18" fmla="*/ 3 w 7"/>
                  <a:gd name="T19" fmla="*/ 3 h 7"/>
                  <a:gd name="T20" fmla="*/ 5 w 7"/>
                  <a:gd name="T21" fmla="*/ 5 h 7"/>
                  <a:gd name="T22" fmla="*/ 6 w 7"/>
                  <a:gd name="T23" fmla="*/ 7 h 7"/>
                  <a:gd name="T24" fmla="*/ 6 w 7"/>
                  <a:gd name="T25" fmla="*/ 7 h 7"/>
                  <a:gd name="T26" fmla="*/ 7 w 7"/>
                  <a:gd name="T27" fmla="*/ 7 h 7"/>
                  <a:gd name="T28" fmla="*/ 7 w 7"/>
                  <a:gd name="T2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" h="7">
                    <a:moveTo>
                      <a:pt x="7" y="6"/>
                    </a:moveTo>
                    <a:cubicBezTo>
                      <a:pt x="7" y="5"/>
                      <a:pt x="6" y="4"/>
                      <a:pt x="6" y="4"/>
                    </a:cubicBezTo>
                    <a:cubicBezTo>
                      <a:pt x="6" y="3"/>
                      <a:pt x="5" y="2"/>
                      <a:pt x="4" y="2"/>
                    </a:cubicBezTo>
                    <a:cubicBezTo>
                      <a:pt x="4" y="1"/>
                      <a:pt x="3" y="1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2" y="2"/>
                      <a:pt x="2" y="3"/>
                      <a:pt x="3" y="3"/>
                    </a:cubicBezTo>
                    <a:cubicBezTo>
                      <a:pt x="4" y="4"/>
                      <a:pt x="4" y="4"/>
                      <a:pt x="5" y="5"/>
                    </a:cubicBezTo>
                    <a:cubicBezTo>
                      <a:pt x="5" y="5"/>
                      <a:pt x="6" y="6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7" y="7"/>
                      <a:pt x="7" y="7"/>
                      <a:pt x="7" y="7"/>
                    </a:cubicBezTo>
                    <a:lnTo>
                      <a:pt x="7" y="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03" name="îSlîḑè">
                <a:extLst>
                  <a:ext uri="{FF2B5EF4-FFF2-40B4-BE49-F238E27FC236}">
                    <a16:creationId xmlns:a16="http://schemas.microsoft.com/office/drawing/2014/main" id="{D8A5E5A6-0F15-4961-9509-BE38948C33A4}"/>
                  </a:ext>
                </a:extLst>
              </p:cNvPr>
              <p:cNvSpPr/>
              <p:nvPr userDrawn="1"/>
            </p:nvSpPr>
            <p:spPr bwMode="auto">
              <a:xfrm flipH="1">
                <a:off x="8340362" y="3082772"/>
                <a:ext cx="19079" cy="16066"/>
              </a:xfrm>
              <a:custGeom>
                <a:avLst/>
                <a:gdLst>
                  <a:gd name="T0" fmla="*/ 9 w 9"/>
                  <a:gd name="T1" fmla="*/ 8 h 8"/>
                  <a:gd name="T2" fmla="*/ 8 w 9"/>
                  <a:gd name="T3" fmla="*/ 5 h 8"/>
                  <a:gd name="T4" fmla="*/ 6 w 9"/>
                  <a:gd name="T5" fmla="*/ 3 h 8"/>
                  <a:gd name="T6" fmla="*/ 4 w 9"/>
                  <a:gd name="T7" fmla="*/ 1 h 8"/>
                  <a:gd name="T8" fmla="*/ 1 w 9"/>
                  <a:gd name="T9" fmla="*/ 0 h 8"/>
                  <a:gd name="T10" fmla="*/ 0 w 9"/>
                  <a:gd name="T11" fmla="*/ 0 h 8"/>
                  <a:gd name="T12" fmla="*/ 0 w 9"/>
                  <a:gd name="T13" fmla="*/ 0 h 8"/>
                  <a:gd name="T14" fmla="*/ 0 w 9"/>
                  <a:gd name="T15" fmla="*/ 0 h 8"/>
                  <a:gd name="T16" fmla="*/ 2 w 9"/>
                  <a:gd name="T17" fmla="*/ 2 h 8"/>
                  <a:gd name="T18" fmla="*/ 4 w 9"/>
                  <a:gd name="T19" fmla="*/ 4 h 8"/>
                  <a:gd name="T20" fmla="*/ 6 w 9"/>
                  <a:gd name="T21" fmla="*/ 6 h 8"/>
                  <a:gd name="T22" fmla="*/ 8 w 9"/>
                  <a:gd name="T23" fmla="*/ 8 h 8"/>
                  <a:gd name="T24" fmla="*/ 8 w 9"/>
                  <a:gd name="T25" fmla="*/ 8 h 8"/>
                  <a:gd name="T26" fmla="*/ 9 w 9"/>
                  <a:gd name="T2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" h="8">
                    <a:moveTo>
                      <a:pt x="9" y="8"/>
                    </a:moveTo>
                    <a:cubicBezTo>
                      <a:pt x="9" y="7"/>
                      <a:pt x="9" y="6"/>
                      <a:pt x="8" y="5"/>
                    </a:cubicBezTo>
                    <a:cubicBezTo>
                      <a:pt x="7" y="4"/>
                      <a:pt x="7" y="3"/>
                      <a:pt x="6" y="3"/>
                    </a:cubicBezTo>
                    <a:cubicBezTo>
                      <a:pt x="5" y="2"/>
                      <a:pt x="4" y="1"/>
                      <a:pt x="4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2" y="2"/>
                      <a:pt x="2" y="2"/>
                    </a:cubicBezTo>
                    <a:cubicBezTo>
                      <a:pt x="3" y="3"/>
                      <a:pt x="4" y="4"/>
                      <a:pt x="4" y="4"/>
                    </a:cubicBezTo>
                    <a:cubicBezTo>
                      <a:pt x="5" y="5"/>
                      <a:pt x="6" y="6"/>
                      <a:pt x="6" y="6"/>
                    </a:cubicBezTo>
                    <a:cubicBezTo>
                      <a:pt x="7" y="7"/>
                      <a:pt x="8" y="7"/>
                      <a:pt x="8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9" y="8"/>
                      <a:pt x="9" y="8"/>
                      <a:pt x="9" y="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04" name="ïsḻíḍè">
                <a:extLst>
                  <a:ext uri="{FF2B5EF4-FFF2-40B4-BE49-F238E27FC236}">
                    <a16:creationId xmlns:a16="http://schemas.microsoft.com/office/drawing/2014/main" id="{9E221F23-969C-4EB8-B6FE-48ABD3637EA5}"/>
                  </a:ext>
                </a:extLst>
              </p:cNvPr>
              <p:cNvSpPr/>
              <p:nvPr userDrawn="1"/>
            </p:nvSpPr>
            <p:spPr bwMode="auto">
              <a:xfrm flipH="1">
                <a:off x="8334337" y="3077751"/>
                <a:ext cx="15062" cy="15062"/>
              </a:xfrm>
              <a:custGeom>
                <a:avLst/>
                <a:gdLst>
                  <a:gd name="T0" fmla="*/ 7 w 7"/>
                  <a:gd name="T1" fmla="*/ 6 h 7"/>
                  <a:gd name="T2" fmla="*/ 6 w 7"/>
                  <a:gd name="T3" fmla="*/ 4 h 7"/>
                  <a:gd name="T4" fmla="*/ 5 w 7"/>
                  <a:gd name="T5" fmla="*/ 2 h 7"/>
                  <a:gd name="T6" fmla="*/ 3 w 7"/>
                  <a:gd name="T7" fmla="*/ 1 h 7"/>
                  <a:gd name="T8" fmla="*/ 0 w 7"/>
                  <a:gd name="T9" fmla="*/ 0 h 7"/>
                  <a:gd name="T10" fmla="*/ 0 w 7"/>
                  <a:gd name="T11" fmla="*/ 0 h 7"/>
                  <a:gd name="T12" fmla="*/ 0 w 7"/>
                  <a:gd name="T13" fmla="*/ 0 h 7"/>
                  <a:gd name="T14" fmla="*/ 0 w 7"/>
                  <a:gd name="T15" fmla="*/ 0 h 7"/>
                  <a:gd name="T16" fmla="*/ 2 w 7"/>
                  <a:gd name="T17" fmla="*/ 2 h 7"/>
                  <a:gd name="T18" fmla="*/ 3 w 7"/>
                  <a:gd name="T19" fmla="*/ 3 h 7"/>
                  <a:gd name="T20" fmla="*/ 5 w 7"/>
                  <a:gd name="T21" fmla="*/ 5 h 7"/>
                  <a:gd name="T22" fmla="*/ 7 w 7"/>
                  <a:gd name="T23" fmla="*/ 7 h 7"/>
                  <a:gd name="T24" fmla="*/ 7 w 7"/>
                  <a:gd name="T25" fmla="*/ 7 h 7"/>
                  <a:gd name="T26" fmla="*/ 7 w 7"/>
                  <a:gd name="T27" fmla="*/ 7 h 7"/>
                  <a:gd name="T28" fmla="*/ 7 w 7"/>
                  <a:gd name="T2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" h="7">
                    <a:moveTo>
                      <a:pt x="7" y="6"/>
                    </a:moveTo>
                    <a:cubicBezTo>
                      <a:pt x="7" y="5"/>
                      <a:pt x="7" y="5"/>
                      <a:pt x="6" y="4"/>
                    </a:cubicBezTo>
                    <a:cubicBezTo>
                      <a:pt x="6" y="3"/>
                      <a:pt x="5" y="3"/>
                      <a:pt x="5" y="2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2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2" y="2"/>
                    </a:cubicBezTo>
                    <a:cubicBezTo>
                      <a:pt x="2" y="2"/>
                      <a:pt x="3" y="3"/>
                      <a:pt x="3" y="3"/>
                    </a:cubicBezTo>
                    <a:cubicBezTo>
                      <a:pt x="4" y="4"/>
                      <a:pt x="4" y="4"/>
                      <a:pt x="5" y="5"/>
                    </a:cubicBezTo>
                    <a:cubicBezTo>
                      <a:pt x="6" y="5"/>
                      <a:pt x="6" y="6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lnTo>
                      <a:pt x="7" y="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</p:grpSp>
        <p:sp>
          <p:nvSpPr>
            <p:cNvPr id="505" name="íṧliḓè">
              <a:extLst>
                <a:ext uri="{FF2B5EF4-FFF2-40B4-BE49-F238E27FC236}">
                  <a16:creationId xmlns:a16="http://schemas.microsoft.com/office/drawing/2014/main" id="{4A90A431-28A0-4DB9-83DA-6DE9B15C2DA3}"/>
                </a:ext>
              </a:extLst>
            </p:cNvPr>
            <p:cNvSpPr/>
            <p:nvPr userDrawn="1"/>
          </p:nvSpPr>
          <p:spPr bwMode="auto">
            <a:xfrm flipH="1">
              <a:off x="10416834" y="4886583"/>
              <a:ext cx="46191" cy="81334"/>
            </a:xfrm>
            <a:custGeom>
              <a:avLst/>
              <a:gdLst>
                <a:gd name="T0" fmla="*/ 1 w 22"/>
                <a:gd name="T1" fmla="*/ 0 h 39"/>
                <a:gd name="T2" fmla="*/ 9 w 22"/>
                <a:gd name="T3" fmla="*/ 8 h 39"/>
                <a:gd name="T4" fmla="*/ 15 w 22"/>
                <a:gd name="T5" fmla="*/ 17 h 39"/>
                <a:gd name="T6" fmla="*/ 22 w 22"/>
                <a:gd name="T7" fmla="*/ 38 h 39"/>
                <a:gd name="T8" fmla="*/ 21 w 22"/>
                <a:gd name="T9" fmla="*/ 39 h 39"/>
                <a:gd name="T10" fmla="*/ 20 w 22"/>
                <a:gd name="T11" fmla="*/ 38 h 39"/>
                <a:gd name="T12" fmla="*/ 12 w 22"/>
                <a:gd name="T13" fmla="*/ 19 h 39"/>
                <a:gd name="T14" fmla="*/ 6 w 22"/>
                <a:gd name="T15" fmla="*/ 10 h 39"/>
                <a:gd name="T16" fmla="*/ 0 w 22"/>
                <a:gd name="T17" fmla="*/ 1 h 39"/>
                <a:gd name="T18" fmla="*/ 0 w 22"/>
                <a:gd name="T19" fmla="*/ 0 h 39"/>
                <a:gd name="T20" fmla="*/ 1 w 22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9">
                  <a:moveTo>
                    <a:pt x="1" y="0"/>
                  </a:moveTo>
                  <a:cubicBezTo>
                    <a:pt x="4" y="3"/>
                    <a:pt x="6" y="5"/>
                    <a:pt x="9" y="8"/>
                  </a:cubicBezTo>
                  <a:cubicBezTo>
                    <a:pt x="11" y="11"/>
                    <a:pt x="14" y="14"/>
                    <a:pt x="15" y="17"/>
                  </a:cubicBezTo>
                  <a:cubicBezTo>
                    <a:pt x="19" y="23"/>
                    <a:pt x="22" y="30"/>
                    <a:pt x="22" y="38"/>
                  </a:cubicBezTo>
                  <a:cubicBezTo>
                    <a:pt x="22" y="38"/>
                    <a:pt x="22" y="39"/>
                    <a:pt x="21" y="39"/>
                  </a:cubicBezTo>
                  <a:cubicBezTo>
                    <a:pt x="21" y="39"/>
                    <a:pt x="20" y="39"/>
                    <a:pt x="20" y="38"/>
                  </a:cubicBezTo>
                  <a:cubicBezTo>
                    <a:pt x="18" y="31"/>
                    <a:pt x="15" y="25"/>
                    <a:pt x="12" y="19"/>
                  </a:cubicBezTo>
                  <a:cubicBezTo>
                    <a:pt x="10" y="16"/>
                    <a:pt x="8" y="13"/>
                    <a:pt x="6" y="10"/>
                  </a:cubicBezTo>
                  <a:cubicBezTo>
                    <a:pt x="4" y="7"/>
                    <a:pt x="2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07" name="íṧľîḋè">
              <a:extLst>
                <a:ext uri="{FF2B5EF4-FFF2-40B4-BE49-F238E27FC236}">
                  <a16:creationId xmlns:a16="http://schemas.microsoft.com/office/drawing/2014/main" id="{614EADB8-AE81-442D-9166-9E3D296C003B}"/>
                </a:ext>
              </a:extLst>
            </p:cNvPr>
            <p:cNvSpPr/>
            <p:nvPr userDrawn="1"/>
          </p:nvSpPr>
          <p:spPr bwMode="auto">
            <a:xfrm flipH="1">
              <a:off x="11693071" y="4911688"/>
              <a:ext cx="65268" cy="94387"/>
            </a:xfrm>
            <a:custGeom>
              <a:avLst/>
              <a:gdLst>
                <a:gd name="T0" fmla="*/ 1 w 31"/>
                <a:gd name="T1" fmla="*/ 45 h 45"/>
                <a:gd name="T2" fmla="*/ 2 w 31"/>
                <a:gd name="T3" fmla="*/ 31 h 45"/>
                <a:gd name="T4" fmla="*/ 8 w 31"/>
                <a:gd name="T5" fmla="*/ 18 h 45"/>
                <a:gd name="T6" fmla="*/ 29 w 31"/>
                <a:gd name="T7" fmla="*/ 1 h 45"/>
                <a:gd name="T8" fmla="*/ 31 w 31"/>
                <a:gd name="T9" fmla="*/ 1 h 45"/>
                <a:gd name="T10" fmla="*/ 30 w 31"/>
                <a:gd name="T11" fmla="*/ 2 h 45"/>
                <a:gd name="T12" fmla="*/ 11 w 31"/>
                <a:gd name="T13" fmla="*/ 20 h 45"/>
                <a:gd name="T14" fmla="*/ 5 w 31"/>
                <a:gd name="T15" fmla="*/ 32 h 45"/>
                <a:gd name="T16" fmla="*/ 3 w 31"/>
                <a:gd name="T17" fmla="*/ 44 h 45"/>
                <a:gd name="T18" fmla="*/ 2 w 31"/>
                <a:gd name="T19" fmla="*/ 45 h 45"/>
                <a:gd name="T20" fmla="*/ 1 w 31"/>
                <a:gd name="T21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45">
                  <a:moveTo>
                    <a:pt x="1" y="45"/>
                  </a:moveTo>
                  <a:cubicBezTo>
                    <a:pt x="0" y="40"/>
                    <a:pt x="1" y="35"/>
                    <a:pt x="2" y="31"/>
                  </a:cubicBezTo>
                  <a:cubicBezTo>
                    <a:pt x="3" y="26"/>
                    <a:pt x="5" y="22"/>
                    <a:pt x="8" y="18"/>
                  </a:cubicBezTo>
                  <a:cubicBezTo>
                    <a:pt x="13" y="10"/>
                    <a:pt x="21" y="4"/>
                    <a:pt x="29" y="1"/>
                  </a:cubicBezTo>
                  <a:cubicBezTo>
                    <a:pt x="30" y="0"/>
                    <a:pt x="30" y="1"/>
                    <a:pt x="31" y="1"/>
                  </a:cubicBezTo>
                  <a:cubicBezTo>
                    <a:pt x="31" y="2"/>
                    <a:pt x="31" y="2"/>
                    <a:pt x="30" y="2"/>
                  </a:cubicBezTo>
                  <a:cubicBezTo>
                    <a:pt x="23" y="7"/>
                    <a:pt x="16" y="13"/>
                    <a:pt x="11" y="20"/>
                  </a:cubicBezTo>
                  <a:cubicBezTo>
                    <a:pt x="9" y="24"/>
                    <a:pt x="7" y="28"/>
                    <a:pt x="5" y="32"/>
                  </a:cubicBezTo>
                  <a:cubicBezTo>
                    <a:pt x="4" y="36"/>
                    <a:pt x="3" y="40"/>
                    <a:pt x="3" y="44"/>
                  </a:cubicBezTo>
                  <a:cubicBezTo>
                    <a:pt x="3" y="45"/>
                    <a:pt x="2" y="45"/>
                    <a:pt x="2" y="45"/>
                  </a:cubicBezTo>
                  <a:lnTo>
                    <a:pt x="1" y="45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14" name="iṧ1ídè">
              <a:extLst>
                <a:ext uri="{FF2B5EF4-FFF2-40B4-BE49-F238E27FC236}">
                  <a16:creationId xmlns:a16="http://schemas.microsoft.com/office/drawing/2014/main" id="{A3A69D29-D2AA-4789-AF23-08D1B643F9A7}"/>
                </a:ext>
              </a:extLst>
            </p:cNvPr>
            <p:cNvSpPr/>
            <p:nvPr userDrawn="1"/>
          </p:nvSpPr>
          <p:spPr bwMode="auto">
            <a:xfrm flipH="1">
              <a:off x="9432795" y="4911688"/>
              <a:ext cx="63260" cy="94387"/>
            </a:xfrm>
            <a:custGeom>
              <a:avLst/>
              <a:gdLst>
                <a:gd name="T0" fmla="*/ 1 w 30"/>
                <a:gd name="T1" fmla="*/ 45 h 45"/>
                <a:gd name="T2" fmla="*/ 1 w 30"/>
                <a:gd name="T3" fmla="*/ 31 h 45"/>
                <a:gd name="T4" fmla="*/ 8 w 30"/>
                <a:gd name="T5" fmla="*/ 18 h 45"/>
                <a:gd name="T6" fmla="*/ 29 w 30"/>
                <a:gd name="T7" fmla="*/ 1 h 45"/>
                <a:gd name="T8" fmla="*/ 30 w 30"/>
                <a:gd name="T9" fmla="*/ 1 h 45"/>
                <a:gd name="T10" fmla="*/ 30 w 30"/>
                <a:gd name="T11" fmla="*/ 2 h 45"/>
                <a:gd name="T12" fmla="*/ 11 w 30"/>
                <a:gd name="T13" fmla="*/ 20 h 45"/>
                <a:gd name="T14" fmla="*/ 5 w 30"/>
                <a:gd name="T15" fmla="*/ 32 h 45"/>
                <a:gd name="T16" fmla="*/ 2 w 30"/>
                <a:gd name="T17" fmla="*/ 44 h 45"/>
                <a:gd name="T18" fmla="*/ 2 w 30"/>
                <a:gd name="T19" fmla="*/ 45 h 45"/>
                <a:gd name="T20" fmla="*/ 1 w 30"/>
                <a:gd name="T21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45">
                  <a:moveTo>
                    <a:pt x="1" y="45"/>
                  </a:moveTo>
                  <a:cubicBezTo>
                    <a:pt x="0" y="40"/>
                    <a:pt x="0" y="35"/>
                    <a:pt x="1" y="31"/>
                  </a:cubicBezTo>
                  <a:cubicBezTo>
                    <a:pt x="3" y="26"/>
                    <a:pt x="5" y="22"/>
                    <a:pt x="8" y="18"/>
                  </a:cubicBezTo>
                  <a:cubicBezTo>
                    <a:pt x="13" y="10"/>
                    <a:pt x="21" y="4"/>
                    <a:pt x="29" y="1"/>
                  </a:cubicBezTo>
                  <a:cubicBezTo>
                    <a:pt x="29" y="0"/>
                    <a:pt x="30" y="1"/>
                    <a:pt x="30" y="1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3" y="7"/>
                    <a:pt x="16" y="13"/>
                    <a:pt x="11" y="20"/>
                  </a:cubicBezTo>
                  <a:cubicBezTo>
                    <a:pt x="8" y="24"/>
                    <a:pt x="6" y="28"/>
                    <a:pt x="5" y="32"/>
                  </a:cubicBezTo>
                  <a:cubicBezTo>
                    <a:pt x="3" y="36"/>
                    <a:pt x="3" y="40"/>
                    <a:pt x="2" y="44"/>
                  </a:cubicBezTo>
                  <a:cubicBezTo>
                    <a:pt x="2" y="45"/>
                    <a:pt x="2" y="45"/>
                    <a:pt x="2" y="45"/>
                  </a:cubicBezTo>
                  <a:lnTo>
                    <a:pt x="1" y="45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19" name="iṩḷiḍê">
              <a:extLst>
                <a:ext uri="{FF2B5EF4-FFF2-40B4-BE49-F238E27FC236}">
                  <a16:creationId xmlns:a16="http://schemas.microsoft.com/office/drawing/2014/main" id="{DA9099B6-3742-4DC3-A8DA-2E938F3D2C6B}"/>
                </a:ext>
              </a:extLst>
            </p:cNvPr>
            <p:cNvSpPr/>
            <p:nvPr userDrawn="1"/>
          </p:nvSpPr>
          <p:spPr bwMode="auto">
            <a:xfrm flipH="1">
              <a:off x="6128234" y="4886583"/>
              <a:ext cx="45185" cy="81334"/>
            </a:xfrm>
            <a:custGeom>
              <a:avLst/>
              <a:gdLst>
                <a:gd name="T0" fmla="*/ 1 w 22"/>
                <a:gd name="T1" fmla="*/ 0 h 39"/>
                <a:gd name="T2" fmla="*/ 9 w 22"/>
                <a:gd name="T3" fmla="*/ 8 h 39"/>
                <a:gd name="T4" fmla="*/ 15 w 22"/>
                <a:gd name="T5" fmla="*/ 17 h 39"/>
                <a:gd name="T6" fmla="*/ 22 w 22"/>
                <a:gd name="T7" fmla="*/ 38 h 39"/>
                <a:gd name="T8" fmla="*/ 21 w 22"/>
                <a:gd name="T9" fmla="*/ 39 h 39"/>
                <a:gd name="T10" fmla="*/ 20 w 22"/>
                <a:gd name="T11" fmla="*/ 38 h 39"/>
                <a:gd name="T12" fmla="*/ 12 w 22"/>
                <a:gd name="T13" fmla="*/ 19 h 39"/>
                <a:gd name="T14" fmla="*/ 6 w 22"/>
                <a:gd name="T15" fmla="*/ 10 h 39"/>
                <a:gd name="T16" fmla="*/ 0 w 22"/>
                <a:gd name="T17" fmla="*/ 1 h 39"/>
                <a:gd name="T18" fmla="*/ 0 w 22"/>
                <a:gd name="T19" fmla="*/ 0 h 39"/>
                <a:gd name="T20" fmla="*/ 1 w 22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9">
                  <a:moveTo>
                    <a:pt x="1" y="0"/>
                  </a:moveTo>
                  <a:cubicBezTo>
                    <a:pt x="4" y="3"/>
                    <a:pt x="6" y="5"/>
                    <a:pt x="9" y="8"/>
                  </a:cubicBezTo>
                  <a:cubicBezTo>
                    <a:pt x="11" y="11"/>
                    <a:pt x="13" y="14"/>
                    <a:pt x="15" y="17"/>
                  </a:cubicBezTo>
                  <a:cubicBezTo>
                    <a:pt x="19" y="23"/>
                    <a:pt x="22" y="30"/>
                    <a:pt x="22" y="38"/>
                  </a:cubicBezTo>
                  <a:cubicBezTo>
                    <a:pt x="22" y="38"/>
                    <a:pt x="22" y="39"/>
                    <a:pt x="21" y="39"/>
                  </a:cubicBezTo>
                  <a:cubicBezTo>
                    <a:pt x="21" y="39"/>
                    <a:pt x="20" y="39"/>
                    <a:pt x="20" y="38"/>
                  </a:cubicBezTo>
                  <a:cubicBezTo>
                    <a:pt x="18" y="31"/>
                    <a:pt x="15" y="25"/>
                    <a:pt x="12" y="19"/>
                  </a:cubicBezTo>
                  <a:cubicBezTo>
                    <a:pt x="10" y="16"/>
                    <a:pt x="8" y="13"/>
                    <a:pt x="6" y="10"/>
                  </a:cubicBezTo>
                  <a:cubicBezTo>
                    <a:pt x="4" y="7"/>
                    <a:pt x="2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20" name="ïŝľiḓe">
              <a:extLst>
                <a:ext uri="{FF2B5EF4-FFF2-40B4-BE49-F238E27FC236}">
                  <a16:creationId xmlns:a16="http://schemas.microsoft.com/office/drawing/2014/main" id="{5F5B79F4-CFA8-4C50-B538-E05328891116}"/>
                </a:ext>
              </a:extLst>
            </p:cNvPr>
            <p:cNvSpPr/>
            <p:nvPr userDrawn="1"/>
          </p:nvSpPr>
          <p:spPr bwMode="auto">
            <a:xfrm flipH="1">
              <a:off x="7404471" y="4911688"/>
              <a:ext cx="64264" cy="94387"/>
            </a:xfrm>
            <a:custGeom>
              <a:avLst/>
              <a:gdLst>
                <a:gd name="T0" fmla="*/ 1 w 31"/>
                <a:gd name="T1" fmla="*/ 45 h 45"/>
                <a:gd name="T2" fmla="*/ 2 w 31"/>
                <a:gd name="T3" fmla="*/ 31 h 45"/>
                <a:gd name="T4" fmla="*/ 8 w 31"/>
                <a:gd name="T5" fmla="*/ 18 h 45"/>
                <a:gd name="T6" fmla="*/ 29 w 31"/>
                <a:gd name="T7" fmla="*/ 1 h 45"/>
                <a:gd name="T8" fmla="*/ 31 w 31"/>
                <a:gd name="T9" fmla="*/ 1 h 45"/>
                <a:gd name="T10" fmla="*/ 30 w 31"/>
                <a:gd name="T11" fmla="*/ 2 h 45"/>
                <a:gd name="T12" fmla="*/ 11 w 31"/>
                <a:gd name="T13" fmla="*/ 20 h 45"/>
                <a:gd name="T14" fmla="*/ 5 w 31"/>
                <a:gd name="T15" fmla="*/ 32 h 45"/>
                <a:gd name="T16" fmla="*/ 3 w 31"/>
                <a:gd name="T17" fmla="*/ 44 h 45"/>
                <a:gd name="T18" fmla="*/ 2 w 31"/>
                <a:gd name="T19" fmla="*/ 45 h 45"/>
                <a:gd name="T20" fmla="*/ 1 w 31"/>
                <a:gd name="T21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45">
                  <a:moveTo>
                    <a:pt x="1" y="45"/>
                  </a:moveTo>
                  <a:cubicBezTo>
                    <a:pt x="0" y="40"/>
                    <a:pt x="1" y="35"/>
                    <a:pt x="2" y="31"/>
                  </a:cubicBezTo>
                  <a:cubicBezTo>
                    <a:pt x="3" y="26"/>
                    <a:pt x="5" y="22"/>
                    <a:pt x="8" y="18"/>
                  </a:cubicBezTo>
                  <a:cubicBezTo>
                    <a:pt x="13" y="10"/>
                    <a:pt x="21" y="4"/>
                    <a:pt x="29" y="1"/>
                  </a:cubicBezTo>
                  <a:cubicBezTo>
                    <a:pt x="30" y="0"/>
                    <a:pt x="30" y="1"/>
                    <a:pt x="31" y="1"/>
                  </a:cubicBezTo>
                  <a:cubicBezTo>
                    <a:pt x="31" y="2"/>
                    <a:pt x="31" y="2"/>
                    <a:pt x="30" y="2"/>
                  </a:cubicBezTo>
                  <a:cubicBezTo>
                    <a:pt x="23" y="7"/>
                    <a:pt x="16" y="13"/>
                    <a:pt x="11" y="20"/>
                  </a:cubicBezTo>
                  <a:cubicBezTo>
                    <a:pt x="9" y="24"/>
                    <a:pt x="7" y="28"/>
                    <a:pt x="5" y="32"/>
                  </a:cubicBezTo>
                  <a:cubicBezTo>
                    <a:pt x="4" y="36"/>
                    <a:pt x="3" y="40"/>
                    <a:pt x="3" y="44"/>
                  </a:cubicBezTo>
                  <a:cubicBezTo>
                    <a:pt x="3" y="45"/>
                    <a:pt x="2" y="45"/>
                    <a:pt x="2" y="45"/>
                  </a:cubicBezTo>
                  <a:lnTo>
                    <a:pt x="1" y="45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72" name="ïšḻiḓe">
              <a:extLst>
                <a:ext uri="{FF2B5EF4-FFF2-40B4-BE49-F238E27FC236}">
                  <a16:creationId xmlns:a16="http://schemas.microsoft.com/office/drawing/2014/main" id="{E962827E-CABF-4944-A485-42AD761F9968}"/>
                </a:ext>
              </a:extLst>
            </p:cNvPr>
            <p:cNvSpPr/>
            <p:nvPr userDrawn="1"/>
          </p:nvSpPr>
          <p:spPr bwMode="auto">
            <a:xfrm flipH="1">
              <a:off x="10369873" y="4314329"/>
              <a:ext cx="87359" cy="71293"/>
            </a:xfrm>
            <a:custGeom>
              <a:avLst/>
              <a:gdLst>
                <a:gd name="T0" fmla="*/ 0 w 42"/>
                <a:gd name="T1" fmla="*/ 33 h 34"/>
                <a:gd name="T2" fmla="*/ 5 w 42"/>
                <a:gd name="T3" fmla="*/ 20 h 34"/>
                <a:gd name="T4" fmla="*/ 15 w 42"/>
                <a:gd name="T5" fmla="*/ 10 h 34"/>
                <a:gd name="T6" fmla="*/ 41 w 42"/>
                <a:gd name="T7" fmla="*/ 0 h 34"/>
                <a:gd name="T8" fmla="*/ 42 w 42"/>
                <a:gd name="T9" fmla="*/ 1 h 34"/>
                <a:gd name="T10" fmla="*/ 41 w 42"/>
                <a:gd name="T11" fmla="*/ 2 h 34"/>
                <a:gd name="T12" fmla="*/ 17 w 42"/>
                <a:gd name="T13" fmla="*/ 13 h 34"/>
                <a:gd name="T14" fmla="*/ 8 w 42"/>
                <a:gd name="T15" fmla="*/ 22 h 34"/>
                <a:gd name="T16" fmla="*/ 1 w 42"/>
                <a:gd name="T17" fmla="*/ 33 h 34"/>
                <a:gd name="T18" fmla="*/ 1 w 42"/>
                <a:gd name="T19" fmla="*/ 33 h 34"/>
                <a:gd name="T20" fmla="*/ 0 w 42"/>
                <a:gd name="T21" fmla="*/ 34 h 34"/>
                <a:gd name="T22" fmla="*/ 0 w 42"/>
                <a:gd name="T2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34">
                  <a:moveTo>
                    <a:pt x="0" y="33"/>
                  </a:moveTo>
                  <a:cubicBezTo>
                    <a:pt x="0" y="28"/>
                    <a:pt x="2" y="24"/>
                    <a:pt x="5" y="20"/>
                  </a:cubicBezTo>
                  <a:cubicBezTo>
                    <a:pt x="7" y="16"/>
                    <a:pt x="11" y="12"/>
                    <a:pt x="15" y="10"/>
                  </a:cubicBezTo>
                  <a:cubicBezTo>
                    <a:pt x="23" y="4"/>
                    <a:pt x="32" y="1"/>
                    <a:pt x="41" y="0"/>
                  </a:cubicBezTo>
                  <a:cubicBezTo>
                    <a:pt x="42" y="0"/>
                    <a:pt x="42" y="0"/>
                    <a:pt x="42" y="1"/>
                  </a:cubicBezTo>
                  <a:cubicBezTo>
                    <a:pt x="42" y="1"/>
                    <a:pt x="42" y="2"/>
                    <a:pt x="41" y="2"/>
                  </a:cubicBezTo>
                  <a:cubicBezTo>
                    <a:pt x="33" y="5"/>
                    <a:pt x="24" y="8"/>
                    <a:pt x="17" y="13"/>
                  </a:cubicBezTo>
                  <a:cubicBezTo>
                    <a:pt x="14" y="16"/>
                    <a:pt x="10" y="18"/>
                    <a:pt x="8" y="22"/>
                  </a:cubicBezTo>
                  <a:cubicBezTo>
                    <a:pt x="5" y="25"/>
                    <a:pt x="3" y="29"/>
                    <a:pt x="1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4"/>
                    <a:pt x="1" y="34"/>
                    <a:pt x="0" y="34"/>
                  </a:cubicBezTo>
                  <a:lnTo>
                    <a:pt x="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73" name="íṧliḓè">
              <a:extLst>
                <a:ext uri="{FF2B5EF4-FFF2-40B4-BE49-F238E27FC236}">
                  <a16:creationId xmlns:a16="http://schemas.microsoft.com/office/drawing/2014/main" id="{CEA9E88C-B69F-4924-A216-2904DCC73717}"/>
                </a:ext>
              </a:extLst>
            </p:cNvPr>
            <p:cNvSpPr/>
            <p:nvPr userDrawn="1"/>
          </p:nvSpPr>
          <p:spPr bwMode="auto">
            <a:xfrm flipH="1">
              <a:off x="9255350" y="4495789"/>
              <a:ext cx="46191" cy="81334"/>
            </a:xfrm>
            <a:custGeom>
              <a:avLst/>
              <a:gdLst>
                <a:gd name="T0" fmla="*/ 1 w 22"/>
                <a:gd name="T1" fmla="*/ 0 h 39"/>
                <a:gd name="T2" fmla="*/ 9 w 22"/>
                <a:gd name="T3" fmla="*/ 8 h 39"/>
                <a:gd name="T4" fmla="*/ 15 w 22"/>
                <a:gd name="T5" fmla="*/ 17 h 39"/>
                <a:gd name="T6" fmla="*/ 22 w 22"/>
                <a:gd name="T7" fmla="*/ 38 h 39"/>
                <a:gd name="T8" fmla="*/ 21 w 22"/>
                <a:gd name="T9" fmla="*/ 39 h 39"/>
                <a:gd name="T10" fmla="*/ 20 w 22"/>
                <a:gd name="T11" fmla="*/ 38 h 39"/>
                <a:gd name="T12" fmla="*/ 12 w 22"/>
                <a:gd name="T13" fmla="*/ 19 h 39"/>
                <a:gd name="T14" fmla="*/ 6 w 22"/>
                <a:gd name="T15" fmla="*/ 10 h 39"/>
                <a:gd name="T16" fmla="*/ 0 w 22"/>
                <a:gd name="T17" fmla="*/ 1 h 39"/>
                <a:gd name="T18" fmla="*/ 0 w 22"/>
                <a:gd name="T19" fmla="*/ 0 h 39"/>
                <a:gd name="T20" fmla="*/ 1 w 22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9">
                  <a:moveTo>
                    <a:pt x="1" y="0"/>
                  </a:moveTo>
                  <a:cubicBezTo>
                    <a:pt x="4" y="3"/>
                    <a:pt x="6" y="5"/>
                    <a:pt x="9" y="8"/>
                  </a:cubicBezTo>
                  <a:cubicBezTo>
                    <a:pt x="11" y="11"/>
                    <a:pt x="14" y="14"/>
                    <a:pt x="15" y="17"/>
                  </a:cubicBezTo>
                  <a:cubicBezTo>
                    <a:pt x="19" y="23"/>
                    <a:pt x="22" y="30"/>
                    <a:pt x="22" y="38"/>
                  </a:cubicBezTo>
                  <a:cubicBezTo>
                    <a:pt x="22" y="38"/>
                    <a:pt x="22" y="39"/>
                    <a:pt x="21" y="39"/>
                  </a:cubicBezTo>
                  <a:cubicBezTo>
                    <a:pt x="21" y="39"/>
                    <a:pt x="20" y="39"/>
                    <a:pt x="20" y="38"/>
                  </a:cubicBezTo>
                  <a:cubicBezTo>
                    <a:pt x="18" y="31"/>
                    <a:pt x="15" y="25"/>
                    <a:pt x="12" y="19"/>
                  </a:cubicBezTo>
                  <a:cubicBezTo>
                    <a:pt x="10" y="16"/>
                    <a:pt x="8" y="13"/>
                    <a:pt x="6" y="10"/>
                  </a:cubicBezTo>
                  <a:cubicBezTo>
                    <a:pt x="4" y="7"/>
                    <a:pt x="2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75" name="íṧľîḋè">
              <a:extLst>
                <a:ext uri="{FF2B5EF4-FFF2-40B4-BE49-F238E27FC236}">
                  <a16:creationId xmlns:a16="http://schemas.microsoft.com/office/drawing/2014/main" id="{30CCA531-9637-4425-94D1-7CF404C28133}"/>
                </a:ext>
              </a:extLst>
            </p:cNvPr>
            <p:cNvSpPr/>
            <p:nvPr userDrawn="1"/>
          </p:nvSpPr>
          <p:spPr bwMode="auto">
            <a:xfrm flipH="1">
              <a:off x="10531587" y="4520894"/>
              <a:ext cx="65268" cy="94387"/>
            </a:xfrm>
            <a:custGeom>
              <a:avLst/>
              <a:gdLst>
                <a:gd name="T0" fmla="*/ 1 w 31"/>
                <a:gd name="T1" fmla="*/ 45 h 45"/>
                <a:gd name="T2" fmla="*/ 2 w 31"/>
                <a:gd name="T3" fmla="*/ 31 h 45"/>
                <a:gd name="T4" fmla="*/ 8 w 31"/>
                <a:gd name="T5" fmla="*/ 18 h 45"/>
                <a:gd name="T6" fmla="*/ 29 w 31"/>
                <a:gd name="T7" fmla="*/ 1 h 45"/>
                <a:gd name="T8" fmla="*/ 31 w 31"/>
                <a:gd name="T9" fmla="*/ 1 h 45"/>
                <a:gd name="T10" fmla="*/ 30 w 31"/>
                <a:gd name="T11" fmla="*/ 2 h 45"/>
                <a:gd name="T12" fmla="*/ 11 w 31"/>
                <a:gd name="T13" fmla="*/ 20 h 45"/>
                <a:gd name="T14" fmla="*/ 5 w 31"/>
                <a:gd name="T15" fmla="*/ 32 h 45"/>
                <a:gd name="T16" fmla="*/ 3 w 31"/>
                <a:gd name="T17" fmla="*/ 44 h 45"/>
                <a:gd name="T18" fmla="*/ 2 w 31"/>
                <a:gd name="T19" fmla="*/ 45 h 45"/>
                <a:gd name="T20" fmla="*/ 1 w 31"/>
                <a:gd name="T21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45">
                  <a:moveTo>
                    <a:pt x="1" y="45"/>
                  </a:moveTo>
                  <a:cubicBezTo>
                    <a:pt x="0" y="40"/>
                    <a:pt x="1" y="35"/>
                    <a:pt x="2" y="31"/>
                  </a:cubicBezTo>
                  <a:cubicBezTo>
                    <a:pt x="3" y="26"/>
                    <a:pt x="5" y="22"/>
                    <a:pt x="8" y="18"/>
                  </a:cubicBezTo>
                  <a:cubicBezTo>
                    <a:pt x="13" y="10"/>
                    <a:pt x="21" y="4"/>
                    <a:pt x="29" y="1"/>
                  </a:cubicBezTo>
                  <a:cubicBezTo>
                    <a:pt x="30" y="0"/>
                    <a:pt x="30" y="1"/>
                    <a:pt x="31" y="1"/>
                  </a:cubicBezTo>
                  <a:cubicBezTo>
                    <a:pt x="31" y="2"/>
                    <a:pt x="31" y="2"/>
                    <a:pt x="30" y="2"/>
                  </a:cubicBezTo>
                  <a:cubicBezTo>
                    <a:pt x="23" y="7"/>
                    <a:pt x="16" y="13"/>
                    <a:pt x="11" y="20"/>
                  </a:cubicBezTo>
                  <a:cubicBezTo>
                    <a:pt x="9" y="24"/>
                    <a:pt x="7" y="28"/>
                    <a:pt x="5" y="32"/>
                  </a:cubicBezTo>
                  <a:cubicBezTo>
                    <a:pt x="4" y="36"/>
                    <a:pt x="3" y="40"/>
                    <a:pt x="3" y="44"/>
                  </a:cubicBezTo>
                  <a:cubicBezTo>
                    <a:pt x="3" y="45"/>
                    <a:pt x="2" y="45"/>
                    <a:pt x="2" y="45"/>
                  </a:cubicBezTo>
                  <a:lnTo>
                    <a:pt x="1" y="45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76" name="ïŝľiḋê">
              <a:extLst>
                <a:ext uri="{FF2B5EF4-FFF2-40B4-BE49-F238E27FC236}">
                  <a16:creationId xmlns:a16="http://schemas.microsoft.com/office/drawing/2014/main" id="{1DF77C65-9D69-445E-96BF-159C5B945EFC}"/>
                </a:ext>
              </a:extLst>
            </p:cNvPr>
            <p:cNvSpPr/>
            <p:nvPr userDrawn="1"/>
          </p:nvSpPr>
          <p:spPr bwMode="auto">
            <a:xfrm flipH="1">
              <a:off x="9195102" y="4652434"/>
              <a:ext cx="56231" cy="91375"/>
            </a:xfrm>
            <a:custGeom>
              <a:avLst/>
              <a:gdLst>
                <a:gd name="T0" fmla="*/ 1 w 27"/>
                <a:gd name="T1" fmla="*/ 0 h 44"/>
                <a:gd name="T2" fmla="*/ 12 w 27"/>
                <a:gd name="T3" fmla="*/ 7 h 44"/>
                <a:gd name="T4" fmla="*/ 21 w 27"/>
                <a:gd name="T5" fmla="*/ 17 h 44"/>
                <a:gd name="T6" fmla="*/ 26 w 27"/>
                <a:gd name="T7" fmla="*/ 29 h 44"/>
                <a:gd name="T8" fmla="*/ 26 w 27"/>
                <a:gd name="T9" fmla="*/ 43 h 44"/>
                <a:gd name="T10" fmla="*/ 25 w 27"/>
                <a:gd name="T11" fmla="*/ 44 h 44"/>
                <a:gd name="T12" fmla="*/ 24 w 27"/>
                <a:gd name="T13" fmla="*/ 43 h 44"/>
                <a:gd name="T14" fmla="*/ 18 w 27"/>
                <a:gd name="T15" fmla="*/ 19 h 44"/>
                <a:gd name="T16" fmla="*/ 10 w 27"/>
                <a:gd name="T17" fmla="*/ 9 h 44"/>
                <a:gd name="T18" fmla="*/ 0 w 27"/>
                <a:gd name="T19" fmla="*/ 1 h 44"/>
                <a:gd name="T20" fmla="*/ 0 w 27"/>
                <a:gd name="T21" fmla="*/ 0 h 44"/>
                <a:gd name="T22" fmla="*/ 1 w 27"/>
                <a:gd name="T2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44">
                  <a:moveTo>
                    <a:pt x="1" y="0"/>
                  </a:moveTo>
                  <a:cubicBezTo>
                    <a:pt x="5" y="1"/>
                    <a:pt x="9" y="4"/>
                    <a:pt x="12" y="7"/>
                  </a:cubicBezTo>
                  <a:cubicBezTo>
                    <a:pt x="15" y="10"/>
                    <a:pt x="19" y="13"/>
                    <a:pt x="21" y="17"/>
                  </a:cubicBezTo>
                  <a:cubicBezTo>
                    <a:pt x="23" y="21"/>
                    <a:pt x="25" y="25"/>
                    <a:pt x="26" y="29"/>
                  </a:cubicBezTo>
                  <a:cubicBezTo>
                    <a:pt x="27" y="34"/>
                    <a:pt x="27" y="39"/>
                    <a:pt x="26" y="43"/>
                  </a:cubicBezTo>
                  <a:cubicBezTo>
                    <a:pt x="26" y="43"/>
                    <a:pt x="25" y="44"/>
                    <a:pt x="25" y="44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34"/>
                    <a:pt x="22" y="26"/>
                    <a:pt x="18" y="19"/>
                  </a:cubicBezTo>
                  <a:cubicBezTo>
                    <a:pt x="15" y="15"/>
                    <a:pt x="13" y="12"/>
                    <a:pt x="10" y="9"/>
                  </a:cubicBezTo>
                  <a:cubicBezTo>
                    <a:pt x="7" y="6"/>
                    <a:pt x="3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77" name="îṡḻîḑé">
              <a:extLst>
                <a:ext uri="{FF2B5EF4-FFF2-40B4-BE49-F238E27FC236}">
                  <a16:creationId xmlns:a16="http://schemas.microsoft.com/office/drawing/2014/main" id="{6F54A700-EE20-462C-92DA-94BC7D4AF4D6}"/>
                </a:ext>
              </a:extLst>
            </p:cNvPr>
            <p:cNvSpPr/>
            <p:nvPr userDrawn="1"/>
          </p:nvSpPr>
          <p:spPr bwMode="auto">
            <a:xfrm flipH="1">
              <a:off x="9543532" y="4608252"/>
              <a:ext cx="44181" cy="92379"/>
            </a:xfrm>
            <a:custGeom>
              <a:avLst/>
              <a:gdLst>
                <a:gd name="T0" fmla="*/ 1 w 21"/>
                <a:gd name="T1" fmla="*/ 0 h 44"/>
                <a:gd name="T2" fmla="*/ 11 w 21"/>
                <a:gd name="T3" fmla="*/ 8 h 44"/>
                <a:gd name="T4" fmla="*/ 18 w 21"/>
                <a:gd name="T5" fmla="*/ 18 h 44"/>
                <a:gd name="T6" fmla="*/ 21 w 21"/>
                <a:gd name="T7" fmla="*/ 30 h 44"/>
                <a:gd name="T8" fmla="*/ 19 w 21"/>
                <a:gd name="T9" fmla="*/ 43 h 44"/>
                <a:gd name="T10" fmla="*/ 18 w 21"/>
                <a:gd name="T11" fmla="*/ 43 h 44"/>
                <a:gd name="T12" fmla="*/ 17 w 21"/>
                <a:gd name="T13" fmla="*/ 42 h 44"/>
                <a:gd name="T14" fmla="*/ 14 w 21"/>
                <a:gd name="T15" fmla="*/ 20 h 44"/>
                <a:gd name="T16" fmla="*/ 8 w 21"/>
                <a:gd name="T17" fmla="*/ 10 h 44"/>
                <a:gd name="T18" fmla="*/ 0 w 21"/>
                <a:gd name="T19" fmla="*/ 1 h 44"/>
                <a:gd name="T20" fmla="*/ 0 w 21"/>
                <a:gd name="T21" fmla="*/ 0 h 44"/>
                <a:gd name="T22" fmla="*/ 1 w 21"/>
                <a:gd name="T2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44">
                  <a:moveTo>
                    <a:pt x="1" y="0"/>
                  </a:moveTo>
                  <a:cubicBezTo>
                    <a:pt x="5" y="2"/>
                    <a:pt x="8" y="5"/>
                    <a:pt x="11" y="8"/>
                  </a:cubicBezTo>
                  <a:cubicBezTo>
                    <a:pt x="14" y="11"/>
                    <a:pt x="16" y="14"/>
                    <a:pt x="18" y="18"/>
                  </a:cubicBezTo>
                  <a:cubicBezTo>
                    <a:pt x="19" y="22"/>
                    <a:pt x="21" y="26"/>
                    <a:pt x="21" y="30"/>
                  </a:cubicBezTo>
                  <a:cubicBezTo>
                    <a:pt x="21" y="35"/>
                    <a:pt x="20" y="39"/>
                    <a:pt x="19" y="43"/>
                  </a:cubicBezTo>
                  <a:cubicBezTo>
                    <a:pt x="19" y="43"/>
                    <a:pt x="18" y="44"/>
                    <a:pt x="18" y="43"/>
                  </a:cubicBezTo>
                  <a:cubicBezTo>
                    <a:pt x="17" y="43"/>
                    <a:pt x="17" y="43"/>
                    <a:pt x="17" y="42"/>
                  </a:cubicBezTo>
                  <a:cubicBezTo>
                    <a:pt x="18" y="35"/>
                    <a:pt x="17" y="27"/>
                    <a:pt x="14" y="20"/>
                  </a:cubicBezTo>
                  <a:cubicBezTo>
                    <a:pt x="12" y="16"/>
                    <a:pt x="10" y="13"/>
                    <a:pt x="8" y="10"/>
                  </a:cubicBezTo>
                  <a:cubicBezTo>
                    <a:pt x="6" y="7"/>
                    <a:pt x="3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78" name="ïṣlîďê">
              <a:extLst>
                <a:ext uri="{FF2B5EF4-FFF2-40B4-BE49-F238E27FC236}">
                  <a16:creationId xmlns:a16="http://schemas.microsoft.com/office/drawing/2014/main" id="{C083D081-7BF7-417E-BD08-F5B10774B98F}"/>
                </a:ext>
              </a:extLst>
            </p:cNvPr>
            <p:cNvSpPr/>
            <p:nvPr userDrawn="1"/>
          </p:nvSpPr>
          <p:spPr bwMode="auto">
            <a:xfrm flipH="1">
              <a:off x="10283570" y="4646409"/>
              <a:ext cx="56231" cy="104429"/>
            </a:xfrm>
            <a:custGeom>
              <a:avLst/>
              <a:gdLst>
                <a:gd name="T0" fmla="*/ 1 w 27"/>
                <a:gd name="T1" fmla="*/ 0 h 50"/>
                <a:gd name="T2" fmla="*/ 11 w 27"/>
                <a:gd name="T3" fmla="*/ 10 h 50"/>
                <a:gd name="T4" fmla="*/ 19 w 27"/>
                <a:gd name="T5" fmla="*/ 21 h 50"/>
                <a:gd name="T6" fmla="*/ 27 w 27"/>
                <a:gd name="T7" fmla="*/ 48 h 50"/>
                <a:gd name="T8" fmla="*/ 26 w 27"/>
                <a:gd name="T9" fmla="*/ 50 h 50"/>
                <a:gd name="T10" fmla="*/ 25 w 27"/>
                <a:gd name="T11" fmla="*/ 49 h 50"/>
                <a:gd name="T12" fmla="*/ 15 w 27"/>
                <a:gd name="T13" fmla="*/ 23 h 50"/>
                <a:gd name="T14" fmla="*/ 8 w 27"/>
                <a:gd name="T15" fmla="*/ 12 h 50"/>
                <a:gd name="T16" fmla="*/ 0 w 27"/>
                <a:gd name="T17" fmla="*/ 1 h 50"/>
                <a:gd name="T18" fmla="*/ 0 w 27"/>
                <a:gd name="T19" fmla="*/ 0 h 50"/>
                <a:gd name="T20" fmla="*/ 1 w 27"/>
                <a:gd name="T2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50">
                  <a:moveTo>
                    <a:pt x="1" y="0"/>
                  </a:moveTo>
                  <a:cubicBezTo>
                    <a:pt x="4" y="3"/>
                    <a:pt x="8" y="6"/>
                    <a:pt x="11" y="10"/>
                  </a:cubicBezTo>
                  <a:cubicBezTo>
                    <a:pt x="14" y="13"/>
                    <a:pt x="16" y="17"/>
                    <a:pt x="19" y="21"/>
                  </a:cubicBezTo>
                  <a:cubicBezTo>
                    <a:pt x="23" y="30"/>
                    <a:pt x="26" y="39"/>
                    <a:pt x="27" y="48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6" y="50"/>
                    <a:pt x="25" y="49"/>
                    <a:pt x="25" y="49"/>
                  </a:cubicBezTo>
                  <a:cubicBezTo>
                    <a:pt x="23" y="40"/>
                    <a:pt x="20" y="31"/>
                    <a:pt x="15" y="23"/>
                  </a:cubicBezTo>
                  <a:cubicBezTo>
                    <a:pt x="13" y="19"/>
                    <a:pt x="11" y="16"/>
                    <a:pt x="8" y="12"/>
                  </a:cubicBezTo>
                  <a:cubicBezTo>
                    <a:pt x="5" y="8"/>
                    <a:pt x="2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79" name="ïšḻiḓe">
              <a:extLst>
                <a:ext uri="{FF2B5EF4-FFF2-40B4-BE49-F238E27FC236}">
                  <a16:creationId xmlns:a16="http://schemas.microsoft.com/office/drawing/2014/main" id="{57941887-B4EB-45C1-8A90-ED056ABDF3AB}"/>
                </a:ext>
              </a:extLst>
            </p:cNvPr>
            <p:cNvSpPr/>
            <p:nvPr userDrawn="1"/>
          </p:nvSpPr>
          <p:spPr bwMode="auto">
            <a:xfrm flipH="1">
              <a:off x="9864851" y="4733767"/>
              <a:ext cx="87359" cy="71293"/>
            </a:xfrm>
            <a:custGeom>
              <a:avLst/>
              <a:gdLst>
                <a:gd name="T0" fmla="*/ 0 w 42"/>
                <a:gd name="T1" fmla="*/ 33 h 34"/>
                <a:gd name="T2" fmla="*/ 5 w 42"/>
                <a:gd name="T3" fmla="*/ 20 h 34"/>
                <a:gd name="T4" fmla="*/ 15 w 42"/>
                <a:gd name="T5" fmla="*/ 10 h 34"/>
                <a:gd name="T6" fmla="*/ 41 w 42"/>
                <a:gd name="T7" fmla="*/ 0 h 34"/>
                <a:gd name="T8" fmla="*/ 42 w 42"/>
                <a:gd name="T9" fmla="*/ 1 h 34"/>
                <a:gd name="T10" fmla="*/ 41 w 42"/>
                <a:gd name="T11" fmla="*/ 2 h 34"/>
                <a:gd name="T12" fmla="*/ 17 w 42"/>
                <a:gd name="T13" fmla="*/ 13 h 34"/>
                <a:gd name="T14" fmla="*/ 8 w 42"/>
                <a:gd name="T15" fmla="*/ 22 h 34"/>
                <a:gd name="T16" fmla="*/ 1 w 42"/>
                <a:gd name="T17" fmla="*/ 33 h 34"/>
                <a:gd name="T18" fmla="*/ 1 w 42"/>
                <a:gd name="T19" fmla="*/ 33 h 34"/>
                <a:gd name="T20" fmla="*/ 0 w 42"/>
                <a:gd name="T21" fmla="*/ 34 h 34"/>
                <a:gd name="T22" fmla="*/ 0 w 42"/>
                <a:gd name="T2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34">
                  <a:moveTo>
                    <a:pt x="0" y="33"/>
                  </a:moveTo>
                  <a:cubicBezTo>
                    <a:pt x="0" y="28"/>
                    <a:pt x="2" y="24"/>
                    <a:pt x="5" y="20"/>
                  </a:cubicBezTo>
                  <a:cubicBezTo>
                    <a:pt x="7" y="16"/>
                    <a:pt x="11" y="12"/>
                    <a:pt x="15" y="10"/>
                  </a:cubicBezTo>
                  <a:cubicBezTo>
                    <a:pt x="23" y="4"/>
                    <a:pt x="32" y="1"/>
                    <a:pt x="41" y="0"/>
                  </a:cubicBezTo>
                  <a:cubicBezTo>
                    <a:pt x="42" y="0"/>
                    <a:pt x="42" y="0"/>
                    <a:pt x="42" y="1"/>
                  </a:cubicBezTo>
                  <a:cubicBezTo>
                    <a:pt x="42" y="1"/>
                    <a:pt x="42" y="2"/>
                    <a:pt x="41" y="2"/>
                  </a:cubicBezTo>
                  <a:cubicBezTo>
                    <a:pt x="33" y="5"/>
                    <a:pt x="24" y="8"/>
                    <a:pt x="17" y="13"/>
                  </a:cubicBezTo>
                  <a:cubicBezTo>
                    <a:pt x="14" y="16"/>
                    <a:pt x="10" y="18"/>
                    <a:pt x="8" y="22"/>
                  </a:cubicBezTo>
                  <a:cubicBezTo>
                    <a:pt x="5" y="25"/>
                    <a:pt x="3" y="29"/>
                    <a:pt x="1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4"/>
                    <a:pt x="1" y="34"/>
                    <a:pt x="0" y="34"/>
                  </a:cubicBezTo>
                  <a:lnTo>
                    <a:pt x="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80" name="íṩļiḋê">
              <a:extLst>
                <a:ext uri="{FF2B5EF4-FFF2-40B4-BE49-F238E27FC236}">
                  <a16:creationId xmlns:a16="http://schemas.microsoft.com/office/drawing/2014/main" id="{A06FA7C3-1B75-4E0C-8691-64105048D6CE}"/>
                </a:ext>
              </a:extLst>
            </p:cNvPr>
            <p:cNvSpPr/>
            <p:nvPr userDrawn="1"/>
          </p:nvSpPr>
          <p:spPr bwMode="auto">
            <a:xfrm flipH="1">
              <a:off x="8917966" y="4491772"/>
              <a:ext cx="25103" cy="19078"/>
            </a:xfrm>
            <a:custGeom>
              <a:avLst/>
              <a:gdLst>
                <a:gd name="T0" fmla="*/ 0 w 12"/>
                <a:gd name="T1" fmla="*/ 0 h 9"/>
                <a:gd name="T2" fmla="*/ 3 w 12"/>
                <a:gd name="T3" fmla="*/ 4 h 9"/>
                <a:gd name="T4" fmla="*/ 7 w 12"/>
                <a:gd name="T5" fmla="*/ 8 h 9"/>
                <a:gd name="T6" fmla="*/ 8 w 12"/>
                <a:gd name="T7" fmla="*/ 7 h 9"/>
                <a:gd name="T8" fmla="*/ 12 w 12"/>
                <a:gd name="T9" fmla="*/ 9 h 9"/>
                <a:gd name="T10" fmla="*/ 6 w 12"/>
                <a:gd name="T11" fmla="*/ 1 h 9"/>
                <a:gd name="T12" fmla="*/ 5 w 12"/>
                <a:gd name="T13" fmla="*/ 0 h 9"/>
                <a:gd name="T14" fmla="*/ 4 w 12"/>
                <a:gd name="T15" fmla="*/ 0 h 9"/>
                <a:gd name="T16" fmla="*/ 0 w 12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9">
                  <a:moveTo>
                    <a:pt x="0" y="0"/>
                  </a:moveTo>
                  <a:cubicBezTo>
                    <a:pt x="1" y="1"/>
                    <a:pt x="2" y="2"/>
                    <a:pt x="3" y="4"/>
                  </a:cubicBezTo>
                  <a:cubicBezTo>
                    <a:pt x="4" y="5"/>
                    <a:pt x="6" y="7"/>
                    <a:pt x="7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0" y="6"/>
                    <a:pt x="8" y="3"/>
                    <a:pt x="6" y="1"/>
                  </a:cubicBezTo>
                  <a:cubicBezTo>
                    <a:pt x="6" y="1"/>
                    <a:pt x="5" y="1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81" name="íṧľîḋè">
              <a:extLst>
                <a:ext uri="{FF2B5EF4-FFF2-40B4-BE49-F238E27FC236}">
                  <a16:creationId xmlns:a16="http://schemas.microsoft.com/office/drawing/2014/main" id="{89E5D554-0F35-470F-B85A-C659CA47D74F}"/>
                </a:ext>
              </a:extLst>
            </p:cNvPr>
            <p:cNvSpPr/>
            <p:nvPr userDrawn="1"/>
          </p:nvSpPr>
          <p:spPr bwMode="auto">
            <a:xfrm flipH="1">
              <a:off x="7359259" y="4513442"/>
              <a:ext cx="65268" cy="94387"/>
            </a:xfrm>
            <a:custGeom>
              <a:avLst/>
              <a:gdLst>
                <a:gd name="T0" fmla="*/ 1 w 31"/>
                <a:gd name="T1" fmla="*/ 45 h 45"/>
                <a:gd name="T2" fmla="*/ 2 w 31"/>
                <a:gd name="T3" fmla="*/ 31 h 45"/>
                <a:gd name="T4" fmla="*/ 8 w 31"/>
                <a:gd name="T5" fmla="*/ 18 h 45"/>
                <a:gd name="T6" fmla="*/ 29 w 31"/>
                <a:gd name="T7" fmla="*/ 1 h 45"/>
                <a:gd name="T8" fmla="*/ 31 w 31"/>
                <a:gd name="T9" fmla="*/ 1 h 45"/>
                <a:gd name="T10" fmla="*/ 30 w 31"/>
                <a:gd name="T11" fmla="*/ 2 h 45"/>
                <a:gd name="T12" fmla="*/ 11 w 31"/>
                <a:gd name="T13" fmla="*/ 20 h 45"/>
                <a:gd name="T14" fmla="*/ 5 w 31"/>
                <a:gd name="T15" fmla="*/ 32 h 45"/>
                <a:gd name="T16" fmla="*/ 3 w 31"/>
                <a:gd name="T17" fmla="*/ 44 h 45"/>
                <a:gd name="T18" fmla="*/ 2 w 31"/>
                <a:gd name="T19" fmla="*/ 45 h 45"/>
                <a:gd name="T20" fmla="*/ 1 w 31"/>
                <a:gd name="T21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45">
                  <a:moveTo>
                    <a:pt x="1" y="45"/>
                  </a:moveTo>
                  <a:cubicBezTo>
                    <a:pt x="0" y="40"/>
                    <a:pt x="1" y="35"/>
                    <a:pt x="2" y="31"/>
                  </a:cubicBezTo>
                  <a:cubicBezTo>
                    <a:pt x="3" y="26"/>
                    <a:pt x="5" y="22"/>
                    <a:pt x="8" y="18"/>
                  </a:cubicBezTo>
                  <a:cubicBezTo>
                    <a:pt x="13" y="10"/>
                    <a:pt x="21" y="4"/>
                    <a:pt x="29" y="1"/>
                  </a:cubicBezTo>
                  <a:cubicBezTo>
                    <a:pt x="30" y="0"/>
                    <a:pt x="30" y="1"/>
                    <a:pt x="31" y="1"/>
                  </a:cubicBezTo>
                  <a:cubicBezTo>
                    <a:pt x="31" y="2"/>
                    <a:pt x="31" y="2"/>
                    <a:pt x="30" y="2"/>
                  </a:cubicBezTo>
                  <a:cubicBezTo>
                    <a:pt x="23" y="7"/>
                    <a:pt x="16" y="13"/>
                    <a:pt x="11" y="20"/>
                  </a:cubicBezTo>
                  <a:cubicBezTo>
                    <a:pt x="9" y="24"/>
                    <a:pt x="7" y="28"/>
                    <a:pt x="5" y="32"/>
                  </a:cubicBezTo>
                  <a:cubicBezTo>
                    <a:pt x="4" y="36"/>
                    <a:pt x="3" y="40"/>
                    <a:pt x="3" y="44"/>
                  </a:cubicBezTo>
                  <a:cubicBezTo>
                    <a:pt x="3" y="45"/>
                    <a:pt x="2" y="45"/>
                    <a:pt x="2" y="45"/>
                  </a:cubicBezTo>
                  <a:lnTo>
                    <a:pt x="1" y="45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82" name="îṡḻîḑé">
              <a:extLst>
                <a:ext uri="{FF2B5EF4-FFF2-40B4-BE49-F238E27FC236}">
                  <a16:creationId xmlns:a16="http://schemas.microsoft.com/office/drawing/2014/main" id="{B7A8D55F-071D-4016-B83E-5BD776D48557}"/>
                </a:ext>
              </a:extLst>
            </p:cNvPr>
            <p:cNvSpPr/>
            <p:nvPr userDrawn="1"/>
          </p:nvSpPr>
          <p:spPr bwMode="auto">
            <a:xfrm flipH="1">
              <a:off x="6371204" y="4600800"/>
              <a:ext cx="44181" cy="92379"/>
            </a:xfrm>
            <a:custGeom>
              <a:avLst/>
              <a:gdLst>
                <a:gd name="T0" fmla="*/ 1 w 21"/>
                <a:gd name="T1" fmla="*/ 0 h 44"/>
                <a:gd name="T2" fmla="*/ 11 w 21"/>
                <a:gd name="T3" fmla="*/ 8 h 44"/>
                <a:gd name="T4" fmla="*/ 18 w 21"/>
                <a:gd name="T5" fmla="*/ 18 h 44"/>
                <a:gd name="T6" fmla="*/ 21 w 21"/>
                <a:gd name="T7" fmla="*/ 30 h 44"/>
                <a:gd name="T8" fmla="*/ 19 w 21"/>
                <a:gd name="T9" fmla="*/ 43 h 44"/>
                <a:gd name="T10" fmla="*/ 18 w 21"/>
                <a:gd name="T11" fmla="*/ 43 h 44"/>
                <a:gd name="T12" fmla="*/ 17 w 21"/>
                <a:gd name="T13" fmla="*/ 42 h 44"/>
                <a:gd name="T14" fmla="*/ 14 w 21"/>
                <a:gd name="T15" fmla="*/ 20 h 44"/>
                <a:gd name="T16" fmla="*/ 8 w 21"/>
                <a:gd name="T17" fmla="*/ 10 h 44"/>
                <a:gd name="T18" fmla="*/ 0 w 21"/>
                <a:gd name="T19" fmla="*/ 1 h 44"/>
                <a:gd name="T20" fmla="*/ 0 w 21"/>
                <a:gd name="T21" fmla="*/ 0 h 44"/>
                <a:gd name="T22" fmla="*/ 1 w 21"/>
                <a:gd name="T2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44">
                  <a:moveTo>
                    <a:pt x="1" y="0"/>
                  </a:moveTo>
                  <a:cubicBezTo>
                    <a:pt x="5" y="2"/>
                    <a:pt x="8" y="5"/>
                    <a:pt x="11" y="8"/>
                  </a:cubicBezTo>
                  <a:cubicBezTo>
                    <a:pt x="14" y="11"/>
                    <a:pt x="16" y="14"/>
                    <a:pt x="18" y="18"/>
                  </a:cubicBezTo>
                  <a:cubicBezTo>
                    <a:pt x="19" y="22"/>
                    <a:pt x="21" y="26"/>
                    <a:pt x="21" y="30"/>
                  </a:cubicBezTo>
                  <a:cubicBezTo>
                    <a:pt x="21" y="35"/>
                    <a:pt x="20" y="39"/>
                    <a:pt x="19" y="43"/>
                  </a:cubicBezTo>
                  <a:cubicBezTo>
                    <a:pt x="19" y="43"/>
                    <a:pt x="18" y="44"/>
                    <a:pt x="18" y="43"/>
                  </a:cubicBezTo>
                  <a:cubicBezTo>
                    <a:pt x="17" y="43"/>
                    <a:pt x="17" y="43"/>
                    <a:pt x="17" y="42"/>
                  </a:cubicBezTo>
                  <a:cubicBezTo>
                    <a:pt x="18" y="35"/>
                    <a:pt x="17" y="27"/>
                    <a:pt x="14" y="20"/>
                  </a:cubicBezTo>
                  <a:cubicBezTo>
                    <a:pt x="12" y="16"/>
                    <a:pt x="10" y="13"/>
                    <a:pt x="8" y="10"/>
                  </a:cubicBezTo>
                  <a:cubicBezTo>
                    <a:pt x="6" y="7"/>
                    <a:pt x="3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83" name="ïṣlîďê">
              <a:extLst>
                <a:ext uri="{FF2B5EF4-FFF2-40B4-BE49-F238E27FC236}">
                  <a16:creationId xmlns:a16="http://schemas.microsoft.com/office/drawing/2014/main" id="{B925558E-5B8B-4702-AE56-3B769EDD2F02}"/>
                </a:ext>
              </a:extLst>
            </p:cNvPr>
            <p:cNvSpPr/>
            <p:nvPr userDrawn="1"/>
          </p:nvSpPr>
          <p:spPr bwMode="auto">
            <a:xfrm flipH="1">
              <a:off x="7111242" y="4638957"/>
              <a:ext cx="56231" cy="104429"/>
            </a:xfrm>
            <a:custGeom>
              <a:avLst/>
              <a:gdLst>
                <a:gd name="T0" fmla="*/ 1 w 27"/>
                <a:gd name="T1" fmla="*/ 0 h 50"/>
                <a:gd name="T2" fmla="*/ 11 w 27"/>
                <a:gd name="T3" fmla="*/ 10 h 50"/>
                <a:gd name="T4" fmla="*/ 19 w 27"/>
                <a:gd name="T5" fmla="*/ 21 h 50"/>
                <a:gd name="T6" fmla="*/ 27 w 27"/>
                <a:gd name="T7" fmla="*/ 48 h 50"/>
                <a:gd name="T8" fmla="*/ 26 w 27"/>
                <a:gd name="T9" fmla="*/ 50 h 50"/>
                <a:gd name="T10" fmla="*/ 25 w 27"/>
                <a:gd name="T11" fmla="*/ 49 h 50"/>
                <a:gd name="T12" fmla="*/ 15 w 27"/>
                <a:gd name="T13" fmla="*/ 23 h 50"/>
                <a:gd name="T14" fmla="*/ 8 w 27"/>
                <a:gd name="T15" fmla="*/ 12 h 50"/>
                <a:gd name="T16" fmla="*/ 0 w 27"/>
                <a:gd name="T17" fmla="*/ 1 h 50"/>
                <a:gd name="T18" fmla="*/ 0 w 27"/>
                <a:gd name="T19" fmla="*/ 0 h 50"/>
                <a:gd name="T20" fmla="*/ 1 w 27"/>
                <a:gd name="T2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50">
                  <a:moveTo>
                    <a:pt x="1" y="0"/>
                  </a:moveTo>
                  <a:cubicBezTo>
                    <a:pt x="4" y="3"/>
                    <a:pt x="8" y="6"/>
                    <a:pt x="11" y="10"/>
                  </a:cubicBezTo>
                  <a:cubicBezTo>
                    <a:pt x="14" y="13"/>
                    <a:pt x="16" y="17"/>
                    <a:pt x="19" y="21"/>
                  </a:cubicBezTo>
                  <a:cubicBezTo>
                    <a:pt x="23" y="30"/>
                    <a:pt x="26" y="39"/>
                    <a:pt x="27" y="48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6" y="50"/>
                    <a:pt x="25" y="49"/>
                    <a:pt x="25" y="49"/>
                  </a:cubicBezTo>
                  <a:cubicBezTo>
                    <a:pt x="23" y="40"/>
                    <a:pt x="20" y="31"/>
                    <a:pt x="15" y="23"/>
                  </a:cubicBezTo>
                  <a:cubicBezTo>
                    <a:pt x="13" y="19"/>
                    <a:pt x="11" y="16"/>
                    <a:pt x="8" y="12"/>
                  </a:cubicBezTo>
                  <a:cubicBezTo>
                    <a:pt x="5" y="8"/>
                    <a:pt x="2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84" name="ïšḻiḓe">
              <a:extLst>
                <a:ext uri="{FF2B5EF4-FFF2-40B4-BE49-F238E27FC236}">
                  <a16:creationId xmlns:a16="http://schemas.microsoft.com/office/drawing/2014/main" id="{053720F8-8FC9-4C97-98F5-C3A285BEB9B7}"/>
                </a:ext>
              </a:extLst>
            </p:cNvPr>
            <p:cNvSpPr/>
            <p:nvPr userDrawn="1"/>
          </p:nvSpPr>
          <p:spPr bwMode="auto">
            <a:xfrm flipH="1">
              <a:off x="6692525" y="4726315"/>
              <a:ext cx="87359" cy="71293"/>
            </a:xfrm>
            <a:custGeom>
              <a:avLst/>
              <a:gdLst>
                <a:gd name="T0" fmla="*/ 0 w 42"/>
                <a:gd name="T1" fmla="*/ 33 h 34"/>
                <a:gd name="T2" fmla="*/ 5 w 42"/>
                <a:gd name="T3" fmla="*/ 20 h 34"/>
                <a:gd name="T4" fmla="*/ 15 w 42"/>
                <a:gd name="T5" fmla="*/ 10 h 34"/>
                <a:gd name="T6" fmla="*/ 41 w 42"/>
                <a:gd name="T7" fmla="*/ 0 h 34"/>
                <a:gd name="T8" fmla="*/ 42 w 42"/>
                <a:gd name="T9" fmla="*/ 1 h 34"/>
                <a:gd name="T10" fmla="*/ 41 w 42"/>
                <a:gd name="T11" fmla="*/ 2 h 34"/>
                <a:gd name="T12" fmla="*/ 17 w 42"/>
                <a:gd name="T13" fmla="*/ 13 h 34"/>
                <a:gd name="T14" fmla="*/ 8 w 42"/>
                <a:gd name="T15" fmla="*/ 22 h 34"/>
                <a:gd name="T16" fmla="*/ 1 w 42"/>
                <a:gd name="T17" fmla="*/ 33 h 34"/>
                <a:gd name="T18" fmla="*/ 1 w 42"/>
                <a:gd name="T19" fmla="*/ 33 h 34"/>
                <a:gd name="T20" fmla="*/ 0 w 42"/>
                <a:gd name="T21" fmla="*/ 34 h 34"/>
                <a:gd name="T22" fmla="*/ 0 w 42"/>
                <a:gd name="T2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34">
                  <a:moveTo>
                    <a:pt x="0" y="33"/>
                  </a:moveTo>
                  <a:cubicBezTo>
                    <a:pt x="0" y="28"/>
                    <a:pt x="2" y="24"/>
                    <a:pt x="5" y="20"/>
                  </a:cubicBezTo>
                  <a:cubicBezTo>
                    <a:pt x="7" y="16"/>
                    <a:pt x="11" y="12"/>
                    <a:pt x="15" y="10"/>
                  </a:cubicBezTo>
                  <a:cubicBezTo>
                    <a:pt x="23" y="4"/>
                    <a:pt x="32" y="1"/>
                    <a:pt x="41" y="0"/>
                  </a:cubicBezTo>
                  <a:cubicBezTo>
                    <a:pt x="42" y="0"/>
                    <a:pt x="42" y="0"/>
                    <a:pt x="42" y="1"/>
                  </a:cubicBezTo>
                  <a:cubicBezTo>
                    <a:pt x="42" y="1"/>
                    <a:pt x="42" y="2"/>
                    <a:pt x="41" y="2"/>
                  </a:cubicBezTo>
                  <a:cubicBezTo>
                    <a:pt x="33" y="5"/>
                    <a:pt x="24" y="8"/>
                    <a:pt x="17" y="13"/>
                  </a:cubicBezTo>
                  <a:cubicBezTo>
                    <a:pt x="14" y="16"/>
                    <a:pt x="10" y="18"/>
                    <a:pt x="8" y="22"/>
                  </a:cubicBezTo>
                  <a:cubicBezTo>
                    <a:pt x="5" y="25"/>
                    <a:pt x="3" y="29"/>
                    <a:pt x="1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4"/>
                    <a:pt x="1" y="34"/>
                    <a:pt x="0" y="34"/>
                  </a:cubicBezTo>
                  <a:lnTo>
                    <a:pt x="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85" name="íṧľîḋè">
              <a:extLst>
                <a:ext uri="{FF2B5EF4-FFF2-40B4-BE49-F238E27FC236}">
                  <a16:creationId xmlns:a16="http://schemas.microsoft.com/office/drawing/2014/main" id="{D894F104-37C6-4E4B-9EC3-E207D5D9F1CF}"/>
                </a:ext>
              </a:extLst>
            </p:cNvPr>
            <p:cNvSpPr/>
            <p:nvPr userDrawn="1"/>
          </p:nvSpPr>
          <p:spPr bwMode="auto">
            <a:xfrm flipH="1">
              <a:off x="6854239" y="4932880"/>
              <a:ext cx="65268" cy="94387"/>
            </a:xfrm>
            <a:custGeom>
              <a:avLst/>
              <a:gdLst>
                <a:gd name="T0" fmla="*/ 1 w 31"/>
                <a:gd name="T1" fmla="*/ 45 h 45"/>
                <a:gd name="T2" fmla="*/ 2 w 31"/>
                <a:gd name="T3" fmla="*/ 31 h 45"/>
                <a:gd name="T4" fmla="*/ 8 w 31"/>
                <a:gd name="T5" fmla="*/ 18 h 45"/>
                <a:gd name="T6" fmla="*/ 29 w 31"/>
                <a:gd name="T7" fmla="*/ 1 h 45"/>
                <a:gd name="T8" fmla="*/ 31 w 31"/>
                <a:gd name="T9" fmla="*/ 1 h 45"/>
                <a:gd name="T10" fmla="*/ 30 w 31"/>
                <a:gd name="T11" fmla="*/ 2 h 45"/>
                <a:gd name="T12" fmla="*/ 11 w 31"/>
                <a:gd name="T13" fmla="*/ 20 h 45"/>
                <a:gd name="T14" fmla="*/ 5 w 31"/>
                <a:gd name="T15" fmla="*/ 32 h 45"/>
                <a:gd name="T16" fmla="*/ 3 w 31"/>
                <a:gd name="T17" fmla="*/ 44 h 45"/>
                <a:gd name="T18" fmla="*/ 2 w 31"/>
                <a:gd name="T19" fmla="*/ 45 h 45"/>
                <a:gd name="T20" fmla="*/ 1 w 31"/>
                <a:gd name="T21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45">
                  <a:moveTo>
                    <a:pt x="1" y="45"/>
                  </a:moveTo>
                  <a:cubicBezTo>
                    <a:pt x="0" y="40"/>
                    <a:pt x="1" y="35"/>
                    <a:pt x="2" y="31"/>
                  </a:cubicBezTo>
                  <a:cubicBezTo>
                    <a:pt x="3" y="26"/>
                    <a:pt x="5" y="22"/>
                    <a:pt x="8" y="18"/>
                  </a:cubicBezTo>
                  <a:cubicBezTo>
                    <a:pt x="13" y="10"/>
                    <a:pt x="21" y="4"/>
                    <a:pt x="29" y="1"/>
                  </a:cubicBezTo>
                  <a:cubicBezTo>
                    <a:pt x="30" y="0"/>
                    <a:pt x="30" y="1"/>
                    <a:pt x="31" y="1"/>
                  </a:cubicBezTo>
                  <a:cubicBezTo>
                    <a:pt x="31" y="2"/>
                    <a:pt x="31" y="2"/>
                    <a:pt x="30" y="2"/>
                  </a:cubicBezTo>
                  <a:cubicBezTo>
                    <a:pt x="23" y="7"/>
                    <a:pt x="16" y="13"/>
                    <a:pt x="11" y="20"/>
                  </a:cubicBezTo>
                  <a:cubicBezTo>
                    <a:pt x="9" y="24"/>
                    <a:pt x="7" y="28"/>
                    <a:pt x="5" y="32"/>
                  </a:cubicBezTo>
                  <a:cubicBezTo>
                    <a:pt x="4" y="36"/>
                    <a:pt x="3" y="40"/>
                    <a:pt x="3" y="44"/>
                  </a:cubicBezTo>
                  <a:cubicBezTo>
                    <a:pt x="3" y="45"/>
                    <a:pt x="2" y="45"/>
                    <a:pt x="2" y="45"/>
                  </a:cubicBezTo>
                  <a:lnTo>
                    <a:pt x="1" y="45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90" name="ïŝľiḋê">
              <a:extLst>
                <a:ext uri="{FF2B5EF4-FFF2-40B4-BE49-F238E27FC236}">
                  <a16:creationId xmlns:a16="http://schemas.microsoft.com/office/drawing/2014/main" id="{7B56E56F-C663-4B92-964C-2356BD2CE7CE}"/>
                </a:ext>
              </a:extLst>
            </p:cNvPr>
            <p:cNvSpPr/>
            <p:nvPr userDrawn="1"/>
          </p:nvSpPr>
          <p:spPr bwMode="auto">
            <a:xfrm flipH="1">
              <a:off x="7785918" y="4672454"/>
              <a:ext cx="56231" cy="91375"/>
            </a:xfrm>
            <a:custGeom>
              <a:avLst/>
              <a:gdLst>
                <a:gd name="T0" fmla="*/ 1 w 27"/>
                <a:gd name="T1" fmla="*/ 0 h 44"/>
                <a:gd name="T2" fmla="*/ 12 w 27"/>
                <a:gd name="T3" fmla="*/ 7 h 44"/>
                <a:gd name="T4" fmla="*/ 21 w 27"/>
                <a:gd name="T5" fmla="*/ 17 h 44"/>
                <a:gd name="T6" fmla="*/ 26 w 27"/>
                <a:gd name="T7" fmla="*/ 29 h 44"/>
                <a:gd name="T8" fmla="*/ 26 w 27"/>
                <a:gd name="T9" fmla="*/ 43 h 44"/>
                <a:gd name="T10" fmla="*/ 25 w 27"/>
                <a:gd name="T11" fmla="*/ 44 h 44"/>
                <a:gd name="T12" fmla="*/ 24 w 27"/>
                <a:gd name="T13" fmla="*/ 43 h 44"/>
                <a:gd name="T14" fmla="*/ 18 w 27"/>
                <a:gd name="T15" fmla="*/ 19 h 44"/>
                <a:gd name="T16" fmla="*/ 10 w 27"/>
                <a:gd name="T17" fmla="*/ 9 h 44"/>
                <a:gd name="T18" fmla="*/ 0 w 27"/>
                <a:gd name="T19" fmla="*/ 1 h 44"/>
                <a:gd name="T20" fmla="*/ 0 w 27"/>
                <a:gd name="T21" fmla="*/ 0 h 44"/>
                <a:gd name="T22" fmla="*/ 1 w 27"/>
                <a:gd name="T2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44">
                  <a:moveTo>
                    <a:pt x="1" y="0"/>
                  </a:moveTo>
                  <a:cubicBezTo>
                    <a:pt x="5" y="1"/>
                    <a:pt x="9" y="4"/>
                    <a:pt x="12" y="7"/>
                  </a:cubicBezTo>
                  <a:cubicBezTo>
                    <a:pt x="15" y="10"/>
                    <a:pt x="19" y="13"/>
                    <a:pt x="21" y="17"/>
                  </a:cubicBezTo>
                  <a:cubicBezTo>
                    <a:pt x="23" y="21"/>
                    <a:pt x="25" y="25"/>
                    <a:pt x="26" y="29"/>
                  </a:cubicBezTo>
                  <a:cubicBezTo>
                    <a:pt x="27" y="34"/>
                    <a:pt x="27" y="39"/>
                    <a:pt x="26" y="43"/>
                  </a:cubicBezTo>
                  <a:cubicBezTo>
                    <a:pt x="26" y="43"/>
                    <a:pt x="25" y="44"/>
                    <a:pt x="25" y="44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34"/>
                    <a:pt x="22" y="26"/>
                    <a:pt x="18" y="19"/>
                  </a:cubicBezTo>
                  <a:cubicBezTo>
                    <a:pt x="15" y="15"/>
                    <a:pt x="13" y="12"/>
                    <a:pt x="10" y="9"/>
                  </a:cubicBezTo>
                  <a:cubicBezTo>
                    <a:pt x="7" y="6"/>
                    <a:pt x="3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91" name="îṡḻîḑé">
              <a:extLst>
                <a:ext uri="{FF2B5EF4-FFF2-40B4-BE49-F238E27FC236}">
                  <a16:creationId xmlns:a16="http://schemas.microsoft.com/office/drawing/2014/main" id="{39F8BDA3-E8CA-4A1E-A579-94AABFC07A2D}"/>
                </a:ext>
              </a:extLst>
            </p:cNvPr>
            <p:cNvSpPr/>
            <p:nvPr userDrawn="1"/>
          </p:nvSpPr>
          <p:spPr bwMode="auto">
            <a:xfrm flipH="1">
              <a:off x="8134348" y="4628272"/>
              <a:ext cx="44181" cy="92379"/>
            </a:xfrm>
            <a:custGeom>
              <a:avLst/>
              <a:gdLst>
                <a:gd name="T0" fmla="*/ 1 w 21"/>
                <a:gd name="T1" fmla="*/ 0 h 44"/>
                <a:gd name="T2" fmla="*/ 11 w 21"/>
                <a:gd name="T3" fmla="*/ 8 h 44"/>
                <a:gd name="T4" fmla="*/ 18 w 21"/>
                <a:gd name="T5" fmla="*/ 18 h 44"/>
                <a:gd name="T6" fmla="*/ 21 w 21"/>
                <a:gd name="T7" fmla="*/ 30 h 44"/>
                <a:gd name="T8" fmla="*/ 19 w 21"/>
                <a:gd name="T9" fmla="*/ 43 h 44"/>
                <a:gd name="T10" fmla="*/ 18 w 21"/>
                <a:gd name="T11" fmla="*/ 43 h 44"/>
                <a:gd name="T12" fmla="*/ 17 w 21"/>
                <a:gd name="T13" fmla="*/ 42 h 44"/>
                <a:gd name="T14" fmla="*/ 14 w 21"/>
                <a:gd name="T15" fmla="*/ 20 h 44"/>
                <a:gd name="T16" fmla="*/ 8 w 21"/>
                <a:gd name="T17" fmla="*/ 10 h 44"/>
                <a:gd name="T18" fmla="*/ 0 w 21"/>
                <a:gd name="T19" fmla="*/ 1 h 44"/>
                <a:gd name="T20" fmla="*/ 0 w 21"/>
                <a:gd name="T21" fmla="*/ 0 h 44"/>
                <a:gd name="T22" fmla="*/ 1 w 21"/>
                <a:gd name="T2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44">
                  <a:moveTo>
                    <a:pt x="1" y="0"/>
                  </a:moveTo>
                  <a:cubicBezTo>
                    <a:pt x="5" y="2"/>
                    <a:pt x="8" y="5"/>
                    <a:pt x="11" y="8"/>
                  </a:cubicBezTo>
                  <a:cubicBezTo>
                    <a:pt x="14" y="11"/>
                    <a:pt x="16" y="14"/>
                    <a:pt x="18" y="18"/>
                  </a:cubicBezTo>
                  <a:cubicBezTo>
                    <a:pt x="19" y="22"/>
                    <a:pt x="21" y="26"/>
                    <a:pt x="21" y="30"/>
                  </a:cubicBezTo>
                  <a:cubicBezTo>
                    <a:pt x="21" y="35"/>
                    <a:pt x="20" y="39"/>
                    <a:pt x="19" y="43"/>
                  </a:cubicBezTo>
                  <a:cubicBezTo>
                    <a:pt x="19" y="43"/>
                    <a:pt x="18" y="44"/>
                    <a:pt x="18" y="43"/>
                  </a:cubicBezTo>
                  <a:cubicBezTo>
                    <a:pt x="17" y="43"/>
                    <a:pt x="17" y="43"/>
                    <a:pt x="17" y="42"/>
                  </a:cubicBezTo>
                  <a:cubicBezTo>
                    <a:pt x="18" y="35"/>
                    <a:pt x="17" y="27"/>
                    <a:pt x="14" y="20"/>
                  </a:cubicBezTo>
                  <a:cubicBezTo>
                    <a:pt x="12" y="16"/>
                    <a:pt x="10" y="13"/>
                    <a:pt x="8" y="10"/>
                  </a:cubicBezTo>
                  <a:cubicBezTo>
                    <a:pt x="6" y="7"/>
                    <a:pt x="3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92" name="ïṣlîďê">
              <a:extLst>
                <a:ext uri="{FF2B5EF4-FFF2-40B4-BE49-F238E27FC236}">
                  <a16:creationId xmlns:a16="http://schemas.microsoft.com/office/drawing/2014/main" id="{1BBB1680-5C20-409E-8398-0DDF12CD6EA4}"/>
                </a:ext>
              </a:extLst>
            </p:cNvPr>
            <p:cNvSpPr/>
            <p:nvPr userDrawn="1"/>
          </p:nvSpPr>
          <p:spPr bwMode="auto">
            <a:xfrm flipH="1">
              <a:off x="8874386" y="4666429"/>
              <a:ext cx="56231" cy="104429"/>
            </a:xfrm>
            <a:custGeom>
              <a:avLst/>
              <a:gdLst>
                <a:gd name="T0" fmla="*/ 1 w 27"/>
                <a:gd name="T1" fmla="*/ 0 h 50"/>
                <a:gd name="T2" fmla="*/ 11 w 27"/>
                <a:gd name="T3" fmla="*/ 10 h 50"/>
                <a:gd name="T4" fmla="*/ 19 w 27"/>
                <a:gd name="T5" fmla="*/ 21 h 50"/>
                <a:gd name="T6" fmla="*/ 27 w 27"/>
                <a:gd name="T7" fmla="*/ 48 h 50"/>
                <a:gd name="T8" fmla="*/ 26 w 27"/>
                <a:gd name="T9" fmla="*/ 50 h 50"/>
                <a:gd name="T10" fmla="*/ 25 w 27"/>
                <a:gd name="T11" fmla="*/ 49 h 50"/>
                <a:gd name="T12" fmla="*/ 15 w 27"/>
                <a:gd name="T13" fmla="*/ 23 h 50"/>
                <a:gd name="T14" fmla="*/ 8 w 27"/>
                <a:gd name="T15" fmla="*/ 12 h 50"/>
                <a:gd name="T16" fmla="*/ 0 w 27"/>
                <a:gd name="T17" fmla="*/ 1 h 50"/>
                <a:gd name="T18" fmla="*/ 0 w 27"/>
                <a:gd name="T19" fmla="*/ 0 h 50"/>
                <a:gd name="T20" fmla="*/ 1 w 27"/>
                <a:gd name="T2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50">
                  <a:moveTo>
                    <a:pt x="1" y="0"/>
                  </a:moveTo>
                  <a:cubicBezTo>
                    <a:pt x="4" y="3"/>
                    <a:pt x="8" y="6"/>
                    <a:pt x="11" y="10"/>
                  </a:cubicBezTo>
                  <a:cubicBezTo>
                    <a:pt x="14" y="13"/>
                    <a:pt x="16" y="17"/>
                    <a:pt x="19" y="21"/>
                  </a:cubicBezTo>
                  <a:cubicBezTo>
                    <a:pt x="23" y="30"/>
                    <a:pt x="26" y="39"/>
                    <a:pt x="27" y="48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6" y="50"/>
                    <a:pt x="25" y="49"/>
                    <a:pt x="25" y="49"/>
                  </a:cubicBezTo>
                  <a:cubicBezTo>
                    <a:pt x="23" y="40"/>
                    <a:pt x="20" y="31"/>
                    <a:pt x="15" y="23"/>
                  </a:cubicBezTo>
                  <a:cubicBezTo>
                    <a:pt x="13" y="19"/>
                    <a:pt x="11" y="16"/>
                    <a:pt x="8" y="12"/>
                  </a:cubicBezTo>
                  <a:cubicBezTo>
                    <a:pt x="5" y="8"/>
                    <a:pt x="2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93" name="ïšḻiḓe">
              <a:extLst>
                <a:ext uri="{FF2B5EF4-FFF2-40B4-BE49-F238E27FC236}">
                  <a16:creationId xmlns:a16="http://schemas.microsoft.com/office/drawing/2014/main" id="{6FD5756D-AFCD-49A6-B7E9-82AADBFC5440}"/>
                </a:ext>
              </a:extLst>
            </p:cNvPr>
            <p:cNvSpPr/>
            <p:nvPr userDrawn="1"/>
          </p:nvSpPr>
          <p:spPr bwMode="auto">
            <a:xfrm flipH="1">
              <a:off x="8455667" y="4753787"/>
              <a:ext cx="87359" cy="71293"/>
            </a:xfrm>
            <a:custGeom>
              <a:avLst/>
              <a:gdLst>
                <a:gd name="T0" fmla="*/ 0 w 42"/>
                <a:gd name="T1" fmla="*/ 33 h 34"/>
                <a:gd name="T2" fmla="*/ 5 w 42"/>
                <a:gd name="T3" fmla="*/ 20 h 34"/>
                <a:gd name="T4" fmla="*/ 15 w 42"/>
                <a:gd name="T5" fmla="*/ 10 h 34"/>
                <a:gd name="T6" fmla="*/ 41 w 42"/>
                <a:gd name="T7" fmla="*/ 0 h 34"/>
                <a:gd name="T8" fmla="*/ 42 w 42"/>
                <a:gd name="T9" fmla="*/ 1 h 34"/>
                <a:gd name="T10" fmla="*/ 41 w 42"/>
                <a:gd name="T11" fmla="*/ 2 h 34"/>
                <a:gd name="T12" fmla="*/ 17 w 42"/>
                <a:gd name="T13" fmla="*/ 13 h 34"/>
                <a:gd name="T14" fmla="*/ 8 w 42"/>
                <a:gd name="T15" fmla="*/ 22 h 34"/>
                <a:gd name="T16" fmla="*/ 1 w 42"/>
                <a:gd name="T17" fmla="*/ 33 h 34"/>
                <a:gd name="T18" fmla="*/ 1 w 42"/>
                <a:gd name="T19" fmla="*/ 33 h 34"/>
                <a:gd name="T20" fmla="*/ 0 w 42"/>
                <a:gd name="T21" fmla="*/ 34 h 34"/>
                <a:gd name="T22" fmla="*/ 0 w 42"/>
                <a:gd name="T2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34">
                  <a:moveTo>
                    <a:pt x="0" y="33"/>
                  </a:moveTo>
                  <a:cubicBezTo>
                    <a:pt x="0" y="28"/>
                    <a:pt x="2" y="24"/>
                    <a:pt x="5" y="20"/>
                  </a:cubicBezTo>
                  <a:cubicBezTo>
                    <a:pt x="7" y="16"/>
                    <a:pt x="11" y="12"/>
                    <a:pt x="15" y="10"/>
                  </a:cubicBezTo>
                  <a:cubicBezTo>
                    <a:pt x="23" y="4"/>
                    <a:pt x="32" y="1"/>
                    <a:pt x="41" y="0"/>
                  </a:cubicBezTo>
                  <a:cubicBezTo>
                    <a:pt x="42" y="0"/>
                    <a:pt x="42" y="0"/>
                    <a:pt x="42" y="1"/>
                  </a:cubicBezTo>
                  <a:cubicBezTo>
                    <a:pt x="42" y="1"/>
                    <a:pt x="42" y="2"/>
                    <a:pt x="41" y="2"/>
                  </a:cubicBezTo>
                  <a:cubicBezTo>
                    <a:pt x="33" y="5"/>
                    <a:pt x="24" y="8"/>
                    <a:pt x="17" y="13"/>
                  </a:cubicBezTo>
                  <a:cubicBezTo>
                    <a:pt x="14" y="16"/>
                    <a:pt x="10" y="18"/>
                    <a:pt x="8" y="22"/>
                  </a:cubicBezTo>
                  <a:cubicBezTo>
                    <a:pt x="5" y="25"/>
                    <a:pt x="3" y="29"/>
                    <a:pt x="1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4"/>
                    <a:pt x="1" y="34"/>
                    <a:pt x="0" y="34"/>
                  </a:cubicBezTo>
                  <a:lnTo>
                    <a:pt x="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94" name="íṧliḓè">
              <a:extLst>
                <a:ext uri="{FF2B5EF4-FFF2-40B4-BE49-F238E27FC236}">
                  <a16:creationId xmlns:a16="http://schemas.microsoft.com/office/drawing/2014/main" id="{8A264322-15FC-4EA9-AA4F-5011989ED579}"/>
                </a:ext>
              </a:extLst>
            </p:cNvPr>
            <p:cNvSpPr/>
            <p:nvPr userDrawn="1"/>
          </p:nvSpPr>
          <p:spPr bwMode="auto">
            <a:xfrm flipH="1">
              <a:off x="10777365" y="4487191"/>
              <a:ext cx="46191" cy="81334"/>
            </a:xfrm>
            <a:custGeom>
              <a:avLst/>
              <a:gdLst>
                <a:gd name="T0" fmla="*/ 1 w 22"/>
                <a:gd name="T1" fmla="*/ 0 h 39"/>
                <a:gd name="T2" fmla="*/ 9 w 22"/>
                <a:gd name="T3" fmla="*/ 8 h 39"/>
                <a:gd name="T4" fmla="*/ 15 w 22"/>
                <a:gd name="T5" fmla="*/ 17 h 39"/>
                <a:gd name="T6" fmla="*/ 22 w 22"/>
                <a:gd name="T7" fmla="*/ 38 h 39"/>
                <a:gd name="T8" fmla="*/ 21 w 22"/>
                <a:gd name="T9" fmla="*/ 39 h 39"/>
                <a:gd name="T10" fmla="*/ 20 w 22"/>
                <a:gd name="T11" fmla="*/ 38 h 39"/>
                <a:gd name="T12" fmla="*/ 12 w 22"/>
                <a:gd name="T13" fmla="*/ 19 h 39"/>
                <a:gd name="T14" fmla="*/ 6 w 22"/>
                <a:gd name="T15" fmla="*/ 10 h 39"/>
                <a:gd name="T16" fmla="*/ 0 w 22"/>
                <a:gd name="T17" fmla="*/ 1 h 39"/>
                <a:gd name="T18" fmla="*/ 0 w 22"/>
                <a:gd name="T19" fmla="*/ 0 h 39"/>
                <a:gd name="T20" fmla="*/ 1 w 22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9">
                  <a:moveTo>
                    <a:pt x="1" y="0"/>
                  </a:moveTo>
                  <a:cubicBezTo>
                    <a:pt x="4" y="3"/>
                    <a:pt x="6" y="5"/>
                    <a:pt x="9" y="8"/>
                  </a:cubicBezTo>
                  <a:cubicBezTo>
                    <a:pt x="11" y="11"/>
                    <a:pt x="14" y="14"/>
                    <a:pt x="15" y="17"/>
                  </a:cubicBezTo>
                  <a:cubicBezTo>
                    <a:pt x="19" y="23"/>
                    <a:pt x="22" y="30"/>
                    <a:pt x="22" y="38"/>
                  </a:cubicBezTo>
                  <a:cubicBezTo>
                    <a:pt x="22" y="38"/>
                    <a:pt x="22" y="39"/>
                    <a:pt x="21" y="39"/>
                  </a:cubicBezTo>
                  <a:cubicBezTo>
                    <a:pt x="21" y="39"/>
                    <a:pt x="20" y="39"/>
                    <a:pt x="20" y="38"/>
                  </a:cubicBezTo>
                  <a:cubicBezTo>
                    <a:pt x="18" y="31"/>
                    <a:pt x="15" y="25"/>
                    <a:pt x="12" y="19"/>
                  </a:cubicBezTo>
                  <a:cubicBezTo>
                    <a:pt x="10" y="16"/>
                    <a:pt x="8" y="13"/>
                    <a:pt x="6" y="10"/>
                  </a:cubicBezTo>
                  <a:cubicBezTo>
                    <a:pt x="4" y="7"/>
                    <a:pt x="2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95" name="íṧľîḋè">
              <a:extLst>
                <a:ext uri="{FF2B5EF4-FFF2-40B4-BE49-F238E27FC236}">
                  <a16:creationId xmlns:a16="http://schemas.microsoft.com/office/drawing/2014/main" id="{2B9D228C-6B12-4920-836F-A6331B06B8E6}"/>
                </a:ext>
              </a:extLst>
            </p:cNvPr>
            <p:cNvSpPr/>
            <p:nvPr userDrawn="1"/>
          </p:nvSpPr>
          <p:spPr bwMode="auto">
            <a:xfrm flipH="1">
              <a:off x="12053602" y="4512296"/>
              <a:ext cx="65268" cy="94387"/>
            </a:xfrm>
            <a:custGeom>
              <a:avLst/>
              <a:gdLst>
                <a:gd name="T0" fmla="*/ 1 w 31"/>
                <a:gd name="T1" fmla="*/ 45 h 45"/>
                <a:gd name="T2" fmla="*/ 2 w 31"/>
                <a:gd name="T3" fmla="*/ 31 h 45"/>
                <a:gd name="T4" fmla="*/ 8 w 31"/>
                <a:gd name="T5" fmla="*/ 18 h 45"/>
                <a:gd name="T6" fmla="*/ 29 w 31"/>
                <a:gd name="T7" fmla="*/ 1 h 45"/>
                <a:gd name="T8" fmla="*/ 31 w 31"/>
                <a:gd name="T9" fmla="*/ 1 h 45"/>
                <a:gd name="T10" fmla="*/ 30 w 31"/>
                <a:gd name="T11" fmla="*/ 2 h 45"/>
                <a:gd name="T12" fmla="*/ 11 w 31"/>
                <a:gd name="T13" fmla="*/ 20 h 45"/>
                <a:gd name="T14" fmla="*/ 5 w 31"/>
                <a:gd name="T15" fmla="*/ 32 h 45"/>
                <a:gd name="T16" fmla="*/ 3 w 31"/>
                <a:gd name="T17" fmla="*/ 44 h 45"/>
                <a:gd name="T18" fmla="*/ 2 w 31"/>
                <a:gd name="T19" fmla="*/ 45 h 45"/>
                <a:gd name="T20" fmla="*/ 1 w 31"/>
                <a:gd name="T21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45">
                  <a:moveTo>
                    <a:pt x="1" y="45"/>
                  </a:moveTo>
                  <a:cubicBezTo>
                    <a:pt x="0" y="40"/>
                    <a:pt x="1" y="35"/>
                    <a:pt x="2" y="31"/>
                  </a:cubicBezTo>
                  <a:cubicBezTo>
                    <a:pt x="3" y="26"/>
                    <a:pt x="5" y="22"/>
                    <a:pt x="8" y="18"/>
                  </a:cubicBezTo>
                  <a:cubicBezTo>
                    <a:pt x="13" y="10"/>
                    <a:pt x="21" y="4"/>
                    <a:pt x="29" y="1"/>
                  </a:cubicBezTo>
                  <a:cubicBezTo>
                    <a:pt x="30" y="0"/>
                    <a:pt x="30" y="1"/>
                    <a:pt x="31" y="1"/>
                  </a:cubicBezTo>
                  <a:cubicBezTo>
                    <a:pt x="31" y="2"/>
                    <a:pt x="31" y="2"/>
                    <a:pt x="30" y="2"/>
                  </a:cubicBezTo>
                  <a:cubicBezTo>
                    <a:pt x="23" y="7"/>
                    <a:pt x="16" y="13"/>
                    <a:pt x="11" y="20"/>
                  </a:cubicBezTo>
                  <a:cubicBezTo>
                    <a:pt x="9" y="24"/>
                    <a:pt x="7" y="28"/>
                    <a:pt x="5" y="32"/>
                  </a:cubicBezTo>
                  <a:cubicBezTo>
                    <a:pt x="4" y="36"/>
                    <a:pt x="3" y="40"/>
                    <a:pt x="3" y="44"/>
                  </a:cubicBezTo>
                  <a:cubicBezTo>
                    <a:pt x="3" y="45"/>
                    <a:pt x="2" y="45"/>
                    <a:pt x="2" y="45"/>
                  </a:cubicBezTo>
                  <a:lnTo>
                    <a:pt x="1" y="45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97" name="îṡḻîḑé">
              <a:extLst>
                <a:ext uri="{FF2B5EF4-FFF2-40B4-BE49-F238E27FC236}">
                  <a16:creationId xmlns:a16="http://schemas.microsoft.com/office/drawing/2014/main" id="{65F8A26C-2767-4B4A-9507-BDE64EB8F804}"/>
                </a:ext>
              </a:extLst>
            </p:cNvPr>
            <p:cNvSpPr/>
            <p:nvPr userDrawn="1"/>
          </p:nvSpPr>
          <p:spPr bwMode="auto">
            <a:xfrm flipH="1">
              <a:off x="11065547" y="4599654"/>
              <a:ext cx="44181" cy="92379"/>
            </a:xfrm>
            <a:custGeom>
              <a:avLst/>
              <a:gdLst>
                <a:gd name="T0" fmla="*/ 1 w 21"/>
                <a:gd name="T1" fmla="*/ 0 h 44"/>
                <a:gd name="T2" fmla="*/ 11 w 21"/>
                <a:gd name="T3" fmla="*/ 8 h 44"/>
                <a:gd name="T4" fmla="*/ 18 w 21"/>
                <a:gd name="T5" fmla="*/ 18 h 44"/>
                <a:gd name="T6" fmla="*/ 21 w 21"/>
                <a:gd name="T7" fmla="*/ 30 h 44"/>
                <a:gd name="T8" fmla="*/ 19 w 21"/>
                <a:gd name="T9" fmla="*/ 43 h 44"/>
                <a:gd name="T10" fmla="*/ 18 w 21"/>
                <a:gd name="T11" fmla="*/ 43 h 44"/>
                <a:gd name="T12" fmla="*/ 17 w 21"/>
                <a:gd name="T13" fmla="*/ 42 h 44"/>
                <a:gd name="T14" fmla="*/ 14 w 21"/>
                <a:gd name="T15" fmla="*/ 20 h 44"/>
                <a:gd name="T16" fmla="*/ 8 w 21"/>
                <a:gd name="T17" fmla="*/ 10 h 44"/>
                <a:gd name="T18" fmla="*/ 0 w 21"/>
                <a:gd name="T19" fmla="*/ 1 h 44"/>
                <a:gd name="T20" fmla="*/ 0 w 21"/>
                <a:gd name="T21" fmla="*/ 0 h 44"/>
                <a:gd name="T22" fmla="*/ 1 w 21"/>
                <a:gd name="T2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44">
                  <a:moveTo>
                    <a:pt x="1" y="0"/>
                  </a:moveTo>
                  <a:cubicBezTo>
                    <a:pt x="5" y="2"/>
                    <a:pt x="8" y="5"/>
                    <a:pt x="11" y="8"/>
                  </a:cubicBezTo>
                  <a:cubicBezTo>
                    <a:pt x="14" y="11"/>
                    <a:pt x="16" y="14"/>
                    <a:pt x="18" y="18"/>
                  </a:cubicBezTo>
                  <a:cubicBezTo>
                    <a:pt x="19" y="22"/>
                    <a:pt x="21" y="26"/>
                    <a:pt x="21" y="30"/>
                  </a:cubicBezTo>
                  <a:cubicBezTo>
                    <a:pt x="21" y="35"/>
                    <a:pt x="20" y="39"/>
                    <a:pt x="19" y="43"/>
                  </a:cubicBezTo>
                  <a:cubicBezTo>
                    <a:pt x="19" y="43"/>
                    <a:pt x="18" y="44"/>
                    <a:pt x="18" y="43"/>
                  </a:cubicBezTo>
                  <a:cubicBezTo>
                    <a:pt x="17" y="43"/>
                    <a:pt x="17" y="43"/>
                    <a:pt x="17" y="42"/>
                  </a:cubicBezTo>
                  <a:cubicBezTo>
                    <a:pt x="18" y="35"/>
                    <a:pt x="17" y="27"/>
                    <a:pt x="14" y="20"/>
                  </a:cubicBezTo>
                  <a:cubicBezTo>
                    <a:pt x="12" y="16"/>
                    <a:pt x="10" y="13"/>
                    <a:pt x="8" y="10"/>
                  </a:cubicBezTo>
                  <a:cubicBezTo>
                    <a:pt x="6" y="7"/>
                    <a:pt x="3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98" name="ïṣlîďê">
              <a:extLst>
                <a:ext uri="{FF2B5EF4-FFF2-40B4-BE49-F238E27FC236}">
                  <a16:creationId xmlns:a16="http://schemas.microsoft.com/office/drawing/2014/main" id="{2AA01C46-A74A-4246-A98E-C9DF24D898D5}"/>
                </a:ext>
              </a:extLst>
            </p:cNvPr>
            <p:cNvSpPr/>
            <p:nvPr userDrawn="1"/>
          </p:nvSpPr>
          <p:spPr bwMode="auto">
            <a:xfrm flipH="1">
              <a:off x="11805585" y="4637811"/>
              <a:ext cx="56231" cy="104429"/>
            </a:xfrm>
            <a:custGeom>
              <a:avLst/>
              <a:gdLst>
                <a:gd name="T0" fmla="*/ 1 w 27"/>
                <a:gd name="T1" fmla="*/ 0 h 50"/>
                <a:gd name="T2" fmla="*/ 11 w 27"/>
                <a:gd name="T3" fmla="*/ 10 h 50"/>
                <a:gd name="T4" fmla="*/ 19 w 27"/>
                <a:gd name="T5" fmla="*/ 21 h 50"/>
                <a:gd name="T6" fmla="*/ 27 w 27"/>
                <a:gd name="T7" fmla="*/ 48 h 50"/>
                <a:gd name="T8" fmla="*/ 26 w 27"/>
                <a:gd name="T9" fmla="*/ 50 h 50"/>
                <a:gd name="T10" fmla="*/ 25 w 27"/>
                <a:gd name="T11" fmla="*/ 49 h 50"/>
                <a:gd name="T12" fmla="*/ 15 w 27"/>
                <a:gd name="T13" fmla="*/ 23 h 50"/>
                <a:gd name="T14" fmla="*/ 8 w 27"/>
                <a:gd name="T15" fmla="*/ 12 h 50"/>
                <a:gd name="T16" fmla="*/ 0 w 27"/>
                <a:gd name="T17" fmla="*/ 1 h 50"/>
                <a:gd name="T18" fmla="*/ 0 w 27"/>
                <a:gd name="T19" fmla="*/ 0 h 50"/>
                <a:gd name="T20" fmla="*/ 1 w 27"/>
                <a:gd name="T2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50">
                  <a:moveTo>
                    <a:pt x="1" y="0"/>
                  </a:moveTo>
                  <a:cubicBezTo>
                    <a:pt x="4" y="3"/>
                    <a:pt x="8" y="6"/>
                    <a:pt x="11" y="10"/>
                  </a:cubicBezTo>
                  <a:cubicBezTo>
                    <a:pt x="14" y="13"/>
                    <a:pt x="16" y="17"/>
                    <a:pt x="19" y="21"/>
                  </a:cubicBezTo>
                  <a:cubicBezTo>
                    <a:pt x="23" y="30"/>
                    <a:pt x="26" y="39"/>
                    <a:pt x="27" y="48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6" y="50"/>
                    <a:pt x="25" y="49"/>
                    <a:pt x="25" y="49"/>
                  </a:cubicBezTo>
                  <a:cubicBezTo>
                    <a:pt x="23" y="40"/>
                    <a:pt x="20" y="31"/>
                    <a:pt x="15" y="23"/>
                  </a:cubicBezTo>
                  <a:cubicBezTo>
                    <a:pt x="13" y="19"/>
                    <a:pt x="11" y="16"/>
                    <a:pt x="8" y="12"/>
                  </a:cubicBezTo>
                  <a:cubicBezTo>
                    <a:pt x="5" y="8"/>
                    <a:pt x="2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99" name="ïšḻiḓe">
              <a:extLst>
                <a:ext uri="{FF2B5EF4-FFF2-40B4-BE49-F238E27FC236}">
                  <a16:creationId xmlns:a16="http://schemas.microsoft.com/office/drawing/2014/main" id="{18113C56-B80F-4EBF-878C-754210A6CA17}"/>
                </a:ext>
              </a:extLst>
            </p:cNvPr>
            <p:cNvSpPr/>
            <p:nvPr userDrawn="1"/>
          </p:nvSpPr>
          <p:spPr bwMode="auto">
            <a:xfrm flipH="1">
              <a:off x="11386866" y="4725169"/>
              <a:ext cx="87359" cy="71293"/>
            </a:xfrm>
            <a:custGeom>
              <a:avLst/>
              <a:gdLst>
                <a:gd name="T0" fmla="*/ 0 w 42"/>
                <a:gd name="T1" fmla="*/ 33 h 34"/>
                <a:gd name="T2" fmla="*/ 5 w 42"/>
                <a:gd name="T3" fmla="*/ 20 h 34"/>
                <a:gd name="T4" fmla="*/ 15 w 42"/>
                <a:gd name="T5" fmla="*/ 10 h 34"/>
                <a:gd name="T6" fmla="*/ 41 w 42"/>
                <a:gd name="T7" fmla="*/ 0 h 34"/>
                <a:gd name="T8" fmla="*/ 42 w 42"/>
                <a:gd name="T9" fmla="*/ 1 h 34"/>
                <a:gd name="T10" fmla="*/ 41 w 42"/>
                <a:gd name="T11" fmla="*/ 2 h 34"/>
                <a:gd name="T12" fmla="*/ 17 w 42"/>
                <a:gd name="T13" fmla="*/ 13 h 34"/>
                <a:gd name="T14" fmla="*/ 8 w 42"/>
                <a:gd name="T15" fmla="*/ 22 h 34"/>
                <a:gd name="T16" fmla="*/ 1 w 42"/>
                <a:gd name="T17" fmla="*/ 33 h 34"/>
                <a:gd name="T18" fmla="*/ 1 w 42"/>
                <a:gd name="T19" fmla="*/ 33 h 34"/>
                <a:gd name="T20" fmla="*/ 0 w 42"/>
                <a:gd name="T21" fmla="*/ 34 h 34"/>
                <a:gd name="T22" fmla="*/ 0 w 42"/>
                <a:gd name="T2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34">
                  <a:moveTo>
                    <a:pt x="0" y="33"/>
                  </a:moveTo>
                  <a:cubicBezTo>
                    <a:pt x="0" y="28"/>
                    <a:pt x="2" y="24"/>
                    <a:pt x="5" y="20"/>
                  </a:cubicBezTo>
                  <a:cubicBezTo>
                    <a:pt x="7" y="16"/>
                    <a:pt x="11" y="12"/>
                    <a:pt x="15" y="10"/>
                  </a:cubicBezTo>
                  <a:cubicBezTo>
                    <a:pt x="23" y="4"/>
                    <a:pt x="32" y="1"/>
                    <a:pt x="41" y="0"/>
                  </a:cubicBezTo>
                  <a:cubicBezTo>
                    <a:pt x="42" y="0"/>
                    <a:pt x="42" y="0"/>
                    <a:pt x="42" y="1"/>
                  </a:cubicBezTo>
                  <a:cubicBezTo>
                    <a:pt x="42" y="1"/>
                    <a:pt x="42" y="2"/>
                    <a:pt x="41" y="2"/>
                  </a:cubicBezTo>
                  <a:cubicBezTo>
                    <a:pt x="33" y="5"/>
                    <a:pt x="24" y="8"/>
                    <a:pt x="17" y="13"/>
                  </a:cubicBezTo>
                  <a:cubicBezTo>
                    <a:pt x="14" y="16"/>
                    <a:pt x="10" y="18"/>
                    <a:pt x="8" y="22"/>
                  </a:cubicBezTo>
                  <a:cubicBezTo>
                    <a:pt x="5" y="25"/>
                    <a:pt x="3" y="29"/>
                    <a:pt x="1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4"/>
                    <a:pt x="1" y="34"/>
                    <a:pt x="0" y="34"/>
                  </a:cubicBezTo>
                  <a:lnTo>
                    <a:pt x="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6332860" y="2203510"/>
            <a:ext cx="4902577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rgbClr val="175469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333976" y="3098862"/>
            <a:ext cx="4902577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rgbClr val="175469"/>
                </a:solidFill>
              </a:defRPr>
            </a:lvl1pPr>
            <a:lvl2pPr marL="4571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DD3B5BA-A4E9-4609-96BB-EB36FF6D0E66}"/>
              </a:ext>
            </a:extLst>
          </p:cNvPr>
          <p:cNvSpPr/>
          <p:nvPr userDrawn="1"/>
        </p:nvSpPr>
        <p:spPr>
          <a:xfrm>
            <a:off x="1" y="0"/>
            <a:ext cx="25781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 </a:t>
            </a:r>
            <a:endParaRPr lang="zh-CN" altLang="en-US" sz="1800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FC69A38-A276-423E-8D4E-6793BC2A7175}"/>
              </a:ext>
            </a:extLst>
          </p:cNvPr>
          <p:cNvGrpSpPr/>
          <p:nvPr userDrawn="1"/>
        </p:nvGrpSpPr>
        <p:grpSpPr>
          <a:xfrm>
            <a:off x="10337" y="4592218"/>
            <a:ext cx="11704733" cy="1706000"/>
            <a:chOff x="10337" y="4592218"/>
            <a:chExt cx="11704733" cy="1706000"/>
          </a:xfrm>
        </p:grpSpPr>
        <p:sp>
          <p:nvSpPr>
            <p:cNvPr id="504" name="íṧliḓè">
              <a:extLst>
                <a:ext uri="{FF2B5EF4-FFF2-40B4-BE49-F238E27FC236}">
                  <a16:creationId xmlns:a16="http://schemas.microsoft.com/office/drawing/2014/main" id="{F7B06E40-B3BD-49BC-B97E-B522FF77DD0A}"/>
                </a:ext>
              </a:extLst>
            </p:cNvPr>
            <p:cNvSpPr/>
            <p:nvPr userDrawn="1"/>
          </p:nvSpPr>
          <p:spPr bwMode="auto">
            <a:xfrm>
              <a:off x="3640810" y="6216884"/>
              <a:ext cx="46191" cy="81334"/>
            </a:xfrm>
            <a:custGeom>
              <a:avLst/>
              <a:gdLst>
                <a:gd name="T0" fmla="*/ 1 w 22"/>
                <a:gd name="T1" fmla="*/ 0 h 39"/>
                <a:gd name="T2" fmla="*/ 9 w 22"/>
                <a:gd name="T3" fmla="*/ 8 h 39"/>
                <a:gd name="T4" fmla="*/ 15 w 22"/>
                <a:gd name="T5" fmla="*/ 17 h 39"/>
                <a:gd name="T6" fmla="*/ 22 w 22"/>
                <a:gd name="T7" fmla="*/ 38 h 39"/>
                <a:gd name="T8" fmla="*/ 21 w 22"/>
                <a:gd name="T9" fmla="*/ 39 h 39"/>
                <a:gd name="T10" fmla="*/ 20 w 22"/>
                <a:gd name="T11" fmla="*/ 38 h 39"/>
                <a:gd name="T12" fmla="*/ 12 w 22"/>
                <a:gd name="T13" fmla="*/ 19 h 39"/>
                <a:gd name="T14" fmla="*/ 6 w 22"/>
                <a:gd name="T15" fmla="*/ 10 h 39"/>
                <a:gd name="T16" fmla="*/ 0 w 22"/>
                <a:gd name="T17" fmla="*/ 1 h 39"/>
                <a:gd name="T18" fmla="*/ 0 w 22"/>
                <a:gd name="T19" fmla="*/ 0 h 39"/>
                <a:gd name="T20" fmla="*/ 1 w 22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9">
                  <a:moveTo>
                    <a:pt x="1" y="0"/>
                  </a:moveTo>
                  <a:cubicBezTo>
                    <a:pt x="4" y="3"/>
                    <a:pt x="6" y="5"/>
                    <a:pt x="9" y="8"/>
                  </a:cubicBezTo>
                  <a:cubicBezTo>
                    <a:pt x="11" y="11"/>
                    <a:pt x="14" y="14"/>
                    <a:pt x="15" y="17"/>
                  </a:cubicBezTo>
                  <a:cubicBezTo>
                    <a:pt x="19" y="23"/>
                    <a:pt x="22" y="30"/>
                    <a:pt x="22" y="38"/>
                  </a:cubicBezTo>
                  <a:cubicBezTo>
                    <a:pt x="22" y="38"/>
                    <a:pt x="22" y="39"/>
                    <a:pt x="21" y="39"/>
                  </a:cubicBezTo>
                  <a:cubicBezTo>
                    <a:pt x="21" y="39"/>
                    <a:pt x="20" y="39"/>
                    <a:pt x="20" y="38"/>
                  </a:cubicBezTo>
                  <a:cubicBezTo>
                    <a:pt x="18" y="31"/>
                    <a:pt x="15" y="25"/>
                    <a:pt x="12" y="19"/>
                  </a:cubicBezTo>
                  <a:cubicBezTo>
                    <a:pt x="10" y="16"/>
                    <a:pt x="8" y="13"/>
                    <a:pt x="6" y="10"/>
                  </a:cubicBezTo>
                  <a:cubicBezTo>
                    <a:pt x="4" y="7"/>
                    <a:pt x="2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05" name="iSľîḍé">
              <a:extLst>
                <a:ext uri="{FF2B5EF4-FFF2-40B4-BE49-F238E27FC236}">
                  <a16:creationId xmlns:a16="http://schemas.microsoft.com/office/drawing/2014/main" id="{FD2FC96C-02E4-4221-BCAB-761437A87435}"/>
                </a:ext>
              </a:extLst>
            </p:cNvPr>
            <p:cNvSpPr/>
            <p:nvPr userDrawn="1"/>
          </p:nvSpPr>
          <p:spPr bwMode="auto">
            <a:xfrm>
              <a:off x="3013235" y="6179733"/>
              <a:ext cx="50207" cy="108445"/>
            </a:xfrm>
            <a:custGeom>
              <a:avLst/>
              <a:gdLst>
                <a:gd name="T0" fmla="*/ 1 w 24"/>
                <a:gd name="T1" fmla="*/ 0 h 52"/>
                <a:gd name="T2" fmla="*/ 11 w 24"/>
                <a:gd name="T3" fmla="*/ 10 h 52"/>
                <a:gd name="T4" fmla="*/ 18 w 24"/>
                <a:gd name="T5" fmla="*/ 23 h 52"/>
                <a:gd name="T6" fmla="*/ 24 w 24"/>
                <a:gd name="T7" fmla="*/ 51 h 52"/>
                <a:gd name="T8" fmla="*/ 23 w 24"/>
                <a:gd name="T9" fmla="*/ 51 h 52"/>
                <a:gd name="T10" fmla="*/ 22 w 24"/>
                <a:gd name="T11" fmla="*/ 51 h 52"/>
                <a:gd name="T12" fmla="*/ 15 w 24"/>
                <a:gd name="T13" fmla="*/ 24 h 52"/>
                <a:gd name="T14" fmla="*/ 8 w 24"/>
                <a:gd name="T15" fmla="*/ 12 h 52"/>
                <a:gd name="T16" fmla="*/ 0 w 24"/>
                <a:gd name="T17" fmla="*/ 1 h 52"/>
                <a:gd name="T18" fmla="*/ 0 w 24"/>
                <a:gd name="T19" fmla="*/ 0 h 52"/>
                <a:gd name="T20" fmla="*/ 1 w 24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52">
                  <a:moveTo>
                    <a:pt x="1" y="0"/>
                  </a:moveTo>
                  <a:cubicBezTo>
                    <a:pt x="5" y="3"/>
                    <a:pt x="8" y="7"/>
                    <a:pt x="11" y="10"/>
                  </a:cubicBezTo>
                  <a:cubicBezTo>
                    <a:pt x="14" y="14"/>
                    <a:pt x="16" y="18"/>
                    <a:pt x="18" y="23"/>
                  </a:cubicBezTo>
                  <a:cubicBezTo>
                    <a:pt x="22" y="31"/>
                    <a:pt x="24" y="41"/>
                    <a:pt x="24" y="51"/>
                  </a:cubicBezTo>
                  <a:cubicBezTo>
                    <a:pt x="24" y="51"/>
                    <a:pt x="23" y="52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1" y="41"/>
                    <a:pt x="18" y="33"/>
                    <a:pt x="15" y="24"/>
                  </a:cubicBezTo>
                  <a:cubicBezTo>
                    <a:pt x="13" y="20"/>
                    <a:pt x="11" y="16"/>
                    <a:pt x="8" y="12"/>
                  </a:cubicBezTo>
                  <a:cubicBezTo>
                    <a:pt x="6" y="8"/>
                    <a:pt x="3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06" name="ïśḻîḋe">
              <a:extLst>
                <a:ext uri="{FF2B5EF4-FFF2-40B4-BE49-F238E27FC236}">
                  <a16:creationId xmlns:a16="http://schemas.microsoft.com/office/drawing/2014/main" id="{1D9BE73C-F21B-432F-A0D2-8998715B2FCC}"/>
                </a:ext>
              </a:extLst>
            </p:cNvPr>
            <p:cNvSpPr/>
            <p:nvPr userDrawn="1"/>
          </p:nvSpPr>
          <p:spPr bwMode="auto">
            <a:xfrm>
              <a:off x="3112644" y="5976901"/>
              <a:ext cx="57235" cy="108445"/>
            </a:xfrm>
            <a:custGeom>
              <a:avLst/>
              <a:gdLst>
                <a:gd name="T0" fmla="*/ 27 w 27"/>
                <a:gd name="T1" fmla="*/ 1 h 52"/>
                <a:gd name="T2" fmla="*/ 17 w 27"/>
                <a:gd name="T3" fmla="*/ 12 h 52"/>
                <a:gd name="T4" fmla="*/ 9 w 27"/>
                <a:gd name="T5" fmla="*/ 24 h 52"/>
                <a:gd name="T6" fmla="*/ 3 w 27"/>
                <a:gd name="T7" fmla="*/ 51 h 52"/>
                <a:gd name="T8" fmla="*/ 2 w 27"/>
                <a:gd name="T9" fmla="*/ 52 h 52"/>
                <a:gd name="T10" fmla="*/ 1 w 27"/>
                <a:gd name="T11" fmla="*/ 52 h 52"/>
                <a:gd name="T12" fmla="*/ 1 w 27"/>
                <a:gd name="T13" fmla="*/ 37 h 52"/>
                <a:gd name="T14" fmla="*/ 6 w 27"/>
                <a:gd name="T15" fmla="*/ 22 h 52"/>
                <a:gd name="T16" fmla="*/ 14 w 27"/>
                <a:gd name="T17" fmla="*/ 10 h 52"/>
                <a:gd name="T18" fmla="*/ 26 w 27"/>
                <a:gd name="T19" fmla="*/ 0 h 52"/>
                <a:gd name="T20" fmla="*/ 27 w 27"/>
                <a:gd name="T21" fmla="*/ 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52">
                  <a:moveTo>
                    <a:pt x="27" y="1"/>
                  </a:moveTo>
                  <a:cubicBezTo>
                    <a:pt x="23" y="5"/>
                    <a:pt x="20" y="8"/>
                    <a:pt x="17" y="12"/>
                  </a:cubicBezTo>
                  <a:cubicBezTo>
                    <a:pt x="14" y="16"/>
                    <a:pt x="12" y="20"/>
                    <a:pt x="9" y="24"/>
                  </a:cubicBezTo>
                  <a:cubicBezTo>
                    <a:pt x="5" y="32"/>
                    <a:pt x="3" y="42"/>
                    <a:pt x="3" y="51"/>
                  </a:cubicBezTo>
                  <a:cubicBezTo>
                    <a:pt x="3" y="52"/>
                    <a:pt x="3" y="52"/>
                    <a:pt x="2" y="52"/>
                  </a:cubicBezTo>
                  <a:cubicBezTo>
                    <a:pt x="2" y="52"/>
                    <a:pt x="1" y="52"/>
                    <a:pt x="1" y="52"/>
                  </a:cubicBezTo>
                  <a:cubicBezTo>
                    <a:pt x="0" y="47"/>
                    <a:pt x="0" y="42"/>
                    <a:pt x="1" y="37"/>
                  </a:cubicBezTo>
                  <a:cubicBezTo>
                    <a:pt x="2" y="32"/>
                    <a:pt x="4" y="27"/>
                    <a:pt x="6" y="22"/>
                  </a:cubicBezTo>
                  <a:cubicBezTo>
                    <a:pt x="8" y="18"/>
                    <a:pt x="11" y="14"/>
                    <a:pt x="14" y="10"/>
                  </a:cubicBezTo>
                  <a:cubicBezTo>
                    <a:pt x="18" y="6"/>
                    <a:pt x="22" y="3"/>
                    <a:pt x="26" y="0"/>
                  </a:cubicBezTo>
                  <a:cubicBezTo>
                    <a:pt x="27" y="1"/>
                    <a:pt x="27" y="1"/>
                    <a:pt x="27" y="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07" name="íṣľidê">
              <a:extLst>
                <a:ext uri="{FF2B5EF4-FFF2-40B4-BE49-F238E27FC236}">
                  <a16:creationId xmlns:a16="http://schemas.microsoft.com/office/drawing/2014/main" id="{6B8FA844-F472-42A8-B13C-5D52E664C26D}"/>
                </a:ext>
              </a:extLst>
            </p:cNvPr>
            <p:cNvSpPr/>
            <p:nvPr userDrawn="1"/>
          </p:nvSpPr>
          <p:spPr bwMode="auto">
            <a:xfrm>
              <a:off x="3991250" y="6202826"/>
              <a:ext cx="48199" cy="79326"/>
            </a:xfrm>
            <a:custGeom>
              <a:avLst/>
              <a:gdLst>
                <a:gd name="T0" fmla="*/ 1 w 23"/>
                <a:gd name="T1" fmla="*/ 0 h 38"/>
                <a:gd name="T2" fmla="*/ 10 w 23"/>
                <a:gd name="T3" fmla="*/ 6 h 38"/>
                <a:gd name="T4" fmla="*/ 17 w 23"/>
                <a:gd name="T5" fmla="*/ 15 h 38"/>
                <a:gd name="T6" fmla="*/ 23 w 23"/>
                <a:gd name="T7" fmla="*/ 37 h 38"/>
                <a:gd name="T8" fmla="*/ 21 w 23"/>
                <a:gd name="T9" fmla="*/ 38 h 38"/>
                <a:gd name="T10" fmla="*/ 21 w 23"/>
                <a:gd name="T11" fmla="*/ 37 h 38"/>
                <a:gd name="T12" fmla="*/ 14 w 23"/>
                <a:gd name="T13" fmla="*/ 17 h 38"/>
                <a:gd name="T14" fmla="*/ 7 w 23"/>
                <a:gd name="T15" fmla="*/ 9 h 38"/>
                <a:gd name="T16" fmla="*/ 0 w 23"/>
                <a:gd name="T17" fmla="*/ 1 h 38"/>
                <a:gd name="T18" fmla="*/ 0 w 23"/>
                <a:gd name="T19" fmla="*/ 0 h 38"/>
                <a:gd name="T20" fmla="*/ 1 w 23"/>
                <a:gd name="T2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38">
                  <a:moveTo>
                    <a:pt x="1" y="0"/>
                  </a:moveTo>
                  <a:cubicBezTo>
                    <a:pt x="4" y="1"/>
                    <a:pt x="7" y="4"/>
                    <a:pt x="10" y="6"/>
                  </a:cubicBezTo>
                  <a:cubicBezTo>
                    <a:pt x="12" y="9"/>
                    <a:pt x="15" y="12"/>
                    <a:pt x="17" y="15"/>
                  </a:cubicBezTo>
                  <a:cubicBezTo>
                    <a:pt x="21" y="22"/>
                    <a:pt x="23" y="29"/>
                    <a:pt x="23" y="37"/>
                  </a:cubicBezTo>
                  <a:cubicBezTo>
                    <a:pt x="23" y="37"/>
                    <a:pt x="22" y="38"/>
                    <a:pt x="21" y="38"/>
                  </a:cubicBezTo>
                  <a:cubicBezTo>
                    <a:pt x="21" y="38"/>
                    <a:pt x="21" y="37"/>
                    <a:pt x="21" y="37"/>
                  </a:cubicBezTo>
                  <a:cubicBezTo>
                    <a:pt x="20" y="30"/>
                    <a:pt x="17" y="23"/>
                    <a:pt x="14" y="17"/>
                  </a:cubicBezTo>
                  <a:cubicBezTo>
                    <a:pt x="12" y="14"/>
                    <a:pt x="10" y="11"/>
                    <a:pt x="7" y="9"/>
                  </a:cubicBezTo>
                  <a:cubicBezTo>
                    <a:pt x="5" y="6"/>
                    <a:pt x="2" y="3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08" name="iŝḻíde">
              <a:extLst>
                <a:ext uri="{FF2B5EF4-FFF2-40B4-BE49-F238E27FC236}">
                  <a16:creationId xmlns:a16="http://schemas.microsoft.com/office/drawing/2014/main" id="{DD82F51D-C3B7-4A4D-B12A-68DAB8332592}"/>
                </a:ext>
              </a:extLst>
            </p:cNvPr>
            <p:cNvSpPr/>
            <p:nvPr userDrawn="1"/>
          </p:nvSpPr>
          <p:spPr bwMode="auto">
            <a:xfrm>
              <a:off x="2846554" y="5837328"/>
              <a:ext cx="60247" cy="94387"/>
            </a:xfrm>
            <a:custGeom>
              <a:avLst/>
              <a:gdLst>
                <a:gd name="T0" fmla="*/ 1 w 29"/>
                <a:gd name="T1" fmla="*/ 0 h 45"/>
                <a:gd name="T2" fmla="*/ 13 w 29"/>
                <a:gd name="T3" fmla="*/ 7 h 45"/>
                <a:gd name="T4" fmla="*/ 22 w 29"/>
                <a:gd name="T5" fmla="*/ 17 h 45"/>
                <a:gd name="T6" fmla="*/ 28 w 29"/>
                <a:gd name="T7" fmla="*/ 30 h 45"/>
                <a:gd name="T8" fmla="*/ 28 w 29"/>
                <a:gd name="T9" fmla="*/ 44 h 45"/>
                <a:gd name="T10" fmla="*/ 27 w 29"/>
                <a:gd name="T11" fmla="*/ 45 h 45"/>
                <a:gd name="T12" fmla="*/ 26 w 29"/>
                <a:gd name="T13" fmla="*/ 44 h 45"/>
                <a:gd name="T14" fmla="*/ 19 w 29"/>
                <a:gd name="T15" fmla="*/ 20 h 45"/>
                <a:gd name="T16" fmla="*/ 10 w 29"/>
                <a:gd name="T17" fmla="*/ 10 h 45"/>
                <a:gd name="T18" fmla="*/ 0 w 29"/>
                <a:gd name="T19" fmla="*/ 1 h 45"/>
                <a:gd name="T20" fmla="*/ 0 w 29"/>
                <a:gd name="T21" fmla="*/ 0 h 45"/>
                <a:gd name="T22" fmla="*/ 1 w 29"/>
                <a:gd name="T2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" h="45">
                  <a:moveTo>
                    <a:pt x="1" y="0"/>
                  </a:moveTo>
                  <a:cubicBezTo>
                    <a:pt x="5" y="2"/>
                    <a:pt x="9" y="4"/>
                    <a:pt x="13" y="7"/>
                  </a:cubicBezTo>
                  <a:cubicBezTo>
                    <a:pt x="16" y="10"/>
                    <a:pt x="19" y="14"/>
                    <a:pt x="22" y="17"/>
                  </a:cubicBezTo>
                  <a:cubicBezTo>
                    <a:pt x="25" y="21"/>
                    <a:pt x="27" y="26"/>
                    <a:pt x="28" y="30"/>
                  </a:cubicBezTo>
                  <a:cubicBezTo>
                    <a:pt x="29" y="35"/>
                    <a:pt x="29" y="40"/>
                    <a:pt x="28" y="44"/>
                  </a:cubicBezTo>
                  <a:cubicBezTo>
                    <a:pt x="28" y="45"/>
                    <a:pt x="28" y="45"/>
                    <a:pt x="27" y="45"/>
                  </a:cubicBezTo>
                  <a:cubicBezTo>
                    <a:pt x="27" y="45"/>
                    <a:pt x="26" y="44"/>
                    <a:pt x="26" y="44"/>
                  </a:cubicBezTo>
                  <a:cubicBezTo>
                    <a:pt x="26" y="35"/>
                    <a:pt x="24" y="27"/>
                    <a:pt x="19" y="20"/>
                  </a:cubicBezTo>
                  <a:cubicBezTo>
                    <a:pt x="16" y="16"/>
                    <a:pt x="13" y="13"/>
                    <a:pt x="10" y="10"/>
                  </a:cubicBezTo>
                  <a:cubicBezTo>
                    <a:pt x="7" y="6"/>
                    <a:pt x="4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09" name="îṡlîḓe">
              <a:extLst>
                <a:ext uri="{FF2B5EF4-FFF2-40B4-BE49-F238E27FC236}">
                  <a16:creationId xmlns:a16="http://schemas.microsoft.com/office/drawing/2014/main" id="{3624B18B-AED4-4B11-8BE5-D076E51A0AF7}"/>
                </a:ext>
              </a:extLst>
            </p:cNvPr>
            <p:cNvSpPr/>
            <p:nvPr userDrawn="1"/>
          </p:nvSpPr>
          <p:spPr bwMode="auto">
            <a:xfrm>
              <a:off x="2616607" y="6023090"/>
              <a:ext cx="63260" cy="108445"/>
            </a:xfrm>
            <a:custGeom>
              <a:avLst/>
              <a:gdLst>
                <a:gd name="T0" fmla="*/ 1 w 30"/>
                <a:gd name="T1" fmla="*/ 0 h 52"/>
                <a:gd name="T2" fmla="*/ 12 w 30"/>
                <a:gd name="T3" fmla="*/ 10 h 52"/>
                <a:gd name="T4" fmla="*/ 21 w 30"/>
                <a:gd name="T5" fmla="*/ 22 h 52"/>
                <a:gd name="T6" fmla="*/ 30 w 30"/>
                <a:gd name="T7" fmla="*/ 51 h 52"/>
                <a:gd name="T8" fmla="*/ 29 w 30"/>
                <a:gd name="T9" fmla="*/ 52 h 52"/>
                <a:gd name="T10" fmla="*/ 28 w 30"/>
                <a:gd name="T11" fmla="*/ 51 h 52"/>
                <a:gd name="T12" fmla="*/ 18 w 30"/>
                <a:gd name="T13" fmla="*/ 24 h 52"/>
                <a:gd name="T14" fmla="*/ 9 w 30"/>
                <a:gd name="T15" fmla="*/ 12 h 52"/>
                <a:gd name="T16" fmla="*/ 0 w 30"/>
                <a:gd name="T17" fmla="*/ 1 h 52"/>
                <a:gd name="T18" fmla="*/ 0 w 30"/>
                <a:gd name="T19" fmla="*/ 0 h 52"/>
                <a:gd name="T20" fmla="*/ 1 w 30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52">
                  <a:moveTo>
                    <a:pt x="1" y="0"/>
                  </a:moveTo>
                  <a:cubicBezTo>
                    <a:pt x="5" y="2"/>
                    <a:pt x="9" y="6"/>
                    <a:pt x="12" y="10"/>
                  </a:cubicBezTo>
                  <a:cubicBezTo>
                    <a:pt x="16" y="13"/>
                    <a:pt x="19" y="18"/>
                    <a:pt x="21" y="22"/>
                  </a:cubicBezTo>
                  <a:cubicBezTo>
                    <a:pt x="26" y="31"/>
                    <a:pt x="30" y="41"/>
                    <a:pt x="30" y="51"/>
                  </a:cubicBezTo>
                  <a:cubicBezTo>
                    <a:pt x="30" y="51"/>
                    <a:pt x="30" y="52"/>
                    <a:pt x="29" y="52"/>
                  </a:cubicBezTo>
                  <a:cubicBezTo>
                    <a:pt x="29" y="52"/>
                    <a:pt x="28" y="51"/>
                    <a:pt x="28" y="51"/>
                  </a:cubicBezTo>
                  <a:cubicBezTo>
                    <a:pt x="26" y="41"/>
                    <a:pt x="23" y="32"/>
                    <a:pt x="18" y="24"/>
                  </a:cubicBezTo>
                  <a:cubicBezTo>
                    <a:pt x="15" y="20"/>
                    <a:pt x="12" y="16"/>
                    <a:pt x="9" y="12"/>
                  </a:cubicBezTo>
                  <a:cubicBezTo>
                    <a:pt x="7" y="8"/>
                    <a:pt x="3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10" name="íšľíḑè">
              <a:extLst>
                <a:ext uri="{FF2B5EF4-FFF2-40B4-BE49-F238E27FC236}">
                  <a16:creationId xmlns:a16="http://schemas.microsoft.com/office/drawing/2014/main" id="{DD1BE816-0D16-44CE-BAAD-CB444DD12200}"/>
                </a:ext>
              </a:extLst>
            </p:cNvPr>
            <p:cNvSpPr/>
            <p:nvPr userDrawn="1"/>
          </p:nvSpPr>
          <p:spPr bwMode="auto">
            <a:xfrm>
              <a:off x="2211947" y="5981919"/>
              <a:ext cx="98404" cy="103424"/>
            </a:xfrm>
            <a:custGeom>
              <a:avLst/>
              <a:gdLst>
                <a:gd name="T0" fmla="*/ 2 w 47"/>
                <a:gd name="T1" fmla="*/ 50 h 50"/>
                <a:gd name="T2" fmla="*/ 2 w 47"/>
                <a:gd name="T3" fmla="*/ 31 h 50"/>
                <a:gd name="T4" fmla="*/ 12 w 47"/>
                <a:gd name="T5" fmla="*/ 15 h 50"/>
                <a:gd name="T6" fmla="*/ 28 w 47"/>
                <a:gd name="T7" fmla="*/ 5 h 50"/>
                <a:gd name="T8" fmla="*/ 46 w 47"/>
                <a:gd name="T9" fmla="*/ 0 h 50"/>
                <a:gd name="T10" fmla="*/ 47 w 47"/>
                <a:gd name="T11" fmla="*/ 1 h 50"/>
                <a:gd name="T12" fmla="*/ 46 w 47"/>
                <a:gd name="T13" fmla="*/ 2 h 50"/>
                <a:gd name="T14" fmla="*/ 46 w 47"/>
                <a:gd name="T15" fmla="*/ 2 h 50"/>
                <a:gd name="T16" fmla="*/ 30 w 47"/>
                <a:gd name="T17" fmla="*/ 8 h 50"/>
                <a:gd name="T18" fmla="*/ 15 w 47"/>
                <a:gd name="T19" fmla="*/ 18 h 50"/>
                <a:gd name="T20" fmla="*/ 5 w 47"/>
                <a:gd name="T21" fmla="*/ 32 h 50"/>
                <a:gd name="T22" fmla="*/ 4 w 47"/>
                <a:gd name="T23" fmla="*/ 49 h 50"/>
                <a:gd name="T24" fmla="*/ 3 w 47"/>
                <a:gd name="T25" fmla="*/ 50 h 50"/>
                <a:gd name="T26" fmla="*/ 2 w 47"/>
                <a:gd name="T2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" h="50">
                  <a:moveTo>
                    <a:pt x="2" y="50"/>
                  </a:moveTo>
                  <a:cubicBezTo>
                    <a:pt x="0" y="44"/>
                    <a:pt x="0" y="37"/>
                    <a:pt x="2" y="31"/>
                  </a:cubicBezTo>
                  <a:cubicBezTo>
                    <a:pt x="4" y="25"/>
                    <a:pt x="8" y="20"/>
                    <a:pt x="12" y="15"/>
                  </a:cubicBezTo>
                  <a:cubicBezTo>
                    <a:pt x="17" y="11"/>
                    <a:pt x="22" y="8"/>
                    <a:pt x="28" y="5"/>
                  </a:cubicBezTo>
                  <a:cubicBezTo>
                    <a:pt x="34" y="3"/>
                    <a:pt x="40" y="1"/>
                    <a:pt x="46" y="0"/>
                  </a:cubicBezTo>
                  <a:cubicBezTo>
                    <a:pt x="47" y="0"/>
                    <a:pt x="47" y="1"/>
                    <a:pt x="47" y="1"/>
                  </a:cubicBezTo>
                  <a:cubicBezTo>
                    <a:pt x="47" y="2"/>
                    <a:pt x="47" y="2"/>
                    <a:pt x="46" y="2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1" y="4"/>
                    <a:pt x="35" y="6"/>
                    <a:pt x="30" y="8"/>
                  </a:cubicBezTo>
                  <a:cubicBezTo>
                    <a:pt x="24" y="11"/>
                    <a:pt x="19" y="14"/>
                    <a:pt x="15" y="18"/>
                  </a:cubicBezTo>
                  <a:cubicBezTo>
                    <a:pt x="11" y="22"/>
                    <a:pt x="7" y="27"/>
                    <a:pt x="5" y="32"/>
                  </a:cubicBezTo>
                  <a:cubicBezTo>
                    <a:pt x="3" y="37"/>
                    <a:pt x="2" y="43"/>
                    <a:pt x="4" y="49"/>
                  </a:cubicBezTo>
                  <a:cubicBezTo>
                    <a:pt x="4" y="50"/>
                    <a:pt x="4" y="50"/>
                    <a:pt x="3" y="50"/>
                  </a:cubicBezTo>
                  <a:lnTo>
                    <a:pt x="2" y="5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11" name="íṣlîḓé">
              <a:extLst>
                <a:ext uri="{FF2B5EF4-FFF2-40B4-BE49-F238E27FC236}">
                  <a16:creationId xmlns:a16="http://schemas.microsoft.com/office/drawing/2014/main" id="{5E2FE750-6A2F-4E70-B0B7-6E39088164B2}"/>
                </a:ext>
              </a:extLst>
            </p:cNvPr>
            <p:cNvSpPr/>
            <p:nvPr userDrawn="1"/>
          </p:nvSpPr>
          <p:spPr bwMode="auto">
            <a:xfrm>
              <a:off x="5901086" y="6216884"/>
              <a:ext cx="48199" cy="81334"/>
            </a:xfrm>
            <a:custGeom>
              <a:avLst/>
              <a:gdLst>
                <a:gd name="T0" fmla="*/ 1 w 23"/>
                <a:gd name="T1" fmla="*/ 0 h 39"/>
                <a:gd name="T2" fmla="*/ 10 w 23"/>
                <a:gd name="T3" fmla="*/ 8 h 39"/>
                <a:gd name="T4" fmla="*/ 16 w 23"/>
                <a:gd name="T5" fmla="*/ 17 h 39"/>
                <a:gd name="T6" fmla="*/ 23 w 23"/>
                <a:gd name="T7" fmla="*/ 38 h 39"/>
                <a:gd name="T8" fmla="*/ 22 w 23"/>
                <a:gd name="T9" fmla="*/ 39 h 39"/>
                <a:gd name="T10" fmla="*/ 21 w 23"/>
                <a:gd name="T11" fmla="*/ 38 h 39"/>
                <a:gd name="T12" fmla="*/ 13 w 23"/>
                <a:gd name="T13" fmla="*/ 19 h 39"/>
                <a:gd name="T14" fmla="*/ 7 w 23"/>
                <a:gd name="T15" fmla="*/ 10 h 39"/>
                <a:gd name="T16" fmla="*/ 0 w 23"/>
                <a:gd name="T17" fmla="*/ 1 h 39"/>
                <a:gd name="T18" fmla="*/ 1 w 23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39">
                  <a:moveTo>
                    <a:pt x="1" y="0"/>
                  </a:moveTo>
                  <a:cubicBezTo>
                    <a:pt x="4" y="3"/>
                    <a:pt x="7" y="5"/>
                    <a:pt x="10" y="8"/>
                  </a:cubicBezTo>
                  <a:cubicBezTo>
                    <a:pt x="12" y="11"/>
                    <a:pt x="14" y="14"/>
                    <a:pt x="16" y="17"/>
                  </a:cubicBezTo>
                  <a:cubicBezTo>
                    <a:pt x="20" y="23"/>
                    <a:pt x="22" y="30"/>
                    <a:pt x="23" y="38"/>
                  </a:cubicBezTo>
                  <a:cubicBezTo>
                    <a:pt x="23" y="38"/>
                    <a:pt x="22" y="39"/>
                    <a:pt x="22" y="39"/>
                  </a:cubicBezTo>
                  <a:cubicBezTo>
                    <a:pt x="21" y="39"/>
                    <a:pt x="21" y="39"/>
                    <a:pt x="21" y="38"/>
                  </a:cubicBezTo>
                  <a:cubicBezTo>
                    <a:pt x="19" y="31"/>
                    <a:pt x="16" y="25"/>
                    <a:pt x="13" y="19"/>
                  </a:cubicBezTo>
                  <a:cubicBezTo>
                    <a:pt x="11" y="16"/>
                    <a:pt x="9" y="13"/>
                    <a:pt x="7" y="10"/>
                  </a:cubicBezTo>
                  <a:cubicBezTo>
                    <a:pt x="5" y="7"/>
                    <a:pt x="3" y="4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12" name="iṧlîḑê">
              <a:extLst>
                <a:ext uri="{FF2B5EF4-FFF2-40B4-BE49-F238E27FC236}">
                  <a16:creationId xmlns:a16="http://schemas.microsoft.com/office/drawing/2014/main" id="{8AD714D7-F0E1-41D7-B920-4391D07E8199}"/>
                </a:ext>
              </a:extLst>
            </p:cNvPr>
            <p:cNvSpPr/>
            <p:nvPr userDrawn="1"/>
          </p:nvSpPr>
          <p:spPr bwMode="auto">
            <a:xfrm>
              <a:off x="5275519" y="6179733"/>
              <a:ext cx="50207" cy="108445"/>
            </a:xfrm>
            <a:custGeom>
              <a:avLst/>
              <a:gdLst>
                <a:gd name="T0" fmla="*/ 1 w 24"/>
                <a:gd name="T1" fmla="*/ 0 h 52"/>
                <a:gd name="T2" fmla="*/ 11 w 24"/>
                <a:gd name="T3" fmla="*/ 10 h 52"/>
                <a:gd name="T4" fmla="*/ 18 w 24"/>
                <a:gd name="T5" fmla="*/ 23 h 52"/>
                <a:gd name="T6" fmla="*/ 23 w 24"/>
                <a:gd name="T7" fmla="*/ 51 h 52"/>
                <a:gd name="T8" fmla="*/ 22 w 24"/>
                <a:gd name="T9" fmla="*/ 51 h 52"/>
                <a:gd name="T10" fmla="*/ 21 w 24"/>
                <a:gd name="T11" fmla="*/ 51 h 52"/>
                <a:gd name="T12" fmla="*/ 14 w 24"/>
                <a:gd name="T13" fmla="*/ 24 h 52"/>
                <a:gd name="T14" fmla="*/ 8 w 24"/>
                <a:gd name="T15" fmla="*/ 12 h 52"/>
                <a:gd name="T16" fmla="*/ 0 w 24"/>
                <a:gd name="T17" fmla="*/ 1 h 52"/>
                <a:gd name="T18" fmla="*/ 0 w 24"/>
                <a:gd name="T19" fmla="*/ 0 h 52"/>
                <a:gd name="T20" fmla="*/ 1 w 24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52">
                  <a:moveTo>
                    <a:pt x="1" y="0"/>
                  </a:moveTo>
                  <a:cubicBezTo>
                    <a:pt x="5" y="3"/>
                    <a:pt x="8" y="7"/>
                    <a:pt x="11" y="10"/>
                  </a:cubicBezTo>
                  <a:cubicBezTo>
                    <a:pt x="13" y="14"/>
                    <a:pt x="16" y="18"/>
                    <a:pt x="18" y="23"/>
                  </a:cubicBezTo>
                  <a:cubicBezTo>
                    <a:pt x="22" y="31"/>
                    <a:pt x="24" y="41"/>
                    <a:pt x="23" y="51"/>
                  </a:cubicBezTo>
                  <a:cubicBezTo>
                    <a:pt x="23" y="51"/>
                    <a:pt x="23" y="52"/>
                    <a:pt x="22" y="51"/>
                  </a:cubicBezTo>
                  <a:cubicBezTo>
                    <a:pt x="22" y="51"/>
                    <a:pt x="21" y="51"/>
                    <a:pt x="21" y="51"/>
                  </a:cubicBezTo>
                  <a:cubicBezTo>
                    <a:pt x="20" y="41"/>
                    <a:pt x="18" y="33"/>
                    <a:pt x="14" y="24"/>
                  </a:cubicBezTo>
                  <a:cubicBezTo>
                    <a:pt x="12" y="20"/>
                    <a:pt x="10" y="16"/>
                    <a:pt x="8" y="12"/>
                  </a:cubicBezTo>
                  <a:cubicBezTo>
                    <a:pt x="5" y="8"/>
                    <a:pt x="3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13" name="îṥḻîďe">
              <a:extLst>
                <a:ext uri="{FF2B5EF4-FFF2-40B4-BE49-F238E27FC236}">
                  <a16:creationId xmlns:a16="http://schemas.microsoft.com/office/drawing/2014/main" id="{C8D57BA8-F37A-41EB-B1F3-84E3E441CA66}"/>
                </a:ext>
              </a:extLst>
            </p:cNvPr>
            <p:cNvSpPr/>
            <p:nvPr userDrawn="1"/>
          </p:nvSpPr>
          <p:spPr bwMode="auto">
            <a:xfrm>
              <a:off x="6251526" y="6202826"/>
              <a:ext cx="50207" cy="79326"/>
            </a:xfrm>
            <a:custGeom>
              <a:avLst/>
              <a:gdLst>
                <a:gd name="T0" fmla="*/ 1 w 24"/>
                <a:gd name="T1" fmla="*/ 0 h 38"/>
                <a:gd name="T2" fmla="*/ 10 w 24"/>
                <a:gd name="T3" fmla="*/ 6 h 38"/>
                <a:gd name="T4" fmla="*/ 18 w 24"/>
                <a:gd name="T5" fmla="*/ 15 h 38"/>
                <a:gd name="T6" fmla="*/ 23 w 24"/>
                <a:gd name="T7" fmla="*/ 37 h 38"/>
                <a:gd name="T8" fmla="*/ 22 w 24"/>
                <a:gd name="T9" fmla="*/ 38 h 38"/>
                <a:gd name="T10" fmla="*/ 21 w 24"/>
                <a:gd name="T11" fmla="*/ 37 h 38"/>
                <a:gd name="T12" fmla="*/ 14 w 24"/>
                <a:gd name="T13" fmla="*/ 17 h 38"/>
                <a:gd name="T14" fmla="*/ 8 w 24"/>
                <a:gd name="T15" fmla="*/ 9 h 38"/>
                <a:gd name="T16" fmla="*/ 0 w 24"/>
                <a:gd name="T17" fmla="*/ 1 h 38"/>
                <a:gd name="T18" fmla="*/ 0 w 24"/>
                <a:gd name="T19" fmla="*/ 0 h 38"/>
                <a:gd name="T20" fmla="*/ 1 w 24"/>
                <a:gd name="T2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38">
                  <a:moveTo>
                    <a:pt x="1" y="0"/>
                  </a:moveTo>
                  <a:cubicBezTo>
                    <a:pt x="5" y="1"/>
                    <a:pt x="8" y="4"/>
                    <a:pt x="10" y="6"/>
                  </a:cubicBezTo>
                  <a:cubicBezTo>
                    <a:pt x="13" y="9"/>
                    <a:pt x="16" y="12"/>
                    <a:pt x="18" y="15"/>
                  </a:cubicBezTo>
                  <a:cubicBezTo>
                    <a:pt x="21" y="22"/>
                    <a:pt x="24" y="29"/>
                    <a:pt x="23" y="37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2" y="38"/>
                    <a:pt x="21" y="37"/>
                    <a:pt x="21" y="37"/>
                  </a:cubicBezTo>
                  <a:cubicBezTo>
                    <a:pt x="20" y="30"/>
                    <a:pt x="18" y="23"/>
                    <a:pt x="14" y="17"/>
                  </a:cubicBezTo>
                  <a:cubicBezTo>
                    <a:pt x="12" y="14"/>
                    <a:pt x="10" y="11"/>
                    <a:pt x="8" y="9"/>
                  </a:cubicBezTo>
                  <a:cubicBezTo>
                    <a:pt x="6" y="6"/>
                    <a:pt x="3" y="3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14" name="ïŝḷîḓé">
              <a:extLst>
                <a:ext uri="{FF2B5EF4-FFF2-40B4-BE49-F238E27FC236}">
                  <a16:creationId xmlns:a16="http://schemas.microsoft.com/office/drawing/2014/main" id="{3640876D-17A8-46D3-844B-667A02E84EFB}"/>
                </a:ext>
              </a:extLst>
            </p:cNvPr>
            <p:cNvSpPr/>
            <p:nvPr userDrawn="1"/>
          </p:nvSpPr>
          <p:spPr bwMode="auto">
            <a:xfrm>
              <a:off x="7661311" y="5981919"/>
              <a:ext cx="131540" cy="162668"/>
            </a:xfrm>
            <a:custGeom>
              <a:avLst/>
              <a:gdLst>
                <a:gd name="T0" fmla="*/ 1 w 63"/>
                <a:gd name="T1" fmla="*/ 0 h 78"/>
                <a:gd name="T2" fmla="*/ 23 w 63"/>
                <a:gd name="T3" fmla="*/ 13 h 78"/>
                <a:gd name="T4" fmla="*/ 42 w 63"/>
                <a:gd name="T5" fmla="*/ 30 h 78"/>
                <a:gd name="T6" fmla="*/ 57 w 63"/>
                <a:gd name="T7" fmla="*/ 52 h 78"/>
                <a:gd name="T8" fmla="*/ 63 w 63"/>
                <a:gd name="T9" fmla="*/ 77 h 78"/>
                <a:gd name="T10" fmla="*/ 62 w 63"/>
                <a:gd name="T11" fmla="*/ 78 h 78"/>
                <a:gd name="T12" fmla="*/ 61 w 63"/>
                <a:gd name="T13" fmla="*/ 78 h 78"/>
                <a:gd name="T14" fmla="*/ 53 w 63"/>
                <a:gd name="T15" fmla="*/ 54 h 78"/>
                <a:gd name="T16" fmla="*/ 39 w 63"/>
                <a:gd name="T17" fmla="*/ 33 h 78"/>
                <a:gd name="T18" fmla="*/ 21 w 63"/>
                <a:gd name="T19" fmla="*/ 16 h 78"/>
                <a:gd name="T20" fmla="*/ 0 w 63"/>
                <a:gd name="T21" fmla="*/ 1 h 78"/>
                <a:gd name="T22" fmla="*/ 0 w 63"/>
                <a:gd name="T23" fmla="*/ 0 h 78"/>
                <a:gd name="T24" fmla="*/ 1 w 63"/>
                <a:gd name="T2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" h="78">
                  <a:moveTo>
                    <a:pt x="1" y="0"/>
                  </a:moveTo>
                  <a:cubicBezTo>
                    <a:pt x="9" y="3"/>
                    <a:pt x="16" y="8"/>
                    <a:pt x="23" y="13"/>
                  </a:cubicBezTo>
                  <a:cubicBezTo>
                    <a:pt x="30" y="18"/>
                    <a:pt x="37" y="24"/>
                    <a:pt x="42" y="30"/>
                  </a:cubicBezTo>
                  <a:cubicBezTo>
                    <a:pt x="48" y="37"/>
                    <a:pt x="53" y="44"/>
                    <a:pt x="57" y="52"/>
                  </a:cubicBezTo>
                  <a:cubicBezTo>
                    <a:pt x="60" y="60"/>
                    <a:pt x="62" y="69"/>
                    <a:pt x="63" y="77"/>
                  </a:cubicBezTo>
                  <a:cubicBezTo>
                    <a:pt x="63" y="78"/>
                    <a:pt x="63" y="78"/>
                    <a:pt x="62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69"/>
                    <a:pt x="57" y="61"/>
                    <a:pt x="53" y="54"/>
                  </a:cubicBezTo>
                  <a:cubicBezTo>
                    <a:pt x="50" y="46"/>
                    <a:pt x="45" y="39"/>
                    <a:pt x="39" y="33"/>
                  </a:cubicBezTo>
                  <a:cubicBezTo>
                    <a:pt x="34" y="27"/>
                    <a:pt x="28" y="21"/>
                    <a:pt x="21" y="16"/>
                  </a:cubicBezTo>
                  <a:cubicBezTo>
                    <a:pt x="15" y="10"/>
                    <a:pt x="8" y="6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15" name="iṩḷiḍê">
              <a:extLst>
                <a:ext uri="{FF2B5EF4-FFF2-40B4-BE49-F238E27FC236}">
                  <a16:creationId xmlns:a16="http://schemas.microsoft.com/office/drawing/2014/main" id="{B07F752C-B4FE-4C64-A2E9-46BA1AE98E96}"/>
                </a:ext>
              </a:extLst>
            </p:cNvPr>
            <p:cNvSpPr/>
            <p:nvPr userDrawn="1"/>
          </p:nvSpPr>
          <p:spPr bwMode="auto">
            <a:xfrm>
              <a:off x="7930417" y="6216884"/>
              <a:ext cx="45185" cy="81334"/>
            </a:xfrm>
            <a:custGeom>
              <a:avLst/>
              <a:gdLst>
                <a:gd name="T0" fmla="*/ 1 w 22"/>
                <a:gd name="T1" fmla="*/ 0 h 39"/>
                <a:gd name="T2" fmla="*/ 9 w 22"/>
                <a:gd name="T3" fmla="*/ 8 h 39"/>
                <a:gd name="T4" fmla="*/ 15 w 22"/>
                <a:gd name="T5" fmla="*/ 17 h 39"/>
                <a:gd name="T6" fmla="*/ 22 w 22"/>
                <a:gd name="T7" fmla="*/ 38 h 39"/>
                <a:gd name="T8" fmla="*/ 21 w 22"/>
                <a:gd name="T9" fmla="*/ 39 h 39"/>
                <a:gd name="T10" fmla="*/ 20 w 22"/>
                <a:gd name="T11" fmla="*/ 38 h 39"/>
                <a:gd name="T12" fmla="*/ 12 w 22"/>
                <a:gd name="T13" fmla="*/ 19 h 39"/>
                <a:gd name="T14" fmla="*/ 6 w 22"/>
                <a:gd name="T15" fmla="*/ 10 h 39"/>
                <a:gd name="T16" fmla="*/ 0 w 22"/>
                <a:gd name="T17" fmla="*/ 1 h 39"/>
                <a:gd name="T18" fmla="*/ 0 w 22"/>
                <a:gd name="T19" fmla="*/ 0 h 39"/>
                <a:gd name="T20" fmla="*/ 1 w 22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9">
                  <a:moveTo>
                    <a:pt x="1" y="0"/>
                  </a:moveTo>
                  <a:cubicBezTo>
                    <a:pt x="4" y="3"/>
                    <a:pt x="6" y="5"/>
                    <a:pt x="9" y="8"/>
                  </a:cubicBezTo>
                  <a:cubicBezTo>
                    <a:pt x="11" y="11"/>
                    <a:pt x="13" y="14"/>
                    <a:pt x="15" y="17"/>
                  </a:cubicBezTo>
                  <a:cubicBezTo>
                    <a:pt x="19" y="23"/>
                    <a:pt x="22" y="30"/>
                    <a:pt x="22" y="38"/>
                  </a:cubicBezTo>
                  <a:cubicBezTo>
                    <a:pt x="22" y="38"/>
                    <a:pt x="22" y="39"/>
                    <a:pt x="21" y="39"/>
                  </a:cubicBezTo>
                  <a:cubicBezTo>
                    <a:pt x="21" y="39"/>
                    <a:pt x="20" y="39"/>
                    <a:pt x="20" y="38"/>
                  </a:cubicBezTo>
                  <a:cubicBezTo>
                    <a:pt x="18" y="31"/>
                    <a:pt x="15" y="25"/>
                    <a:pt x="12" y="19"/>
                  </a:cubicBezTo>
                  <a:cubicBezTo>
                    <a:pt x="10" y="16"/>
                    <a:pt x="8" y="13"/>
                    <a:pt x="6" y="10"/>
                  </a:cubicBezTo>
                  <a:cubicBezTo>
                    <a:pt x="4" y="7"/>
                    <a:pt x="2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16" name="íṣľíde">
              <a:extLst>
                <a:ext uri="{FF2B5EF4-FFF2-40B4-BE49-F238E27FC236}">
                  <a16:creationId xmlns:a16="http://schemas.microsoft.com/office/drawing/2014/main" id="{9CCE1774-7358-42B5-A051-1D3277824A43}"/>
                </a:ext>
              </a:extLst>
            </p:cNvPr>
            <p:cNvSpPr/>
            <p:nvPr userDrawn="1"/>
          </p:nvSpPr>
          <p:spPr bwMode="auto">
            <a:xfrm>
              <a:off x="7758710" y="5823268"/>
              <a:ext cx="63260" cy="70288"/>
            </a:xfrm>
            <a:custGeom>
              <a:avLst/>
              <a:gdLst>
                <a:gd name="T0" fmla="*/ 30 w 30"/>
                <a:gd name="T1" fmla="*/ 2 h 34"/>
                <a:gd name="T2" fmla="*/ 20 w 30"/>
                <a:gd name="T3" fmla="*/ 8 h 34"/>
                <a:gd name="T4" fmla="*/ 12 w 30"/>
                <a:gd name="T5" fmla="*/ 15 h 34"/>
                <a:gd name="T6" fmla="*/ 2 w 30"/>
                <a:gd name="T7" fmla="*/ 33 h 34"/>
                <a:gd name="T8" fmla="*/ 0 w 30"/>
                <a:gd name="T9" fmla="*/ 34 h 34"/>
                <a:gd name="T10" fmla="*/ 0 w 30"/>
                <a:gd name="T11" fmla="*/ 33 h 34"/>
                <a:gd name="T12" fmla="*/ 9 w 30"/>
                <a:gd name="T13" fmla="*/ 12 h 34"/>
                <a:gd name="T14" fmla="*/ 18 w 30"/>
                <a:gd name="T15" fmla="*/ 5 h 34"/>
                <a:gd name="T16" fmla="*/ 29 w 30"/>
                <a:gd name="T17" fmla="*/ 0 h 34"/>
                <a:gd name="T18" fmla="*/ 30 w 30"/>
                <a:gd name="T19" fmla="*/ 1 h 34"/>
                <a:gd name="T20" fmla="*/ 30 w 30"/>
                <a:gd name="T21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34">
                  <a:moveTo>
                    <a:pt x="30" y="2"/>
                  </a:moveTo>
                  <a:cubicBezTo>
                    <a:pt x="26" y="4"/>
                    <a:pt x="23" y="6"/>
                    <a:pt x="20" y="8"/>
                  </a:cubicBezTo>
                  <a:cubicBezTo>
                    <a:pt x="17" y="10"/>
                    <a:pt x="15" y="12"/>
                    <a:pt x="12" y="15"/>
                  </a:cubicBezTo>
                  <a:cubicBezTo>
                    <a:pt x="7" y="20"/>
                    <a:pt x="3" y="26"/>
                    <a:pt x="2" y="33"/>
                  </a:cubicBezTo>
                  <a:cubicBezTo>
                    <a:pt x="2" y="34"/>
                    <a:pt x="1" y="34"/>
                    <a:pt x="0" y="34"/>
                  </a:cubicBezTo>
                  <a:cubicBezTo>
                    <a:pt x="0" y="34"/>
                    <a:pt x="0" y="33"/>
                    <a:pt x="0" y="33"/>
                  </a:cubicBezTo>
                  <a:cubicBezTo>
                    <a:pt x="0" y="25"/>
                    <a:pt x="4" y="17"/>
                    <a:pt x="9" y="12"/>
                  </a:cubicBezTo>
                  <a:cubicBezTo>
                    <a:pt x="12" y="9"/>
                    <a:pt x="15" y="7"/>
                    <a:pt x="18" y="5"/>
                  </a:cubicBezTo>
                  <a:cubicBezTo>
                    <a:pt x="22" y="3"/>
                    <a:pt x="25" y="1"/>
                    <a:pt x="29" y="0"/>
                  </a:cubicBezTo>
                  <a:cubicBezTo>
                    <a:pt x="29" y="0"/>
                    <a:pt x="30" y="0"/>
                    <a:pt x="30" y="1"/>
                  </a:cubicBezTo>
                  <a:lnTo>
                    <a:pt x="30" y="2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17" name="îšlïďè">
              <a:extLst>
                <a:ext uri="{FF2B5EF4-FFF2-40B4-BE49-F238E27FC236}">
                  <a16:creationId xmlns:a16="http://schemas.microsoft.com/office/drawing/2014/main" id="{CEAFE9F0-9018-4BC3-A658-6D21EF3E018F}"/>
                </a:ext>
              </a:extLst>
            </p:cNvPr>
            <p:cNvSpPr/>
            <p:nvPr userDrawn="1"/>
          </p:nvSpPr>
          <p:spPr bwMode="auto">
            <a:xfrm>
              <a:off x="2455949" y="5818248"/>
              <a:ext cx="65268" cy="79326"/>
            </a:xfrm>
            <a:custGeom>
              <a:avLst/>
              <a:gdLst>
                <a:gd name="T0" fmla="*/ 1 w 31"/>
                <a:gd name="T1" fmla="*/ 0 h 38"/>
                <a:gd name="T2" fmla="*/ 12 w 31"/>
                <a:gd name="T3" fmla="*/ 6 h 38"/>
                <a:gd name="T4" fmla="*/ 21 w 31"/>
                <a:gd name="T5" fmla="*/ 14 h 38"/>
                <a:gd name="T6" fmla="*/ 31 w 31"/>
                <a:gd name="T7" fmla="*/ 37 h 38"/>
                <a:gd name="T8" fmla="*/ 30 w 31"/>
                <a:gd name="T9" fmla="*/ 38 h 38"/>
                <a:gd name="T10" fmla="*/ 29 w 31"/>
                <a:gd name="T11" fmla="*/ 37 h 38"/>
                <a:gd name="T12" fmla="*/ 18 w 31"/>
                <a:gd name="T13" fmla="*/ 17 h 38"/>
                <a:gd name="T14" fmla="*/ 10 w 31"/>
                <a:gd name="T15" fmla="*/ 9 h 38"/>
                <a:gd name="T16" fmla="*/ 0 w 31"/>
                <a:gd name="T17" fmla="*/ 1 h 38"/>
                <a:gd name="T18" fmla="*/ 0 w 31"/>
                <a:gd name="T19" fmla="*/ 0 h 38"/>
                <a:gd name="T20" fmla="*/ 1 w 31"/>
                <a:gd name="T2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38">
                  <a:moveTo>
                    <a:pt x="1" y="0"/>
                  </a:moveTo>
                  <a:cubicBezTo>
                    <a:pt x="5" y="1"/>
                    <a:pt x="8" y="4"/>
                    <a:pt x="12" y="6"/>
                  </a:cubicBezTo>
                  <a:cubicBezTo>
                    <a:pt x="15" y="8"/>
                    <a:pt x="18" y="11"/>
                    <a:pt x="21" y="14"/>
                  </a:cubicBezTo>
                  <a:cubicBezTo>
                    <a:pt x="27" y="21"/>
                    <a:pt x="30" y="29"/>
                    <a:pt x="31" y="37"/>
                  </a:cubicBezTo>
                  <a:cubicBezTo>
                    <a:pt x="31" y="38"/>
                    <a:pt x="30" y="38"/>
                    <a:pt x="30" y="38"/>
                  </a:cubicBezTo>
                  <a:cubicBezTo>
                    <a:pt x="29" y="38"/>
                    <a:pt x="29" y="38"/>
                    <a:pt x="29" y="37"/>
                  </a:cubicBezTo>
                  <a:cubicBezTo>
                    <a:pt x="27" y="30"/>
                    <a:pt x="23" y="23"/>
                    <a:pt x="18" y="17"/>
                  </a:cubicBezTo>
                  <a:cubicBezTo>
                    <a:pt x="15" y="14"/>
                    <a:pt x="13" y="11"/>
                    <a:pt x="10" y="9"/>
                  </a:cubicBezTo>
                  <a:cubicBezTo>
                    <a:pt x="7" y="6"/>
                    <a:pt x="3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18" name="iṥlíďè">
              <a:extLst>
                <a:ext uri="{FF2B5EF4-FFF2-40B4-BE49-F238E27FC236}">
                  <a16:creationId xmlns:a16="http://schemas.microsoft.com/office/drawing/2014/main" id="{8EAE6DAB-83ED-4E2D-9C13-E7A424918F85}"/>
                </a:ext>
              </a:extLst>
            </p:cNvPr>
            <p:cNvSpPr/>
            <p:nvPr userDrawn="1"/>
          </p:nvSpPr>
          <p:spPr bwMode="auto">
            <a:xfrm>
              <a:off x="7302839" y="6179733"/>
              <a:ext cx="49203" cy="108445"/>
            </a:xfrm>
            <a:custGeom>
              <a:avLst/>
              <a:gdLst>
                <a:gd name="T0" fmla="*/ 1 w 24"/>
                <a:gd name="T1" fmla="*/ 0 h 52"/>
                <a:gd name="T2" fmla="*/ 11 w 24"/>
                <a:gd name="T3" fmla="*/ 10 h 52"/>
                <a:gd name="T4" fmla="*/ 18 w 24"/>
                <a:gd name="T5" fmla="*/ 23 h 52"/>
                <a:gd name="T6" fmla="*/ 24 w 24"/>
                <a:gd name="T7" fmla="*/ 51 h 52"/>
                <a:gd name="T8" fmla="*/ 23 w 24"/>
                <a:gd name="T9" fmla="*/ 51 h 52"/>
                <a:gd name="T10" fmla="*/ 22 w 24"/>
                <a:gd name="T11" fmla="*/ 51 h 52"/>
                <a:gd name="T12" fmla="*/ 15 w 24"/>
                <a:gd name="T13" fmla="*/ 24 h 52"/>
                <a:gd name="T14" fmla="*/ 8 w 24"/>
                <a:gd name="T15" fmla="*/ 12 h 52"/>
                <a:gd name="T16" fmla="*/ 0 w 24"/>
                <a:gd name="T17" fmla="*/ 1 h 52"/>
                <a:gd name="T18" fmla="*/ 0 w 24"/>
                <a:gd name="T19" fmla="*/ 0 h 52"/>
                <a:gd name="T20" fmla="*/ 1 w 24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52">
                  <a:moveTo>
                    <a:pt x="1" y="0"/>
                  </a:moveTo>
                  <a:cubicBezTo>
                    <a:pt x="5" y="3"/>
                    <a:pt x="8" y="7"/>
                    <a:pt x="11" y="10"/>
                  </a:cubicBezTo>
                  <a:cubicBezTo>
                    <a:pt x="14" y="14"/>
                    <a:pt x="16" y="18"/>
                    <a:pt x="18" y="23"/>
                  </a:cubicBezTo>
                  <a:cubicBezTo>
                    <a:pt x="22" y="31"/>
                    <a:pt x="24" y="41"/>
                    <a:pt x="24" y="51"/>
                  </a:cubicBezTo>
                  <a:cubicBezTo>
                    <a:pt x="24" y="51"/>
                    <a:pt x="23" y="52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1" y="41"/>
                    <a:pt x="18" y="33"/>
                    <a:pt x="15" y="24"/>
                  </a:cubicBezTo>
                  <a:cubicBezTo>
                    <a:pt x="13" y="20"/>
                    <a:pt x="11" y="16"/>
                    <a:pt x="8" y="12"/>
                  </a:cubicBezTo>
                  <a:cubicBezTo>
                    <a:pt x="6" y="8"/>
                    <a:pt x="3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19" name="iṧļïdè">
              <a:extLst>
                <a:ext uri="{FF2B5EF4-FFF2-40B4-BE49-F238E27FC236}">
                  <a16:creationId xmlns:a16="http://schemas.microsoft.com/office/drawing/2014/main" id="{5F6A3D5D-CCE3-4431-A6E1-D98DFAD71C10}"/>
                </a:ext>
              </a:extLst>
            </p:cNvPr>
            <p:cNvSpPr/>
            <p:nvPr userDrawn="1"/>
          </p:nvSpPr>
          <p:spPr bwMode="auto">
            <a:xfrm>
              <a:off x="7402248" y="5976901"/>
              <a:ext cx="56231" cy="108445"/>
            </a:xfrm>
            <a:custGeom>
              <a:avLst/>
              <a:gdLst>
                <a:gd name="T0" fmla="*/ 27 w 27"/>
                <a:gd name="T1" fmla="*/ 1 h 52"/>
                <a:gd name="T2" fmla="*/ 17 w 27"/>
                <a:gd name="T3" fmla="*/ 12 h 52"/>
                <a:gd name="T4" fmla="*/ 9 w 27"/>
                <a:gd name="T5" fmla="*/ 24 h 52"/>
                <a:gd name="T6" fmla="*/ 3 w 27"/>
                <a:gd name="T7" fmla="*/ 51 h 52"/>
                <a:gd name="T8" fmla="*/ 2 w 27"/>
                <a:gd name="T9" fmla="*/ 52 h 52"/>
                <a:gd name="T10" fmla="*/ 1 w 27"/>
                <a:gd name="T11" fmla="*/ 52 h 52"/>
                <a:gd name="T12" fmla="*/ 1 w 27"/>
                <a:gd name="T13" fmla="*/ 37 h 52"/>
                <a:gd name="T14" fmla="*/ 6 w 27"/>
                <a:gd name="T15" fmla="*/ 22 h 52"/>
                <a:gd name="T16" fmla="*/ 14 w 27"/>
                <a:gd name="T17" fmla="*/ 10 h 52"/>
                <a:gd name="T18" fmla="*/ 26 w 27"/>
                <a:gd name="T19" fmla="*/ 0 h 52"/>
                <a:gd name="T20" fmla="*/ 27 w 27"/>
                <a:gd name="T21" fmla="*/ 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52">
                  <a:moveTo>
                    <a:pt x="27" y="1"/>
                  </a:moveTo>
                  <a:cubicBezTo>
                    <a:pt x="23" y="5"/>
                    <a:pt x="20" y="8"/>
                    <a:pt x="17" y="12"/>
                  </a:cubicBezTo>
                  <a:cubicBezTo>
                    <a:pt x="14" y="16"/>
                    <a:pt x="12" y="20"/>
                    <a:pt x="9" y="24"/>
                  </a:cubicBezTo>
                  <a:cubicBezTo>
                    <a:pt x="5" y="32"/>
                    <a:pt x="3" y="42"/>
                    <a:pt x="3" y="51"/>
                  </a:cubicBezTo>
                  <a:cubicBezTo>
                    <a:pt x="3" y="52"/>
                    <a:pt x="3" y="52"/>
                    <a:pt x="2" y="52"/>
                  </a:cubicBezTo>
                  <a:cubicBezTo>
                    <a:pt x="2" y="52"/>
                    <a:pt x="1" y="52"/>
                    <a:pt x="1" y="52"/>
                  </a:cubicBezTo>
                  <a:cubicBezTo>
                    <a:pt x="0" y="47"/>
                    <a:pt x="0" y="42"/>
                    <a:pt x="1" y="37"/>
                  </a:cubicBezTo>
                  <a:cubicBezTo>
                    <a:pt x="2" y="32"/>
                    <a:pt x="4" y="27"/>
                    <a:pt x="6" y="22"/>
                  </a:cubicBezTo>
                  <a:cubicBezTo>
                    <a:pt x="8" y="18"/>
                    <a:pt x="11" y="14"/>
                    <a:pt x="14" y="10"/>
                  </a:cubicBezTo>
                  <a:cubicBezTo>
                    <a:pt x="18" y="6"/>
                    <a:pt x="22" y="3"/>
                    <a:pt x="26" y="0"/>
                  </a:cubicBezTo>
                  <a:cubicBezTo>
                    <a:pt x="27" y="1"/>
                    <a:pt x="27" y="1"/>
                    <a:pt x="27" y="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20" name="íšľïḋe">
              <a:extLst>
                <a:ext uri="{FF2B5EF4-FFF2-40B4-BE49-F238E27FC236}">
                  <a16:creationId xmlns:a16="http://schemas.microsoft.com/office/drawing/2014/main" id="{0FE551B7-06C4-48F1-A41C-F4C9D0D9489D}"/>
                </a:ext>
              </a:extLst>
            </p:cNvPr>
            <p:cNvSpPr/>
            <p:nvPr userDrawn="1"/>
          </p:nvSpPr>
          <p:spPr bwMode="auto">
            <a:xfrm>
              <a:off x="7135152" y="5837328"/>
              <a:ext cx="61251" cy="94387"/>
            </a:xfrm>
            <a:custGeom>
              <a:avLst/>
              <a:gdLst>
                <a:gd name="T0" fmla="*/ 1 w 29"/>
                <a:gd name="T1" fmla="*/ 0 h 45"/>
                <a:gd name="T2" fmla="*/ 13 w 29"/>
                <a:gd name="T3" fmla="*/ 7 h 45"/>
                <a:gd name="T4" fmla="*/ 22 w 29"/>
                <a:gd name="T5" fmla="*/ 17 h 45"/>
                <a:gd name="T6" fmla="*/ 28 w 29"/>
                <a:gd name="T7" fmla="*/ 30 h 45"/>
                <a:gd name="T8" fmla="*/ 28 w 29"/>
                <a:gd name="T9" fmla="*/ 44 h 45"/>
                <a:gd name="T10" fmla="*/ 27 w 29"/>
                <a:gd name="T11" fmla="*/ 45 h 45"/>
                <a:gd name="T12" fmla="*/ 26 w 29"/>
                <a:gd name="T13" fmla="*/ 44 h 45"/>
                <a:gd name="T14" fmla="*/ 19 w 29"/>
                <a:gd name="T15" fmla="*/ 20 h 45"/>
                <a:gd name="T16" fmla="*/ 10 w 29"/>
                <a:gd name="T17" fmla="*/ 10 h 45"/>
                <a:gd name="T18" fmla="*/ 0 w 29"/>
                <a:gd name="T19" fmla="*/ 1 h 45"/>
                <a:gd name="T20" fmla="*/ 0 w 29"/>
                <a:gd name="T21" fmla="*/ 0 h 45"/>
                <a:gd name="T22" fmla="*/ 1 w 29"/>
                <a:gd name="T2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" h="45">
                  <a:moveTo>
                    <a:pt x="1" y="0"/>
                  </a:moveTo>
                  <a:cubicBezTo>
                    <a:pt x="5" y="2"/>
                    <a:pt x="9" y="4"/>
                    <a:pt x="13" y="7"/>
                  </a:cubicBezTo>
                  <a:cubicBezTo>
                    <a:pt x="16" y="10"/>
                    <a:pt x="19" y="14"/>
                    <a:pt x="22" y="17"/>
                  </a:cubicBezTo>
                  <a:cubicBezTo>
                    <a:pt x="25" y="21"/>
                    <a:pt x="27" y="26"/>
                    <a:pt x="28" y="30"/>
                  </a:cubicBezTo>
                  <a:cubicBezTo>
                    <a:pt x="29" y="35"/>
                    <a:pt x="29" y="40"/>
                    <a:pt x="28" y="44"/>
                  </a:cubicBezTo>
                  <a:cubicBezTo>
                    <a:pt x="28" y="45"/>
                    <a:pt x="28" y="45"/>
                    <a:pt x="27" y="45"/>
                  </a:cubicBezTo>
                  <a:cubicBezTo>
                    <a:pt x="27" y="45"/>
                    <a:pt x="26" y="44"/>
                    <a:pt x="26" y="44"/>
                  </a:cubicBezTo>
                  <a:cubicBezTo>
                    <a:pt x="26" y="35"/>
                    <a:pt x="23" y="27"/>
                    <a:pt x="19" y="20"/>
                  </a:cubicBezTo>
                  <a:cubicBezTo>
                    <a:pt x="16" y="16"/>
                    <a:pt x="13" y="13"/>
                    <a:pt x="10" y="10"/>
                  </a:cubicBezTo>
                  <a:cubicBezTo>
                    <a:pt x="7" y="6"/>
                    <a:pt x="4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21" name="ïšḷïḋê">
              <a:extLst>
                <a:ext uri="{FF2B5EF4-FFF2-40B4-BE49-F238E27FC236}">
                  <a16:creationId xmlns:a16="http://schemas.microsoft.com/office/drawing/2014/main" id="{F2E2D806-53A2-49C6-824D-7EA07E0BB4A2}"/>
                </a:ext>
              </a:extLst>
            </p:cNvPr>
            <p:cNvSpPr/>
            <p:nvPr userDrawn="1"/>
          </p:nvSpPr>
          <p:spPr bwMode="auto">
            <a:xfrm>
              <a:off x="2765217" y="5556172"/>
              <a:ext cx="515115" cy="281154"/>
            </a:xfrm>
            <a:custGeom>
              <a:avLst/>
              <a:gdLst>
                <a:gd name="T0" fmla="*/ 237 w 247"/>
                <a:gd name="T1" fmla="*/ 49 h 135"/>
                <a:gd name="T2" fmla="*/ 143 w 247"/>
                <a:gd name="T3" fmla="*/ 59 h 135"/>
                <a:gd name="T4" fmla="*/ 151 w 247"/>
                <a:gd name="T5" fmla="*/ 20 h 135"/>
                <a:gd name="T6" fmla="*/ 145 w 247"/>
                <a:gd name="T7" fmla="*/ 18 h 135"/>
                <a:gd name="T8" fmla="*/ 114 w 247"/>
                <a:gd name="T9" fmla="*/ 63 h 135"/>
                <a:gd name="T10" fmla="*/ 75 w 247"/>
                <a:gd name="T11" fmla="*/ 19 h 135"/>
                <a:gd name="T12" fmla="*/ 39 w 247"/>
                <a:gd name="T13" fmla="*/ 13 h 135"/>
                <a:gd name="T14" fmla="*/ 57 w 247"/>
                <a:gd name="T15" fmla="*/ 52 h 135"/>
                <a:gd name="T16" fmla="*/ 90 w 247"/>
                <a:gd name="T17" fmla="*/ 71 h 135"/>
                <a:gd name="T18" fmla="*/ 40 w 247"/>
                <a:gd name="T19" fmla="*/ 80 h 135"/>
                <a:gd name="T20" fmla="*/ 2 w 247"/>
                <a:gd name="T21" fmla="*/ 104 h 135"/>
                <a:gd name="T22" fmla="*/ 106 w 247"/>
                <a:gd name="T23" fmla="*/ 89 h 135"/>
                <a:gd name="T24" fmla="*/ 103 w 247"/>
                <a:gd name="T25" fmla="*/ 98 h 135"/>
                <a:gd name="T26" fmla="*/ 106 w 247"/>
                <a:gd name="T27" fmla="*/ 119 h 135"/>
                <a:gd name="T28" fmla="*/ 126 w 247"/>
                <a:gd name="T29" fmla="*/ 89 h 135"/>
                <a:gd name="T30" fmla="*/ 237 w 247"/>
                <a:gd name="T31" fmla="*/ 4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7" h="135">
                  <a:moveTo>
                    <a:pt x="237" y="49"/>
                  </a:moveTo>
                  <a:cubicBezTo>
                    <a:pt x="227" y="23"/>
                    <a:pt x="176" y="42"/>
                    <a:pt x="143" y="59"/>
                  </a:cubicBezTo>
                  <a:cubicBezTo>
                    <a:pt x="151" y="46"/>
                    <a:pt x="154" y="32"/>
                    <a:pt x="151" y="20"/>
                  </a:cubicBezTo>
                  <a:cubicBezTo>
                    <a:pt x="151" y="18"/>
                    <a:pt x="148" y="16"/>
                    <a:pt x="145" y="18"/>
                  </a:cubicBezTo>
                  <a:cubicBezTo>
                    <a:pt x="124" y="29"/>
                    <a:pt x="115" y="46"/>
                    <a:pt x="114" y="63"/>
                  </a:cubicBezTo>
                  <a:cubicBezTo>
                    <a:pt x="109" y="58"/>
                    <a:pt x="85" y="28"/>
                    <a:pt x="75" y="19"/>
                  </a:cubicBezTo>
                  <a:cubicBezTo>
                    <a:pt x="68" y="13"/>
                    <a:pt x="48" y="0"/>
                    <a:pt x="39" y="13"/>
                  </a:cubicBezTo>
                  <a:cubicBezTo>
                    <a:pt x="32" y="24"/>
                    <a:pt x="48" y="43"/>
                    <a:pt x="57" y="52"/>
                  </a:cubicBezTo>
                  <a:cubicBezTo>
                    <a:pt x="65" y="59"/>
                    <a:pt x="89" y="70"/>
                    <a:pt x="90" y="71"/>
                  </a:cubicBezTo>
                  <a:cubicBezTo>
                    <a:pt x="73" y="73"/>
                    <a:pt x="56" y="76"/>
                    <a:pt x="40" y="80"/>
                  </a:cubicBezTo>
                  <a:cubicBezTo>
                    <a:pt x="27" y="84"/>
                    <a:pt x="0" y="92"/>
                    <a:pt x="2" y="104"/>
                  </a:cubicBezTo>
                  <a:cubicBezTo>
                    <a:pt x="17" y="135"/>
                    <a:pt x="105" y="89"/>
                    <a:pt x="106" y="89"/>
                  </a:cubicBezTo>
                  <a:cubicBezTo>
                    <a:pt x="105" y="92"/>
                    <a:pt x="104" y="95"/>
                    <a:pt x="103" y="98"/>
                  </a:cubicBezTo>
                  <a:cubicBezTo>
                    <a:pt x="101" y="103"/>
                    <a:pt x="96" y="116"/>
                    <a:pt x="106" y="119"/>
                  </a:cubicBezTo>
                  <a:cubicBezTo>
                    <a:pt x="119" y="123"/>
                    <a:pt x="125" y="104"/>
                    <a:pt x="126" y="89"/>
                  </a:cubicBezTo>
                  <a:cubicBezTo>
                    <a:pt x="168" y="86"/>
                    <a:pt x="247" y="76"/>
                    <a:pt x="237" y="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22" name="íşḻïḓê">
              <a:extLst>
                <a:ext uri="{FF2B5EF4-FFF2-40B4-BE49-F238E27FC236}">
                  <a16:creationId xmlns:a16="http://schemas.microsoft.com/office/drawing/2014/main" id="{DD896EF8-C3CA-4359-ABE5-783511CD6F69}"/>
                </a:ext>
              </a:extLst>
            </p:cNvPr>
            <p:cNvSpPr/>
            <p:nvPr userDrawn="1"/>
          </p:nvSpPr>
          <p:spPr bwMode="auto">
            <a:xfrm>
              <a:off x="7809705" y="5495924"/>
              <a:ext cx="214623" cy="220906"/>
            </a:xfrm>
            <a:custGeom>
              <a:avLst/>
              <a:gdLst>
                <a:gd name="T0" fmla="*/ 169 w 205"/>
                <a:gd name="T1" fmla="*/ 147 h 159"/>
                <a:gd name="T2" fmla="*/ 136 w 205"/>
                <a:gd name="T3" fmla="*/ 88 h 159"/>
                <a:gd name="T4" fmla="*/ 195 w 205"/>
                <a:gd name="T5" fmla="*/ 85 h 159"/>
                <a:gd name="T6" fmla="*/ 197 w 205"/>
                <a:gd name="T7" fmla="*/ 81 h 159"/>
                <a:gd name="T8" fmla="*/ 124 w 205"/>
                <a:gd name="T9" fmla="*/ 69 h 159"/>
                <a:gd name="T10" fmla="*/ 181 w 205"/>
                <a:gd name="T11" fmla="*/ 35 h 159"/>
                <a:gd name="T12" fmla="*/ 184 w 205"/>
                <a:gd name="T13" fmla="*/ 10 h 159"/>
                <a:gd name="T14" fmla="*/ 129 w 205"/>
                <a:gd name="T15" fmla="*/ 30 h 159"/>
                <a:gd name="T16" fmla="*/ 100 w 205"/>
                <a:gd name="T17" fmla="*/ 55 h 159"/>
                <a:gd name="T18" fmla="*/ 84 w 205"/>
                <a:gd name="T19" fmla="*/ 24 h 159"/>
                <a:gd name="T20" fmla="*/ 41 w 205"/>
                <a:gd name="T21" fmla="*/ 4 h 159"/>
                <a:gd name="T22" fmla="*/ 85 w 205"/>
                <a:gd name="T23" fmla="*/ 69 h 159"/>
                <a:gd name="T24" fmla="*/ 71 w 205"/>
                <a:gd name="T25" fmla="*/ 69 h 159"/>
                <a:gd name="T26" fmla="*/ 40 w 205"/>
                <a:gd name="T27" fmla="*/ 75 h 159"/>
                <a:gd name="T28" fmla="*/ 89 w 205"/>
                <a:gd name="T29" fmla="*/ 82 h 159"/>
                <a:gd name="T30" fmla="*/ 169 w 205"/>
                <a:gd name="T31" fmla="*/ 14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5" h="159">
                  <a:moveTo>
                    <a:pt x="169" y="147"/>
                  </a:moveTo>
                  <a:cubicBezTo>
                    <a:pt x="205" y="135"/>
                    <a:pt x="167" y="105"/>
                    <a:pt x="136" y="88"/>
                  </a:cubicBezTo>
                  <a:cubicBezTo>
                    <a:pt x="156" y="90"/>
                    <a:pt x="177" y="89"/>
                    <a:pt x="195" y="85"/>
                  </a:cubicBezTo>
                  <a:cubicBezTo>
                    <a:pt x="198" y="84"/>
                    <a:pt x="200" y="82"/>
                    <a:pt x="197" y="81"/>
                  </a:cubicBezTo>
                  <a:cubicBezTo>
                    <a:pt x="177" y="69"/>
                    <a:pt x="150" y="67"/>
                    <a:pt x="124" y="69"/>
                  </a:cubicBezTo>
                  <a:cubicBezTo>
                    <a:pt x="131" y="65"/>
                    <a:pt x="170" y="43"/>
                    <a:pt x="181" y="35"/>
                  </a:cubicBezTo>
                  <a:cubicBezTo>
                    <a:pt x="189" y="29"/>
                    <a:pt x="203" y="13"/>
                    <a:pt x="184" y="10"/>
                  </a:cubicBezTo>
                  <a:cubicBezTo>
                    <a:pt x="165" y="8"/>
                    <a:pt x="140" y="22"/>
                    <a:pt x="129" y="30"/>
                  </a:cubicBezTo>
                  <a:cubicBezTo>
                    <a:pt x="120" y="36"/>
                    <a:pt x="100" y="54"/>
                    <a:pt x="100" y="55"/>
                  </a:cubicBezTo>
                  <a:cubicBezTo>
                    <a:pt x="94" y="44"/>
                    <a:pt x="94" y="34"/>
                    <a:pt x="84" y="24"/>
                  </a:cubicBezTo>
                  <a:cubicBezTo>
                    <a:pt x="76" y="17"/>
                    <a:pt x="58" y="0"/>
                    <a:pt x="41" y="4"/>
                  </a:cubicBezTo>
                  <a:cubicBezTo>
                    <a:pt x="0" y="20"/>
                    <a:pt x="85" y="69"/>
                    <a:pt x="85" y="69"/>
                  </a:cubicBezTo>
                  <a:cubicBezTo>
                    <a:pt x="80" y="69"/>
                    <a:pt x="75" y="69"/>
                    <a:pt x="71" y="69"/>
                  </a:cubicBezTo>
                  <a:cubicBezTo>
                    <a:pt x="63" y="69"/>
                    <a:pt x="42" y="68"/>
                    <a:pt x="40" y="75"/>
                  </a:cubicBezTo>
                  <a:cubicBezTo>
                    <a:pt x="37" y="84"/>
                    <a:pt x="67" y="84"/>
                    <a:pt x="89" y="82"/>
                  </a:cubicBezTo>
                  <a:cubicBezTo>
                    <a:pt x="101" y="109"/>
                    <a:pt x="132" y="159"/>
                    <a:pt x="169" y="14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grpSp>
          <p:nvGrpSpPr>
            <p:cNvPr id="523" name="组合 522">
              <a:extLst>
                <a:ext uri="{FF2B5EF4-FFF2-40B4-BE49-F238E27FC236}">
                  <a16:creationId xmlns:a16="http://schemas.microsoft.com/office/drawing/2014/main" id="{0C72FF09-E3F2-461F-ABC1-05A72600D750}"/>
                </a:ext>
              </a:extLst>
            </p:cNvPr>
            <p:cNvGrpSpPr/>
            <p:nvPr userDrawn="1"/>
          </p:nvGrpSpPr>
          <p:grpSpPr>
            <a:xfrm flipH="1">
              <a:off x="3371708" y="4592218"/>
              <a:ext cx="3596761" cy="1649771"/>
              <a:chOff x="7321180" y="2310603"/>
              <a:chExt cx="3596761" cy="1649771"/>
            </a:xfrm>
          </p:grpSpPr>
          <p:sp>
            <p:nvSpPr>
              <p:cNvPr id="524" name="ïSḻîḍé">
                <a:extLst>
                  <a:ext uri="{FF2B5EF4-FFF2-40B4-BE49-F238E27FC236}">
                    <a16:creationId xmlns:a16="http://schemas.microsoft.com/office/drawing/2014/main" id="{1A1B4DF4-7E96-4A85-A8F7-9EFA8E08FEB9}"/>
                  </a:ext>
                </a:extLst>
              </p:cNvPr>
              <p:cNvSpPr/>
              <p:nvPr userDrawn="1"/>
            </p:nvSpPr>
            <p:spPr bwMode="auto">
              <a:xfrm flipH="1">
                <a:off x="10786401" y="3700306"/>
                <a:ext cx="131540" cy="162668"/>
              </a:xfrm>
              <a:custGeom>
                <a:avLst/>
                <a:gdLst>
                  <a:gd name="T0" fmla="*/ 1 w 63"/>
                  <a:gd name="T1" fmla="*/ 0 h 78"/>
                  <a:gd name="T2" fmla="*/ 23 w 63"/>
                  <a:gd name="T3" fmla="*/ 13 h 78"/>
                  <a:gd name="T4" fmla="*/ 43 w 63"/>
                  <a:gd name="T5" fmla="*/ 30 h 78"/>
                  <a:gd name="T6" fmla="*/ 57 w 63"/>
                  <a:gd name="T7" fmla="*/ 52 h 78"/>
                  <a:gd name="T8" fmla="*/ 63 w 63"/>
                  <a:gd name="T9" fmla="*/ 77 h 78"/>
                  <a:gd name="T10" fmla="*/ 62 w 63"/>
                  <a:gd name="T11" fmla="*/ 78 h 78"/>
                  <a:gd name="T12" fmla="*/ 61 w 63"/>
                  <a:gd name="T13" fmla="*/ 78 h 78"/>
                  <a:gd name="T14" fmla="*/ 53 w 63"/>
                  <a:gd name="T15" fmla="*/ 54 h 78"/>
                  <a:gd name="T16" fmla="*/ 40 w 63"/>
                  <a:gd name="T17" fmla="*/ 33 h 78"/>
                  <a:gd name="T18" fmla="*/ 21 w 63"/>
                  <a:gd name="T19" fmla="*/ 16 h 78"/>
                  <a:gd name="T20" fmla="*/ 1 w 63"/>
                  <a:gd name="T21" fmla="*/ 1 h 78"/>
                  <a:gd name="T22" fmla="*/ 0 w 63"/>
                  <a:gd name="T23" fmla="*/ 0 h 78"/>
                  <a:gd name="T24" fmla="*/ 1 w 63"/>
                  <a:gd name="T2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3" h="78">
                    <a:moveTo>
                      <a:pt x="1" y="0"/>
                    </a:moveTo>
                    <a:cubicBezTo>
                      <a:pt x="9" y="3"/>
                      <a:pt x="16" y="8"/>
                      <a:pt x="23" y="13"/>
                    </a:cubicBezTo>
                    <a:cubicBezTo>
                      <a:pt x="30" y="18"/>
                      <a:pt x="37" y="24"/>
                      <a:pt x="43" y="30"/>
                    </a:cubicBezTo>
                    <a:cubicBezTo>
                      <a:pt x="48" y="37"/>
                      <a:pt x="53" y="44"/>
                      <a:pt x="57" y="52"/>
                    </a:cubicBezTo>
                    <a:cubicBezTo>
                      <a:pt x="60" y="60"/>
                      <a:pt x="63" y="69"/>
                      <a:pt x="63" y="77"/>
                    </a:cubicBezTo>
                    <a:cubicBezTo>
                      <a:pt x="63" y="78"/>
                      <a:pt x="63" y="78"/>
                      <a:pt x="62" y="78"/>
                    </a:cubicBezTo>
                    <a:cubicBezTo>
                      <a:pt x="62" y="78"/>
                      <a:pt x="61" y="78"/>
                      <a:pt x="61" y="78"/>
                    </a:cubicBezTo>
                    <a:cubicBezTo>
                      <a:pt x="60" y="69"/>
                      <a:pt x="57" y="61"/>
                      <a:pt x="53" y="54"/>
                    </a:cubicBezTo>
                    <a:cubicBezTo>
                      <a:pt x="50" y="46"/>
                      <a:pt x="45" y="39"/>
                      <a:pt x="40" y="33"/>
                    </a:cubicBezTo>
                    <a:cubicBezTo>
                      <a:pt x="34" y="27"/>
                      <a:pt x="28" y="21"/>
                      <a:pt x="21" y="16"/>
                    </a:cubicBezTo>
                    <a:cubicBezTo>
                      <a:pt x="15" y="10"/>
                      <a:pt x="8" y="6"/>
                      <a:pt x="1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25" name="îšļïḑè">
                <a:extLst>
                  <a:ext uri="{FF2B5EF4-FFF2-40B4-BE49-F238E27FC236}">
                    <a16:creationId xmlns:a16="http://schemas.microsoft.com/office/drawing/2014/main" id="{70B0BE92-5DDC-438B-993F-9AF4DC6850F4}"/>
                  </a:ext>
                </a:extLst>
              </p:cNvPr>
              <p:cNvSpPr/>
              <p:nvPr userDrawn="1"/>
            </p:nvSpPr>
            <p:spPr bwMode="auto">
              <a:xfrm flipH="1">
                <a:off x="10219073" y="3482412"/>
                <a:ext cx="71293" cy="94387"/>
              </a:xfrm>
              <a:custGeom>
                <a:avLst/>
                <a:gdLst>
                  <a:gd name="T0" fmla="*/ 33 w 34"/>
                  <a:gd name="T1" fmla="*/ 2 h 45"/>
                  <a:gd name="T2" fmla="*/ 23 w 34"/>
                  <a:gd name="T3" fmla="*/ 11 h 45"/>
                  <a:gd name="T4" fmla="*/ 14 w 34"/>
                  <a:gd name="T5" fmla="*/ 20 h 45"/>
                  <a:gd name="T6" fmla="*/ 2 w 34"/>
                  <a:gd name="T7" fmla="*/ 44 h 45"/>
                  <a:gd name="T8" fmla="*/ 0 w 34"/>
                  <a:gd name="T9" fmla="*/ 45 h 45"/>
                  <a:gd name="T10" fmla="*/ 0 w 34"/>
                  <a:gd name="T11" fmla="*/ 44 h 45"/>
                  <a:gd name="T12" fmla="*/ 10 w 34"/>
                  <a:gd name="T13" fmla="*/ 18 h 45"/>
                  <a:gd name="T14" fmla="*/ 21 w 34"/>
                  <a:gd name="T15" fmla="*/ 8 h 45"/>
                  <a:gd name="T16" fmla="*/ 33 w 34"/>
                  <a:gd name="T17" fmla="*/ 1 h 45"/>
                  <a:gd name="T18" fmla="*/ 34 w 34"/>
                  <a:gd name="T19" fmla="*/ 1 h 45"/>
                  <a:gd name="T20" fmla="*/ 33 w 34"/>
                  <a:gd name="T21" fmla="*/ 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" h="45">
                    <a:moveTo>
                      <a:pt x="33" y="2"/>
                    </a:moveTo>
                    <a:cubicBezTo>
                      <a:pt x="30" y="5"/>
                      <a:pt x="26" y="8"/>
                      <a:pt x="23" y="11"/>
                    </a:cubicBezTo>
                    <a:cubicBezTo>
                      <a:pt x="19" y="14"/>
                      <a:pt x="16" y="17"/>
                      <a:pt x="14" y="20"/>
                    </a:cubicBezTo>
                    <a:cubicBezTo>
                      <a:pt x="8" y="27"/>
                      <a:pt x="4" y="35"/>
                      <a:pt x="2" y="44"/>
                    </a:cubicBezTo>
                    <a:cubicBezTo>
                      <a:pt x="2" y="45"/>
                      <a:pt x="1" y="45"/>
                      <a:pt x="0" y="45"/>
                    </a:cubicBezTo>
                    <a:cubicBezTo>
                      <a:pt x="0" y="45"/>
                      <a:pt x="0" y="45"/>
                      <a:pt x="0" y="44"/>
                    </a:cubicBezTo>
                    <a:cubicBezTo>
                      <a:pt x="0" y="35"/>
                      <a:pt x="5" y="25"/>
                      <a:pt x="10" y="18"/>
                    </a:cubicBezTo>
                    <a:cubicBezTo>
                      <a:pt x="13" y="14"/>
                      <a:pt x="17" y="11"/>
                      <a:pt x="21" y="8"/>
                    </a:cubicBezTo>
                    <a:cubicBezTo>
                      <a:pt x="24" y="5"/>
                      <a:pt x="28" y="3"/>
                      <a:pt x="33" y="1"/>
                    </a:cubicBezTo>
                    <a:cubicBezTo>
                      <a:pt x="33" y="0"/>
                      <a:pt x="33" y="1"/>
                      <a:pt x="34" y="1"/>
                    </a:cubicBezTo>
                    <a:lnTo>
                      <a:pt x="33" y="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26" name="išḷîḋê">
                <a:extLst>
                  <a:ext uri="{FF2B5EF4-FFF2-40B4-BE49-F238E27FC236}">
                    <a16:creationId xmlns:a16="http://schemas.microsoft.com/office/drawing/2014/main" id="{6D4A097E-D99B-4137-A190-E145CB8774AB}"/>
                  </a:ext>
                </a:extLst>
              </p:cNvPr>
              <p:cNvSpPr/>
              <p:nvPr userDrawn="1"/>
            </p:nvSpPr>
            <p:spPr bwMode="auto">
              <a:xfrm flipH="1">
                <a:off x="10388769" y="3668175"/>
                <a:ext cx="66272" cy="115474"/>
              </a:xfrm>
              <a:custGeom>
                <a:avLst/>
                <a:gdLst>
                  <a:gd name="T0" fmla="*/ 2 w 32"/>
                  <a:gd name="T1" fmla="*/ 0 h 55"/>
                  <a:gd name="T2" fmla="*/ 12 w 32"/>
                  <a:gd name="T3" fmla="*/ 12 h 55"/>
                  <a:gd name="T4" fmla="*/ 20 w 32"/>
                  <a:gd name="T5" fmla="*/ 25 h 55"/>
                  <a:gd name="T6" fmla="*/ 27 w 32"/>
                  <a:gd name="T7" fmla="*/ 39 h 55"/>
                  <a:gd name="T8" fmla="*/ 32 w 32"/>
                  <a:gd name="T9" fmla="*/ 54 h 55"/>
                  <a:gd name="T10" fmla="*/ 31 w 32"/>
                  <a:gd name="T11" fmla="*/ 55 h 55"/>
                  <a:gd name="T12" fmla="*/ 30 w 32"/>
                  <a:gd name="T13" fmla="*/ 54 h 55"/>
                  <a:gd name="T14" fmla="*/ 24 w 32"/>
                  <a:gd name="T15" fmla="*/ 40 h 55"/>
                  <a:gd name="T16" fmla="*/ 17 w 32"/>
                  <a:gd name="T17" fmla="*/ 27 h 55"/>
                  <a:gd name="T18" fmla="*/ 9 w 32"/>
                  <a:gd name="T19" fmla="*/ 14 h 55"/>
                  <a:gd name="T20" fmla="*/ 0 w 32"/>
                  <a:gd name="T21" fmla="*/ 1 h 55"/>
                  <a:gd name="T22" fmla="*/ 1 w 32"/>
                  <a:gd name="T23" fmla="*/ 0 h 55"/>
                  <a:gd name="T24" fmla="*/ 2 w 32"/>
                  <a:gd name="T2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" h="55">
                    <a:moveTo>
                      <a:pt x="2" y="0"/>
                    </a:moveTo>
                    <a:cubicBezTo>
                      <a:pt x="5" y="4"/>
                      <a:pt x="9" y="8"/>
                      <a:pt x="12" y="12"/>
                    </a:cubicBezTo>
                    <a:cubicBezTo>
                      <a:pt x="15" y="16"/>
                      <a:pt x="17" y="20"/>
                      <a:pt x="20" y="25"/>
                    </a:cubicBezTo>
                    <a:cubicBezTo>
                      <a:pt x="22" y="30"/>
                      <a:pt x="25" y="34"/>
                      <a:pt x="27" y="39"/>
                    </a:cubicBezTo>
                    <a:cubicBezTo>
                      <a:pt x="29" y="44"/>
                      <a:pt x="31" y="49"/>
                      <a:pt x="32" y="54"/>
                    </a:cubicBezTo>
                    <a:cubicBezTo>
                      <a:pt x="32" y="54"/>
                      <a:pt x="32" y="55"/>
                      <a:pt x="31" y="55"/>
                    </a:cubicBezTo>
                    <a:cubicBezTo>
                      <a:pt x="31" y="55"/>
                      <a:pt x="30" y="55"/>
                      <a:pt x="30" y="54"/>
                    </a:cubicBezTo>
                    <a:cubicBezTo>
                      <a:pt x="28" y="50"/>
                      <a:pt x="26" y="45"/>
                      <a:pt x="24" y="40"/>
                    </a:cubicBezTo>
                    <a:cubicBezTo>
                      <a:pt x="21" y="36"/>
                      <a:pt x="19" y="31"/>
                      <a:pt x="17" y="27"/>
                    </a:cubicBezTo>
                    <a:cubicBezTo>
                      <a:pt x="14" y="22"/>
                      <a:pt x="11" y="18"/>
                      <a:pt x="9" y="14"/>
                    </a:cubicBezTo>
                    <a:cubicBezTo>
                      <a:pt x="6" y="9"/>
                      <a:pt x="3" y="5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27" name="íṧļiďè">
                <a:extLst>
                  <a:ext uri="{FF2B5EF4-FFF2-40B4-BE49-F238E27FC236}">
                    <a16:creationId xmlns:a16="http://schemas.microsoft.com/office/drawing/2014/main" id="{1F1CC65C-78C1-416C-AAC1-7BDE183B0EEB}"/>
                  </a:ext>
                </a:extLst>
              </p:cNvPr>
              <p:cNvSpPr/>
              <p:nvPr userDrawn="1"/>
            </p:nvSpPr>
            <p:spPr bwMode="auto">
              <a:xfrm flipH="1">
                <a:off x="9943943" y="3855945"/>
                <a:ext cx="62255" cy="71293"/>
              </a:xfrm>
              <a:custGeom>
                <a:avLst/>
                <a:gdLst>
                  <a:gd name="T0" fmla="*/ 30 w 30"/>
                  <a:gd name="T1" fmla="*/ 2 h 34"/>
                  <a:gd name="T2" fmla="*/ 20 w 30"/>
                  <a:gd name="T3" fmla="*/ 8 h 34"/>
                  <a:gd name="T4" fmla="*/ 12 w 30"/>
                  <a:gd name="T5" fmla="*/ 15 h 34"/>
                  <a:gd name="T6" fmla="*/ 2 w 30"/>
                  <a:gd name="T7" fmla="*/ 33 h 34"/>
                  <a:gd name="T8" fmla="*/ 0 w 30"/>
                  <a:gd name="T9" fmla="*/ 34 h 34"/>
                  <a:gd name="T10" fmla="*/ 0 w 30"/>
                  <a:gd name="T11" fmla="*/ 33 h 34"/>
                  <a:gd name="T12" fmla="*/ 9 w 30"/>
                  <a:gd name="T13" fmla="*/ 12 h 34"/>
                  <a:gd name="T14" fmla="*/ 18 w 30"/>
                  <a:gd name="T15" fmla="*/ 5 h 34"/>
                  <a:gd name="T16" fmla="*/ 29 w 30"/>
                  <a:gd name="T17" fmla="*/ 1 h 34"/>
                  <a:gd name="T18" fmla="*/ 30 w 30"/>
                  <a:gd name="T19" fmla="*/ 1 h 34"/>
                  <a:gd name="T20" fmla="*/ 30 w 30"/>
                  <a:gd name="T21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34">
                    <a:moveTo>
                      <a:pt x="30" y="2"/>
                    </a:moveTo>
                    <a:cubicBezTo>
                      <a:pt x="26" y="4"/>
                      <a:pt x="23" y="6"/>
                      <a:pt x="20" y="8"/>
                    </a:cubicBezTo>
                    <a:cubicBezTo>
                      <a:pt x="17" y="10"/>
                      <a:pt x="15" y="12"/>
                      <a:pt x="12" y="15"/>
                    </a:cubicBezTo>
                    <a:cubicBezTo>
                      <a:pt x="7" y="20"/>
                      <a:pt x="3" y="26"/>
                      <a:pt x="2" y="33"/>
                    </a:cubicBezTo>
                    <a:cubicBezTo>
                      <a:pt x="2" y="34"/>
                      <a:pt x="1" y="34"/>
                      <a:pt x="0" y="34"/>
                    </a:cubicBezTo>
                    <a:cubicBezTo>
                      <a:pt x="0" y="34"/>
                      <a:pt x="0" y="34"/>
                      <a:pt x="0" y="33"/>
                    </a:cubicBezTo>
                    <a:cubicBezTo>
                      <a:pt x="0" y="25"/>
                      <a:pt x="4" y="18"/>
                      <a:pt x="9" y="12"/>
                    </a:cubicBezTo>
                    <a:cubicBezTo>
                      <a:pt x="12" y="9"/>
                      <a:pt x="15" y="7"/>
                      <a:pt x="18" y="5"/>
                    </a:cubicBezTo>
                    <a:cubicBezTo>
                      <a:pt x="22" y="3"/>
                      <a:pt x="25" y="2"/>
                      <a:pt x="29" y="1"/>
                    </a:cubicBezTo>
                    <a:cubicBezTo>
                      <a:pt x="29" y="0"/>
                      <a:pt x="30" y="1"/>
                      <a:pt x="30" y="1"/>
                    </a:cubicBezTo>
                    <a:lnTo>
                      <a:pt x="30" y="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28" name="ïṡḻîḓe">
                <a:extLst>
                  <a:ext uri="{FF2B5EF4-FFF2-40B4-BE49-F238E27FC236}">
                    <a16:creationId xmlns:a16="http://schemas.microsoft.com/office/drawing/2014/main" id="{B4E2C25E-2374-4A69-A481-C097DC9DEE5D}"/>
                  </a:ext>
                </a:extLst>
              </p:cNvPr>
              <p:cNvSpPr/>
              <p:nvPr userDrawn="1"/>
            </p:nvSpPr>
            <p:spPr bwMode="auto">
              <a:xfrm flipH="1">
                <a:off x="10033310" y="3574791"/>
                <a:ext cx="65268" cy="79326"/>
              </a:xfrm>
              <a:custGeom>
                <a:avLst/>
                <a:gdLst>
                  <a:gd name="T0" fmla="*/ 1 w 31"/>
                  <a:gd name="T1" fmla="*/ 0 h 38"/>
                  <a:gd name="T2" fmla="*/ 12 w 31"/>
                  <a:gd name="T3" fmla="*/ 6 h 38"/>
                  <a:gd name="T4" fmla="*/ 21 w 31"/>
                  <a:gd name="T5" fmla="*/ 15 h 38"/>
                  <a:gd name="T6" fmla="*/ 31 w 31"/>
                  <a:gd name="T7" fmla="*/ 37 h 38"/>
                  <a:gd name="T8" fmla="*/ 30 w 31"/>
                  <a:gd name="T9" fmla="*/ 38 h 38"/>
                  <a:gd name="T10" fmla="*/ 29 w 31"/>
                  <a:gd name="T11" fmla="*/ 38 h 38"/>
                  <a:gd name="T12" fmla="*/ 18 w 31"/>
                  <a:gd name="T13" fmla="*/ 17 h 38"/>
                  <a:gd name="T14" fmla="*/ 10 w 31"/>
                  <a:gd name="T15" fmla="*/ 9 h 38"/>
                  <a:gd name="T16" fmla="*/ 0 w 31"/>
                  <a:gd name="T17" fmla="*/ 2 h 38"/>
                  <a:gd name="T18" fmla="*/ 0 w 31"/>
                  <a:gd name="T19" fmla="*/ 1 h 38"/>
                  <a:gd name="T20" fmla="*/ 1 w 31"/>
                  <a:gd name="T2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" h="38">
                    <a:moveTo>
                      <a:pt x="1" y="0"/>
                    </a:moveTo>
                    <a:cubicBezTo>
                      <a:pt x="5" y="2"/>
                      <a:pt x="8" y="4"/>
                      <a:pt x="12" y="6"/>
                    </a:cubicBezTo>
                    <a:cubicBezTo>
                      <a:pt x="15" y="9"/>
                      <a:pt x="18" y="11"/>
                      <a:pt x="21" y="15"/>
                    </a:cubicBezTo>
                    <a:cubicBezTo>
                      <a:pt x="26" y="21"/>
                      <a:pt x="30" y="29"/>
                      <a:pt x="31" y="37"/>
                    </a:cubicBezTo>
                    <a:cubicBezTo>
                      <a:pt x="31" y="38"/>
                      <a:pt x="30" y="38"/>
                      <a:pt x="30" y="38"/>
                    </a:cubicBezTo>
                    <a:cubicBezTo>
                      <a:pt x="29" y="38"/>
                      <a:pt x="29" y="38"/>
                      <a:pt x="29" y="38"/>
                    </a:cubicBezTo>
                    <a:cubicBezTo>
                      <a:pt x="27" y="30"/>
                      <a:pt x="23" y="23"/>
                      <a:pt x="18" y="17"/>
                    </a:cubicBezTo>
                    <a:cubicBezTo>
                      <a:pt x="15" y="14"/>
                      <a:pt x="13" y="11"/>
                      <a:pt x="10" y="9"/>
                    </a:cubicBezTo>
                    <a:cubicBezTo>
                      <a:pt x="7" y="6"/>
                      <a:pt x="3" y="4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29" name="íšḷïḋè">
                <a:extLst>
                  <a:ext uri="{FF2B5EF4-FFF2-40B4-BE49-F238E27FC236}">
                    <a16:creationId xmlns:a16="http://schemas.microsoft.com/office/drawing/2014/main" id="{B1B07C35-1E22-489E-80B1-27722D9D020F}"/>
                  </a:ext>
                </a:extLst>
              </p:cNvPr>
              <p:cNvSpPr/>
              <p:nvPr userDrawn="1"/>
            </p:nvSpPr>
            <p:spPr bwMode="auto">
              <a:xfrm flipH="1">
                <a:off x="8524117" y="3700306"/>
                <a:ext cx="131540" cy="162668"/>
              </a:xfrm>
              <a:custGeom>
                <a:avLst/>
                <a:gdLst>
                  <a:gd name="T0" fmla="*/ 1 w 63"/>
                  <a:gd name="T1" fmla="*/ 0 h 78"/>
                  <a:gd name="T2" fmla="*/ 23 w 63"/>
                  <a:gd name="T3" fmla="*/ 13 h 78"/>
                  <a:gd name="T4" fmla="*/ 42 w 63"/>
                  <a:gd name="T5" fmla="*/ 30 h 78"/>
                  <a:gd name="T6" fmla="*/ 56 w 63"/>
                  <a:gd name="T7" fmla="*/ 52 h 78"/>
                  <a:gd name="T8" fmla="*/ 63 w 63"/>
                  <a:gd name="T9" fmla="*/ 77 h 78"/>
                  <a:gd name="T10" fmla="*/ 62 w 63"/>
                  <a:gd name="T11" fmla="*/ 78 h 78"/>
                  <a:gd name="T12" fmla="*/ 61 w 63"/>
                  <a:gd name="T13" fmla="*/ 78 h 78"/>
                  <a:gd name="T14" fmla="*/ 53 w 63"/>
                  <a:gd name="T15" fmla="*/ 54 h 78"/>
                  <a:gd name="T16" fmla="*/ 39 w 63"/>
                  <a:gd name="T17" fmla="*/ 33 h 78"/>
                  <a:gd name="T18" fmla="*/ 21 w 63"/>
                  <a:gd name="T19" fmla="*/ 16 h 78"/>
                  <a:gd name="T20" fmla="*/ 0 w 63"/>
                  <a:gd name="T21" fmla="*/ 1 h 78"/>
                  <a:gd name="T22" fmla="*/ 0 w 63"/>
                  <a:gd name="T23" fmla="*/ 0 h 78"/>
                  <a:gd name="T24" fmla="*/ 1 w 63"/>
                  <a:gd name="T2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3" h="78">
                    <a:moveTo>
                      <a:pt x="1" y="0"/>
                    </a:moveTo>
                    <a:cubicBezTo>
                      <a:pt x="9" y="3"/>
                      <a:pt x="16" y="8"/>
                      <a:pt x="23" y="13"/>
                    </a:cubicBezTo>
                    <a:cubicBezTo>
                      <a:pt x="30" y="18"/>
                      <a:pt x="37" y="24"/>
                      <a:pt x="42" y="30"/>
                    </a:cubicBezTo>
                    <a:cubicBezTo>
                      <a:pt x="48" y="37"/>
                      <a:pt x="53" y="44"/>
                      <a:pt x="56" y="52"/>
                    </a:cubicBezTo>
                    <a:cubicBezTo>
                      <a:pt x="60" y="60"/>
                      <a:pt x="62" y="69"/>
                      <a:pt x="63" y="77"/>
                    </a:cubicBezTo>
                    <a:cubicBezTo>
                      <a:pt x="63" y="78"/>
                      <a:pt x="62" y="78"/>
                      <a:pt x="62" y="78"/>
                    </a:cubicBezTo>
                    <a:cubicBezTo>
                      <a:pt x="61" y="78"/>
                      <a:pt x="61" y="78"/>
                      <a:pt x="61" y="78"/>
                    </a:cubicBezTo>
                    <a:cubicBezTo>
                      <a:pt x="59" y="69"/>
                      <a:pt x="57" y="61"/>
                      <a:pt x="53" y="54"/>
                    </a:cubicBezTo>
                    <a:cubicBezTo>
                      <a:pt x="49" y="46"/>
                      <a:pt x="45" y="39"/>
                      <a:pt x="39" y="33"/>
                    </a:cubicBezTo>
                    <a:cubicBezTo>
                      <a:pt x="34" y="27"/>
                      <a:pt x="28" y="21"/>
                      <a:pt x="21" y="16"/>
                    </a:cubicBezTo>
                    <a:cubicBezTo>
                      <a:pt x="14" y="10"/>
                      <a:pt x="7" y="6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30" name="iṥ1îḋè">
                <a:extLst>
                  <a:ext uri="{FF2B5EF4-FFF2-40B4-BE49-F238E27FC236}">
                    <a16:creationId xmlns:a16="http://schemas.microsoft.com/office/drawing/2014/main" id="{8947A685-F259-4D70-92FD-CDD93B996F2B}"/>
                  </a:ext>
                </a:extLst>
              </p:cNvPr>
              <p:cNvSpPr/>
              <p:nvPr userDrawn="1"/>
            </p:nvSpPr>
            <p:spPr bwMode="auto">
              <a:xfrm flipH="1">
                <a:off x="7958797" y="3482412"/>
                <a:ext cx="71293" cy="94387"/>
              </a:xfrm>
              <a:custGeom>
                <a:avLst/>
                <a:gdLst>
                  <a:gd name="T0" fmla="*/ 34 w 34"/>
                  <a:gd name="T1" fmla="*/ 2 h 45"/>
                  <a:gd name="T2" fmla="*/ 23 w 34"/>
                  <a:gd name="T3" fmla="*/ 11 h 45"/>
                  <a:gd name="T4" fmla="*/ 14 w 34"/>
                  <a:gd name="T5" fmla="*/ 20 h 45"/>
                  <a:gd name="T6" fmla="*/ 2 w 34"/>
                  <a:gd name="T7" fmla="*/ 44 h 45"/>
                  <a:gd name="T8" fmla="*/ 1 w 34"/>
                  <a:gd name="T9" fmla="*/ 45 h 45"/>
                  <a:gd name="T10" fmla="*/ 0 w 34"/>
                  <a:gd name="T11" fmla="*/ 44 h 45"/>
                  <a:gd name="T12" fmla="*/ 11 w 34"/>
                  <a:gd name="T13" fmla="*/ 18 h 45"/>
                  <a:gd name="T14" fmla="*/ 21 w 34"/>
                  <a:gd name="T15" fmla="*/ 8 h 45"/>
                  <a:gd name="T16" fmla="*/ 33 w 34"/>
                  <a:gd name="T17" fmla="*/ 1 h 45"/>
                  <a:gd name="T18" fmla="*/ 34 w 34"/>
                  <a:gd name="T19" fmla="*/ 1 h 45"/>
                  <a:gd name="T20" fmla="*/ 34 w 34"/>
                  <a:gd name="T21" fmla="*/ 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" h="45">
                    <a:moveTo>
                      <a:pt x="34" y="2"/>
                    </a:moveTo>
                    <a:cubicBezTo>
                      <a:pt x="30" y="5"/>
                      <a:pt x="27" y="8"/>
                      <a:pt x="23" y="11"/>
                    </a:cubicBezTo>
                    <a:cubicBezTo>
                      <a:pt x="20" y="14"/>
                      <a:pt x="17" y="17"/>
                      <a:pt x="14" y="20"/>
                    </a:cubicBezTo>
                    <a:cubicBezTo>
                      <a:pt x="9" y="27"/>
                      <a:pt x="4" y="35"/>
                      <a:pt x="2" y="44"/>
                    </a:cubicBezTo>
                    <a:cubicBezTo>
                      <a:pt x="2" y="45"/>
                      <a:pt x="2" y="45"/>
                      <a:pt x="1" y="45"/>
                    </a:cubicBezTo>
                    <a:cubicBezTo>
                      <a:pt x="1" y="45"/>
                      <a:pt x="0" y="45"/>
                      <a:pt x="0" y="44"/>
                    </a:cubicBezTo>
                    <a:cubicBezTo>
                      <a:pt x="1" y="35"/>
                      <a:pt x="5" y="25"/>
                      <a:pt x="11" y="18"/>
                    </a:cubicBezTo>
                    <a:cubicBezTo>
                      <a:pt x="14" y="14"/>
                      <a:pt x="17" y="11"/>
                      <a:pt x="21" y="8"/>
                    </a:cubicBezTo>
                    <a:cubicBezTo>
                      <a:pt x="25" y="5"/>
                      <a:pt x="29" y="3"/>
                      <a:pt x="33" y="1"/>
                    </a:cubicBezTo>
                    <a:cubicBezTo>
                      <a:pt x="34" y="0"/>
                      <a:pt x="34" y="1"/>
                      <a:pt x="34" y="1"/>
                    </a:cubicBezTo>
                    <a:cubicBezTo>
                      <a:pt x="34" y="2"/>
                      <a:pt x="34" y="2"/>
                      <a:pt x="34" y="2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31" name="ïṥlíďè">
                <a:extLst>
                  <a:ext uri="{FF2B5EF4-FFF2-40B4-BE49-F238E27FC236}">
                    <a16:creationId xmlns:a16="http://schemas.microsoft.com/office/drawing/2014/main" id="{A620E110-1937-4020-B005-B5972510090B}"/>
                  </a:ext>
                </a:extLst>
              </p:cNvPr>
              <p:cNvSpPr/>
              <p:nvPr userDrawn="1"/>
            </p:nvSpPr>
            <p:spPr bwMode="auto">
              <a:xfrm flipH="1">
                <a:off x="8125481" y="3668175"/>
                <a:ext cx="67276" cy="115474"/>
              </a:xfrm>
              <a:custGeom>
                <a:avLst/>
                <a:gdLst>
                  <a:gd name="T0" fmla="*/ 1 w 32"/>
                  <a:gd name="T1" fmla="*/ 0 h 55"/>
                  <a:gd name="T2" fmla="*/ 11 w 32"/>
                  <a:gd name="T3" fmla="*/ 12 h 55"/>
                  <a:gd name="T4" fmla="*/ 20 w 32"/>
                  <a:gd name="T5" fmla="*/ 25 h 55"/>
                  <a:gd name="T6" fmla="*/ 26 w 32"/>
                  <a:gd name="T7" fmla="*/ 39 h 55"/>
                  <a:gd name="T8" fmla="*/ 32 w 32"/>
                  <a:gd name="T9" fmla="*/ 54 h 55"/>
                  <a:gd name="T10" fmla="*/ 31 w 32"/>
                  <a:gd name="T11" fmla="*/ 55 h 55"/>
                  <a:gd name="T12" fmla="*/ 30 w 32"/>
                  <a:gd name="T13" fmla="*/ 54 h 55"/>
                  <a:gd name="T14" fmla="*/ 23 w 32"/>
                  <a:gd name="T15" fmla="*/ 40 h 55"/>
                  <a:gd name="T16" fmla="*/ 16 w 32"/>
                  <a:gd name="T17" fmla="*/ 27 h 55"/>
                  <a:gd name="T18" fmla="*/ 8 w 32"/>
                  <a:gd name="T19" fmla="*/ 14 h 55"/>
                  <a:gd name="T20" fmla="*/ 0 w 32"/>
                  <a:gd name="T21" fmla="*/ 1 h 55"/>
                  <a:gd name="T22" fmla="*/ 0 w 32"/>
                  <a:gd name="T23" fmla="*/ 0 h 55"/>
                  <a:gd name="T24" fmla="*/ 1 w 32"/>
                  <a:gd name="T2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" h="55">
                    <a:moveTo>
                      <a:pt x="1" y="0"/>
                    </a:moveTo>
                    <a:cubicBezTo>
                      <a:pt x="5" y="4"/>
                      <a:pt x="8" y="8"/>
                      <a:pt x="11" y="12"/>
                    </a:cubicBezTo>
                    <a:cubicBezTo>
                      <a:pt x="14" y="16"/>
                      <a:pt x="17" y="20"/>
                      <a:pt x="20" y="25"/>
                    </a:cubicBezTo>
                    <a:cubicBezTo>
                      <a:pt x="22" y="30"/>
                      <a:pt x="25" y="34"/>
                      <a:pt x="26" y="39"/>
                    </a:cubicBezTo>
                    <a:cubicBezTo>
                      <a:pt x="29" y="44"/>
                      <a:pt x="30" y="49"/>
                      <a:pt x="32" y="54"/>
                    </a:cubicBezTo>
                    <a:cubicBezTo>
                      <a:pt x="32" y="54"/>
                      <a:pt x="31" y="55"/>
                      <a:pt x="31" y="55"/>
                    </a:cubicBezTo>
                    <a:cubicBezTo>
                      <a:pt x="30" y="55"/>
                      <a:pt x="30" y="55"/>
                      <a:pt x="30" y="54"/>
                    </a:cubicBezTo>
                    <a:cubicBezTo>
                      <a:pt x="28" y="50"/>
                      <a:pt x="26" y="45"/>
                      <a:pt x="23" y="40"/>
                    </a:cubicBezTo>
                    <a:cubicBezTo>
                      <a:pt x="21" y="36"/>
                      <a:pt x="19" y="31"/>
                      <a:pt x="16" y="27"/>
                    </a:cubicBezTo>
                    <a:cubicBezTo>
                      <a:pt x="14" y="22"/>
                      <a:pt x="11" y="18"/>
                      <a:pt x="8" y="14"/>
                    </a:cubicBezTo>
                    <a:cubicBezTo>
                      <a:pt x="6" y="9"/>
                      <a:pt x="3" y="5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32" name="iŝḻîḑé">
                <a:extLst>
                  <a:ext uri="{FF2B5EF4-FFF2-40B4-BE49-F238E27FC236}">
                    <a16:creationId xmlns:a16="http://schemas.microsoft.com/office/drawing/2014/main" id="{6EE81EEB-3DEE-4D1E-B512-6000DCE9DA34}"/>
                  </a:ext>
                </a:extLst>
              </p:cNvPr>
              <p:cNvSpPr/>
              <p:nvPr userDrawn="1"/>
            </p:nvSpPr>
            <p:spPr bwMode="auto">
              <a:xfrm flipH="1">
                <a:off x="7683668" y="3855945"/>
                <a:ext cx="62255" cy="71293"/>
              </a:xfrm>
              <a:custGeom>
                <a:avLst/>
                <a:gdLst>
                  <a:gd name="T0" fmla="*/ 30 w 30"/>
                  <a:gd name="T1" fmla="*/ 2 h 34"/>
                  <a:gd name="T2" fmla="*/ 21 w 30"/>
                  <a:gd name="T3" fmla="*/ 8 h 34"/>
                  <a:gd name="T4" fmla="*/ 13 w 30"/>
                  <a:gd name="T5" fmla="*/ 15 h 34"/>
                  <a:gd name="T6" fmla="*/ 2 w 30"/>
                  <a:gd name="T7" fmla="*/ 33 h 34"/>
                  <a:gd name="T8" fmla="*/ 1 w 30"/>
                  <a:gd name="T9" fmla="*/ 34 h 34"/>
                  <a:gd name="T10" fmla="*/ 0 w 30"/>
                  <a:gd name="T11" fmla="*/ 33 h 34"/>
                  <a:gd name="T12" fmla="*/ 10 w 30"/>
                  <a:gd name="T13" fmla="*/ 12 h 34"/>
                  <a:gd name="T14" fmla="*/ 19 w 30"/>
                  <a:gd name="T15" fmla="*/ 5 h 34"/>
                  <a:gd name="T16" fmla="*/ 30 w 30"/>
                  <a:gd name="T17" fmla="*/ 1 h 34"/>
                  <a:gd name="T18" fmla="*/ 30 w 30"/>
                  <a:gd name="T19" fmla="*/ 1 h 34"/>
                  <a:gd name="T20" fmla="*/ 30 w 30"/>
                  <a:gd name="T21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34">
                    <a:moveTo>
                      <a:pt x="30" y="2"/>
                    </a:moveTo>
                    <a:cubicBezTo>
                      <a:pt x="27" y="4"/>
                      <a:pt x="24" y="6"/>
                      <a:pt x="21" y="8"/>
                    </a:cubicBezTo>
                    <a:cubicBezTo>
                      <a:pt x="18" y="10"/>
                      <a:pt x="15" y="12"/>
                      <a:pt x="13" y="15"/>
                    </a:cubicBezTo>
                    <a:cubicBezTo>
                      <a:pt x="8" y="20"/>
                      <a:pt x="4" y="26"/>
                      <a:pt x="2" y="33"/>
                    </a:cubicBezTo>
                    <a:cubicBezTo>
                      <a:pt x="2" y="34"/>
                      <a:pt x="2" y="34"/>
                      <a:pt x="1" y="34"/>
                    </a:cubicBezTo>
                    <a:cubicBezTo>
                      <a:pt x="1" y="34"/>
                      <a:pt x="0" y="34"/>
                      <a:pt x="0" y="33"/>
                    </a:cubicBezTo>
                    <a:cubicBezTo>
                      <a:pt x="0" y="25"/>
                      <a:pt x="5" y="18"/>
                      <a:pt x="10" y="12"/>
                    </a:cubicBezTo>
                    <a:cubicBezTo>
                      <a:pt x="13" y="9"/>
                      <a:pt x="16" y="7"/>
                      <a:pt x="19" y="5"/>
                    </a:cubicBezTo>
                    <a:cubicBezTo>
                      <a:pt x="22" y="3"/>
                      <a:pt x="26" y="2"/>
                      <a:pt x="30" y="1"/>
                    </a:cubicBezTo>
                    <a:cubicBezTo>
                      <a:pt x="30" y="0"/>
                      <a:pt x="30" y="1"/>
                      <a:pt x="30" y="1"/>
                    </a:cubicBezTo>
                    <a:lnTo>
                      <a:pt x="30" y="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33" name="íṧḻiḓè">
                <a:extLst>
                  <a:ext uri="{FF2B5EF4-FFF2-40B4-BE49-F238E27FC236}">
                    <a16:creationId xmlns:a16="http://schemas.microsoft.com/office/drawing/2014/main" id="{1C1B9967-B2B8-49E8-87AD-B60D7D7F4C82}"/>
                  </a:ext>
                </a:extLst>
              </p:cNvPr>
              <p:cNvSpPr/>
              <p:nvPr userDrawn="1"/>
            </p:nvSpPr>
            <p:spPr bwMode="auto">
              <a:xfrm flipH="1">
                <a:off x="7773035" y="3574791"/>
                <a:ext cx="65268" cy="79326"/>
              </a:xfrm>
              <a:custGeom>
                <a:avLst/>
                <a:gdLst>
                  <a:gd name="T0" fmla="*/ 1 w 31"/>
                  <a:gd name="T1" fmla="*/ 0 h 38"/>
                  <a:gd name="T2" fmla="*/ 12 w 31"/>
                  <a:gd name="T3" fmla="*/ 6 h 38"/>
                  <a:gd name="T4" fmla="*/ 22 w 31"/>
                  <a:gd name="T5" fmla="*/ 15 h 38"/>
                  <a:gd name="T6" fmla="*/ 31 w 31"/>
                  <a:gd name="T7" fmla="*/ 37 h 38"/>
                  <a:gd name="T8" fmla="*/ 30 w 31"/>
                  <a:gd name="T9" fmla="*/ 38 h 38"/>
                  <a:gd name="T10" fmla="*/ 29 w 31"/>
                  <a:gd name="T11" fmla="*/ 38 h 38"/>
                  <a:gd name="T12" fmla="*/ 18 w 31"/>
                  <a:gd name="T13" fmla="*/ 17 h 38"/>
                  <a:gd name="T14" fmla="*/ 10 w 31"/>
                  <a:gd name="T15" fmla="*/ 9 h 38"/>
                  <a:gd name="T16" fmla="*/ 1 w 31"/>
                  <a:gd name="T17" fmla="*/ 2 h 38"/>
                  <a:gd name="T18" fmla="*/ 0 w 31"/>
                  <a:gd name="T19" fmla="*/ 1 h 38"/>
                  <a:gd name="T20" fmla="*/ 1 w 31"/>
                  <a:gd name="T2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" h="38">
                    <a:moveTo>
                      <a:pt x="1" y="0"/>
                    </a:moveTo>
                    <a:cubicBezTo>
                      <a:pt x="5" y="2"/>
                      <a:pt x="9" y="4"/>
                      <a:pt x="12" y="6"/>
                    </a:cubicBezTo>
                    <a:cubicBezTo>
                      <a:pt x="16" y="9"/>
                      <a:pt x="19" y="11"/>
                      <a:pt x="22" y="15"/>
                    </a:cubicBezTo>
                    <a:cubicBezTo>
                      <a:pt x="27" y="21"/>
                      <a:pt x="31" y="29"/>
                      <a:pt x="31" y="37"/>
                    </a:cubicBezTo>
                    <a:cubicBezTo>
                      <a:pt x="31" y="38"/>
                      <a:pt x="31" y="38"/>
                      <a:pt x="30" y="38"/>
                    </a:cubicBezTo>
                    <a:cubicBezTo>
                      <a:pt x="30" y="38"/>
                      <a:pt x="29" y="38"/>
                      <a:pt x="29" y="38"/>
                    </a:cubicBezTo>
                    <a:cubicBezTo>
                      <a:pt x="27" y="30"/>
                      <a:pt x="24" y="23"/>
                      <a:pt x="18" y="17"/>
                    </a:cubicBezTo>
                    <a:cubicBezTo>
                      <a:pt x="16" y="14"/>
                      <a:pt x="13" y="11"/>
                      <a:pt x="10" y="9"/>
                    </a:cubicBezTo>
                    <a:cubicBezTo>
                      <a:pt x="7" y="6"/>
                      <a:pt x="4" y="4"/>
                      <a:pt x="1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34" name="îślïďè">
                <a:extLst>
                  <a:ext uri="{FF2B5EF4-FFF2-40B4-BE49-F238E27FC236}">
                    <a16:creationId xmlns:a16="http://schemas.microsoft.com/office/drawing/2014/main" id="{E415D469-4191-4832-B00A-59778F3E21EF}"/>
                  </a:ext>
                </a:extLst>
              </p:cNvPr>
              <p:cNvSpPr/>
              <p:nvPr userDrawn="1"/>
            </p:nvSpPr>
            <p:spPr bwMode="auto">
              <a:xfrm flipH="1">
                <a:off x="8859493" y="3695286"/>
                <a:ext cx="54223" cy="108445"/>
              </a:xfrm>
              <a:custGeom>
                <a:avLst/>
                <a:gdLst>
                  <a:gd name="T0" fmla="*/ 26 w 26"/>
                  <a:gd name="T1" fmla="*/ 1 h 52"/>
                  <a:gd name="T2" fmla="*/ 17 w 26"/>
                  <a:gd name="T3" fmla="*/ 12 h 52"/>
                  <a:gd name="T4" fmla="*/ 9 w 26"/>
                  <a:gd name="T5" fmla="*/ 24 h 52"/>
                  <a:gd name="T6" fmla="*/ 3 w 26"/>
                  <a:gd name="T7" fmla="*/ 51 h 52"/>
                  <a:gd name="T8" fmla="*/ 2 w 26"/>
                  <a:gd name="T9" fmla="*/ 52 h 52"/>
                  <a:gd name="T10" fmla="*/ 1 w 26"/>
                  <a:gd name="T11" fmla="*/ 52 h 52"/>
                  <a:gd name="T12" fmla="*/ 1 w 26"/>
                  <a:gd name="T13" fmla="*/ 37 h 52"/>
                  <a:gd name="T14" fmla="*/ 6 w 26"/>
                  <a:gd name="T15" fmla="*/ 22 h 52"/>
                  <a:gd name="T16" fmla="*/ 14 w 26"/>
                  <a:gd name="T17" fmla="*/ 10 h 52"/>
                  <a:gd name="T18" fmla="*/ 25 w 26"/>
                  <a:gd name="T19" fmla="*/ 0 h 52"/>
                  <a:gd name="T20" fmla="*/ 26 w 26"/>
                  <a:gd name="T21" fmla="*/ 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" h="52">
                    <a:moveTo>
                      <a:pt x="26" y="1"/>
                    </a:moveTo>
                    <a:cubicBezTo>
                      <a:pt x="23" y="5"/>
                      <a:pt x="20" y="8"/>
                      <a:pt x="17" y="12"/>
                    </a:cubicBezTo>
                    <a:cubicBezTo>
                      <a:pt x="14" y="16"/>
                      <a:pt x="11" y="20"/>
                      <a:pt x="9" y="24"/>
                    </a:cubicBezTo>
                    <a:cubicBezTo>
                      <a:pt x="5" y="32"/>
                      <a:pt x="2" y="42"/>
                      <a:pt x="3" y="51"/>
                    </a:cubicBezTo>
                    <a:cubicBezTo>
                      <a:pt x="3" y="52"/>
                      <a:pt x="2" y="52"/>
                      <a:pt x="2" y="52"/>
                    </a:cubicBezTo>
                    <a:cubicBezTo>
                      <a:pt x="1" y="52"/>
                      <a:pt x="1" y="52"/>
                      <a:pt x="1" y="52"/>
                    </a:cubicBezTo>
                    <a:cubicBezTo>
                      <a:pt x="0" y="47"/>
                      <a:pt x="0" y="42"/>
                      <a:pt x="1" y="37"/>
                    </a:cubicBezTo>
                    <a:cubicBezTo>
                      <a:pt x="2" y="32"/>
                      <a:pt x="3" y="27"/>
                      <a:pt x="6" y="22"/>
                    </a:cubicBezTo>
                    <a:cubicBezTo>
                      <a:pt x="8" y="18"/>
                      <a:pt x="11" y="14"/>
                      <a:pt x="14" y="10"/>
                    </a:cubicBezTo>
                    <a:cubicBezTo>
                      <a:pt x="17" y="6"/>
                      <a:pt x="21" y="3"/>
                      <a:pt x="25" y="0"/>
                    </a:cubicBezTo>
                    <a:cubicBezTo>
                      <a:pt x="26" y="1"/>
                      <a:pt x="26" y="1"/>
                      <a:pt x="26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35" name="íṣ1ídé">
                <a:extLst>
                  <a:ext uri="{FF2B5EF4-FFF2-40B4-BE49-F238E27FC236}">
                    <a16:creationId xmlns:a16="http://schemas.microsoft.com/office/drawing/2014/main" id="{26768073-E9A5-4A00-82CB-A56E1DE78F75}"/>
                  </a:ext>
                </a:extLst>
              </p:cNvPr>
              <p:cNvSpPr/>
              <p:nvPr userDrawn="1"/>
            </p:nvSpPr>
            <p:spPr bwMode="auto">
              <a:xfrm flipH="1">
                <a:off x="9120565" y="3555713"/>
                <a:ext cx="60247" cy="94387"/>
              </a:xfrm>
              <a:custGeom>
                <a:avLst/>
                <a:gdLst>
                  <a:gd name="T0" fmla="*/ 1 w 29"/>
                  <a:gd name="T1" fmla="*/ 0 h 45"/>
                  <a:gd name="T2" fmla="*/ 12 w 29"/>
                  <a:gd name="T3" fmla="*/ 7 h 45"/>
                  <a:gd name="T4" fmla="*/ 22 w 29"/>
                  <a:gd name="T5" fmla="*/ 17 h 45"/>
                  <a:gd name="T6" fmla="*/ 27 w 29"/>
                  <a:gd name="T7" fmla="*/ 30 h 45"/>
                  <a:gd name="T8" fmla="*/ 28 w 29"/>
                  <a:gd name="T9" fmla="*/ 44 h 45"/>
                  <a:gd name="T10" fmla="*/ 27 w 29"/>
                  <a:gd name="T11" fmla="*/ 45 h 45"/>
                  <a:gd name="T12" fmla="*/ 26 w 29"/>
                  <a:gd name="T13" fmla="*/ 44 h 45"/>
                  <a:gd name="T14" fmla="*/ 18 w 29"/>
                  <a:gd name="T15" fmla="*/ 20 h 45"/>
                  <a:gd name="T16" fmla="*/ 10 w 29"/>
                  <a:gd name="T17" fmla="*/ 10 h 45"/>
                  <a:gd name="T18" fmla="*/ 0 w 29"/>
                  <a:gd name="T19" fmla="*/ 1 h 45"/>
                  <a:gd name="T20" fmla="*/ 0 w 29"/>
                  <a:gd name="T21" fmla="*/ 0 h 45"/>
                  <a:gd name="T22" fmla="*/ 1 w 29"/>
                  <a:gd name="T23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9" h="45">
                    <a:moveTo>
                      <a:pt x="1" y="0"/>
                    </a:moveTo>
                    <a:cubicBezTo>
                      <a:pt x="5" y="2"/>
                      <a:pt x="9" y="4"/>
                      <a:pt x="12" y="7"/>
                    </a:cubicBezTo>
                    <a:cubicBezTo>
                      <a:pt x="16" y="10"/>
                      <a:pt x="19" y="14"/>
                      <a:pt x="22" y="17"/>
                    </a:cubicBezTo>
                    <a:cubicBezTo>
                      <a:pt x="24" y="21"/>
                      <a:pt x="26" y="26"/>
                      <a:pt x="27" y="30"/>
                    </a:cubicBezTo>
                    <a:cubicBezTo>
                      <a:pt x="29" y="35"/>
                      <a:pt x="29" y="40"/>
                      <a:pt x="28" y="44"/>
                    </a:cubicBezTo>
                    <a:cubicBezTo>
                      <a:pt x="28" y="45"/>
                      <a:pt x="27" y="45"/>
                      <a:pt x="27" y="45"/>
                    </a:cubicBezTo>
                    <a:cubicBezTo>
                      <a:pt x="26" y="45"/>
                      <a:pt x="26" y="44"/>
                      <a:pt x="26" y="44"/>
                    </a:cubicBezTo>
                    <a:cubicBezTo>
                      <a:pt x="26" y="35"/>
                      <a:pt x="23" y="27"/>
                      <a:pt x="18" y="20"/>
                    </a:cubicBezTo>
                    <a:cubicBezTo>
                      <a:pt x="16" y="16"/>
                      <a:pt x="13" y="13"/>
                      <a:pt x="10" y="10"/>
                    </a:cubicBezTo>
                    <a:cubicBezTo>
                      <a:pt x="7" y="6"/>
                      <a:pt x="4" y="4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36" name="íṣḻïḋe">
                <a:extLst>
                  <a:ext uri="{FF2B5EF4-FFF2-40B4-BE49-F238E27FC236}">
                    <a16:creationId xmlns:a16="http://schemas.microsoft.com/office/drawing/2014/main" id="{958B00E7-2B9C-4F43-A33A-D7E308F5B107}"/>
                  </a:ext>
                </a:extLst>
              </p:cNvPr>
              <p:cNvSpPr/>
              <p:nvPr userDrawn="1"/>
            </p:nvSpPr>
            <p:spPr bwMode="auto">
              <a:xfrm flipH="1">
                <a:off x="9347496" y="3741475"/>
                <a:ext cx="63260" cy="108445"/>
              </a:xfrm>
              <a:custGeom>
                <a:avLst/>
                <a:gdLst>
                  <a:gd name="T0" fmla="*/ 1 w 30"/>
                  <a:gd name="T1" fmla="*/ 0 h 52"/>
                  <a:gd name="T2" fmla="*/ 12 w 30"/>
                  <a:gd name="T3" fmla="*/ 10 h 52"/>
                  <a:gd name="T4" fmla="*/ 21 w 30"/>
                  <a:gd name="T5" fmla="*/ 22 h 52"/>
                  <a:gd name="T6" fmla="*/ 30 w 30"/>
                  <a:gd name="T7" fmla="*/ 51 h 52"/>
                  <a:gd name="T8" fmla="*/ 29 w 30"/>
                  <a:gd name="T9" fmla="*/ 52 h 52"/>
                  <a:gd name="T10" fmla="*/ 28 w 30"/>
                  <a:gd name="T11" fmla="*/ 51 h 52"/>
                  <a:gd name="T12" fmla="*/ 17 w 30"/>
                  <a:gd name="T13" fmla="*/ 24 h 52"/>
                  <a:gd name="T14" fmla="*/ 9 w 30"/>
                  <a:gd name="T15" fmla="*/ 12 h 52"/>
                  <a:gd name="T16" fmla="*/ 0 w 30"/>
                  <a:gd name="T17" fmla="*/ 1 h 52"/>
                  <a:gd name="T18" fmla="*/ 0 w 30"/>
                  <a:gd name="T19" fmla="*/ 0 h 52"/>
                  <a:gd name="T20" fmla="*/ 1 w 30"/>
                  <a:gd name="T2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52">
                    <a:moveTo>
                      <a:pt x="1" y="0"/>
                    </a:moveTo>
                    <a:cubicBezTo>
                      <a:pt x="5" y="2"/>
                      <a:pt x="8" y="6"/>
                      <a:pt x="12" y="10"/>
                    </a:cubicBezTo>
                    <a:cubicBezTo>
                      <a:pt x="15" y="13"/>
                      <a:pt x="18" y="18"/>
                      <a:pt x="21" y="22"/>
                    </a:cubicBezTo>
                    <a:cubicBezTo>
                      <a:pt x="26" y="31"/>
                      <a:pt x="29" y="41"/>
                      <a:pt x="30" y="51"/>
                    </a:cubicBezTo>
                    <a:cubicBezTo>
                      <a:pt x="30" y="51"/>
                      <a:pt x="29" y="52"/>
                      <a:pt x="29" y="52"/>
                    </a:cubicBezTo>
                    <a:cubicBezTo>
                      <a:pt x="28" y="52"/>
                      <a:pt x="28" y="51"/>
                      <a:pt x="28" y="51"/>
                    </a:cubicBezTo>
                    <a:cubicBezTo>
                      <a:pt x="26" y="41"/>
                      <a:pt x="22" y="32"/>
                      <a:pt x="17" y="24"/>
                    </a:cubicBezTo>
                    <a:cubicBezTo>
                      <a:pt x="15" y="20"/>
                      <a:pt x="12" y="16"/>
                      <a:pt x="9" y="12"/>
                    </a:cubicBezTo>
                    <a:cubicBezTo>
                      <a:pt x="6" y="8"/>
                      <a:pt x="3" y="4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37" name="ísḷîḓê">
                <a:extLst>
                  <a:ext uri="{FF2B5EF4-FFF2-40B4-BE49-F238E27FC236}">
                    <a16:creationId xmlns:a16="http://schemas.microsoft.com/office/drawing/2014/main" id="{9955B800-D9F2-49C5-A328-4314EBFCF6B9}"/>
                  </a:ext>
                </a:extLst>
              </p:cNvPr>
              <p:cNvSpPr/>
              <p:nvPr userDrawn="1"/>
            </p:nvSpPr>
            <p:spPr bwMode="auto">
              <a:xfrm flipH="1">
                <a:off x="9717012" y="3700306"/>
                <a:ext cx="100412" cy="103424"/>
              </a:xfrm>
              <a:custGeom>
                <a:avLst/>
                <a:gdLst>
                  <a:gd name="T0" fmla="*/ 3 w 48"/>
                  <a:gd name="T1" fmla="*/ 50 h 50"/>
                  <a:gd name="T2" fmla="*/ 2 w 48"/>
                  <a:gd name="T3" fmla="*/ 31 h 50"/>
                  <a:gd name="T4" fmla="*/ 13 w 48"/>
                  <a:gd name="T5" fmla="*/ 15 h 50"/>
                  <a:gd name="T6" fmla="*/ 29 w 48"/>
                  <a:gd name="T7" fmla="*/ 5 h 50"/>
                  <a:gd name="T8" fmla="*/ 47 w 48"/>
                  <a:gd name="T9" fmla="*/ 0 h 50"/>
                  <a:gd name="T10" fmla="*/ 48 w 48"/>
                  <a:gd name="T11" fmla="*/ 1 h 50"/>
                  <a:gd name="T12" fmla="*/ 47 w 48"/>
                  <a:gd name="T13" fmla="*/ 2 h 50"/>
                  <a:gd name="T14" fmla="*/ 47 w 48"/>
                  <a:gd name="T15" fmla="*/ 2 h 50"/>
                  <a:gd name="T16" fmla="*/ 30 w 48"/>
                  <a:gd name="T17" fmla="*/ 8 h 50"/>
                  <a:gd name="T18" fmla="*/ 15 w 48"/>
                  <a:gd name="T19" fmla="*/ 18 h 50"/>
                  <a:gd name="T20" fmla="*/ 5 w 48"/>
                  <a:gd name="T21" fmla="*/ 32 h 50"/>
                  <a:gd name="T22" fmla="*/ 4 w 48"/>
                  <a:gd name="T23" fmla="*/ 49 h 50"/>
                  <a:gd name="T24" fmla="*/ 4 w 48"/>
                  <a:gd name="T25" fmla="*/ 50 h 50"/>
                  <a:gd name="T26" fmla="*/ 3 w 48"/>
                  <a:gd name="T27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50">
                    <a:moveTo>
                      <a:pt x="3" y="50"/>
                    </a:moveTo>
                    <a:cubicBezTo>
                      <a:pt x="0" y="44"/>
                      <a:pt x="0" y="37"/>
                      <a:pt x="2" y="31"/>
                    </a:cubicBezTo>
                    <a:cubicBezTo>
                      <a:pt x="4" y="25"/>
                      <a:pt x="8" y="19"/>
                      <a:pt x="13" y="15"/>
                    </a:cubicBezTo>
                    <a:cubicBezTo>
                      <a:pt x="18" y="11"/>
                      <a:pt x="23" y="8"/>
                      <a:pt x="29" y="5"/>
                    </a:cubicBezTo>
                    <a:cubicBezTo>
                      <a:pt x="34" y="3"/>
                      <a:pt x="41" y="1"/>
                      <a:pt x="47" y="0"/>
                    </a:cubicBezTo>
                    <a:cubicBezTo>
                      <a:pt x="47" y="0"/>
                      <a:pt x="48" y="1"/>
                      <a:pt x="48" y="1"/>
                    </a:cubicBezTo>
                    <a:cubicBezTo>
                      <a:pt x="48" y="2"/>
                      <a:pt x="48" y="2"/>
                      <a:pt x="47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1" y="4"/>
                      <a:pt x="35" y="6"/>
                      <a:pt x="30" y="8"/>
                    </a:cubicBezTo>
                    <a:cubicBezTo>
                      <a:pt x="25" y="11"/>
                      <a:pt x="20" y="14"/>
                      <a:pt x="15" y="18"/>
                    </a:cubicBezTo>
                    <a:cubicBezTo>
                      <a:pt x="11" y="22"/>
                      <a:pt x="8" y="27"/>
                      <a:pt x="5" y="32"/>
                    </a:cubicBezTo>
                    <a:cubicBezTo>
                      <a:pt x="3" y="37"/>
                      <a:pt x="3" y="43"/>
                      <a:pt x="4" y="49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3" y="50"/>
                      <a:pt x="3" y="50"/>
                      <a:pt x="3" y="5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38" name="iśḷïḑê">
                <a:extLst>
                  <a:ext uri="{FF2B5EF4-FFF2-40B4-BE49-F238E27FC236}">
                    <a16:creationId xmlns:a16="http://schemas.microsoft.com/office/drawing/2014/main" id="{0E8CB09E-E210-4FA4-AAA4-3F72D3CFC0EF}"/>
                  </a:ext>
                </a:extLst>
              </p:cNvPr>
              <p:cNvSpPr/>
              <p:nvPr userDrawn="1"/>
            </p:nvSpPr>
            <p:spPr bwMode="auto">
              <a:xfrm flipH="1">
                <a:off x="7321180" y="3741475"/>
                <a:ext cx="62255" cy="108445"/>
              </a:xfrm>
              <a:custGeom>
                <a:avLst/>
                <a:gdLst>
                  <a:gd name="T0" fmla="*/ 1 w 30"/>
                  <a:gd name="T1" fmla="*/ 0 h 52"/>
                  <a:gd name="T2" fmla="*/ 12 w 30"/>
                  <a:gd name="T3" fmla="*/ 10 h 52"/>
                  <a:gd name="T4" fmla="*/ 21 w 30"/>
                  <a:gd name="T5" fmla="*/ 22 h 52"/>
                  <a:gd name="T6" fmla="*/ 30 w 30"/>
                  <a:gd name="T7" fmla="*/ 51 h 52"/>
                  <a:gd name="T8" fmla="*/ 29 w 30"/>
                  <a:gd name="T9" fmla="*/ 52 h 52"/>
                  <a:gd name="T10" fmla="*/ 28 w 30"/>
                  <a:gd name="T11" fmla="*/ 51 h 52"/>
                  <a:gd name="T12" fmla="*/ 18 w 30"/>
                  <a:gd name="T13" fmla="*/ 24 h 52"/>
                  <a:gd name="T14" fmla="*/ 9 w 30"/>
                  <a:gd name="T15" fmla="*/ 12 h 52"/>
                  <a:gd name="T16" fmla="*/ 0 w 30"/>
                  <a:gd name="T17" fmla="*/ 1 h 52"/>
                  <a:gd name="T18" fmla="*/ 0 w 30"/>
                  <a:gd name="T19" fmla="*/ 0 h 52"/>
                  <a:gd name="T20" fmla="*/ 1 w 30"/>
                  <a:gd name="T2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52">
                    <a:moveTo>
                      <a:pt x="1" y="0"/>
                    </a:moveTo>
                    <a:cubicBezTo>
                      <a:pt x="5" y="2"/>
                      <a:pt x="9" y="6"/>
                      <a:pt x="12" y="10"/>
                    </a:cubicBezTo>
                    <a:cubicBezTo>
                      <a:pt x="15" y="13"/>
                      <a:pt x="18" y="18"/>
                      <a:pt x="21" y="22"/>
                    </a:cubicBezTo>
                    <a:cubicBezTo>
                      <a:pt x="26" y="31"/>
                      <a:pt x="29" y="41"/>
                      <a:pt x="30" y="51"/>
                    </a:cubicBezTo>
                    <a:cubicBezTo>
                      <a:pt x="30" y="51"/>
                      <a:pt x="30" y="52"/>
                      <a:pt x="29" y="52"/>
                    </a:cubicBezTo>
                    <a:cubicBezTo>
                      <a:pt x="28" y="52"/>
                      <a:pt x="28" y="51"/>
                      <a:pt x="28" y="51"/>
                    </a:cubicBezTo>
                    <a:cubicBezTo>
                      <a:pt x="26" y="41"/>
                      <a:pt x="22" y="32"/>
                      <a:pt x="18" y="24"/>
                    </a:cubicBezTo>
                    <a:cubicBezTo>
                      <a:pt x="15" y="20"/>
                      <a:pt x="12" y="16"/>
                      <a:pt x="9" y="12"/>
                    </a:cubicBezTo>
                    <a:cubicBezTo>
                      <a:pt x="6" y="8"/>
                      <a:pt x="3" y="4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39" name="ïṧļíďé">
                <a:extLst>
                  <a:ext uri="{FF2B5EF4-FFF2-40B4-BE49-F238E27FC236}">
                    <a16:creationId xmlns:a16="http://schemas.microsoft.com/office/drawing/2014/main" id="{EF4A9FE1-0E88-4C69-8F4D-CF291295348B}"/>
                  </a:ext>
                </a:extLst>
              </p:cNvPr>
              <p:cNvSpPr/>
              <p:nvPr userDrawn="1"/>
            </p:nvSpPr>
            <p:spPr bwMode="auto">
              <a:xfrm flipH="1">
                <a:off x="7689692" y="3700306"/>
                <a:ext cx="100412" cy="103424"/>
              </a:xfrm>
              <a:custGeom>
                <a:avLst/>
                <a:gdLst>
                  <a:gd name="T0" fmla="*/ 3 w 48"/>
                  <a:gd name="T1" fmla="*/ 50 h 50"/>
                  <a:gd name="T2" fmla="*/ 3 w 48"/>
                  <a:gd name="T3" fmla="*/ 31 h 50"/>
                  <a:gd name="T4" fmla="*/ 13 w 48"/>
                  <a:gd name="T5" fmla="*/ 15 h 50"/>
                  <a:gd name="T6" fmla="*/ 29 w 48"/>
                  <a:gd name="T7" fmla="*/ 5 h 50"/>
                  <a:gd name="T8" fmla="*/ 47 w 48"/>
                  <a:gd name="T9" fmla="*/ 0 h 50"/>
                  <a:gd name="T10" fmla="*/ 48 w 48"/>
                  <a:gd name="T11" fmla="*/ 1 h 50"/>
                  <a:gd name="T12" fmla="*/ 47 w 48"/>
                  <a:gd name="T13" fmla="*/ 2 h 50"/>
                  <a:gd name="T14" fmla="*/ 47 w 48"/>
                  <a:gd name="T15" fmla="*/ 2 h 50"/>
                  <a:gd name="T16" fmla="*/ 30 w 48"/>
                  <a:gd name="T17" fmla="*/ 8 h 50"/>
                  <a:gd name="T18" fmla="*/ 16 w 48"/>
                  <a:gd name="T19" fmla="*/ 18 h 50"/>
                  <a:gd name="T20" fmla="*/ 6 w 48"/>
                  <a:gd name="T21" fmla="*/ 32 h 50"/>
                  <a:gd name="T22" fmla="*/ 5 w 48"/>
                  <a:gd name="T23" fmla="*/ 49 h 50"/>
                  <a:gd name="T24" fmla="*/ 4 w 48"/>
                  <a:gd name="T25" fmla="*/ 50 h 50"/>
                  <a:gd name="T26" fmla="*/ 3 w 48"/>
                  <a:gd name="T27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50">
                    <a:moveTo>
                      <a:pt x="3" y="50"/>
                    </a:moveTo>
                    <a:cubicBezTo>
                      <a:pt x="0" y="44"/>
                      <a:pt x="0" y="37"/>
                      <a:pt x="3" y="31"/>
                    </a:cubicBezTo>
                    <a:cubicBezTo>
                      <a:pt x="5" y="25"/>
                      <a:pt x="8" y="19"/>
                      <a:pt x="13" y="15"/>
                    </a:cubicBezTo>
                    <a:cubicBezTo>
                      <a:pt x="18" y="11"/>
                      <a:pt x="23" y="8"/>
                      <a:pt x="29" y="5"/>
                    </a:cubicBezTo>
                    <a:cubicBezTo>
                      <a:pt x="35" y="3"/>
                      <a:pt x="41" y="1"/>
                      <a:pt x="47" y="0"/>
                    </a:cubicBezTo>
                    <a:cubicBezTo>
                      <a:pt x="48" y="0"/>
                      <a:pt x="48" y="1"/>
                      <a:pt x="48" y="1"/>
                    </a:cubicBezTo>
                    <a:cubicBezTo>
                      <a:pt x="48" y="2"/>
                      <a:pt x="48" y="2"/>
                      <a:pt x="47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2" y="4"/>
                      <a:pt x="36" y="6"/>
                      <a:pt x="30" y="8"/>
                    </a:cubicBezTo>
                    <a:cubicBezTo>
                      <a:pt x="25" y="11"/>
                      <a:pt x="20" y="14"/>
                      <a:pt x="16" y="18"/>
                    </a:cubicBezTo>
                    <a:cubicBezTo>
                      <a:pt x="12" y="22"/>
                      <a:pt x="8" y="27"/>
                      <a:pt x="6" y="32"/>
                    </a:cubicBezTo>
                    <a:cubicBezTo>
                      <a:pt x="4" y="37"/>
                      <a:pt x="3" y="43"/>
                      <a:pt x="5" y="49"/>
                    </a:cubicBezTo>
                    <a:cubicBezTo>
                      <a:pt x="5" y="50"/>
                      <a:pt x="4" y="50"/>
                      <a:pt x="4" y="50"/>
                    </a:cubicBezTo>
                    <a:cubicBezTo>
                      <a:pt x="3" y="50"/>
                      <a:pt x="3" y="50"/>
                      <a:pt x="3" y="5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40" name="îşḷiďe">
                <a:extLst>
                  <a:ext uri="{FF2B5EF4-FFF2-40B4-BE49-F238E27FC236}">
                    <a16:creationId xmlns:a16="http://schemas.microsoft.com/office/drawing/2014/main" id="{D801E0FF-2066-4C93-93BF-C705FDF35814}"/>
                  </a:ext>
                </a:extLst>
              </p:cNvPr>
              <p:cNvSpPr/>
              <p:nvPr userDrawn="1"/>
            </p:nvSpPr>
            <p:spPr bwMode="auto">
              <a:xfrm flipH="1">
                <a:off x="8278107" y="3357901"/>
                <a:ext cx="258059" cy="137565"/>
              </a:xfrm>
              <a:custGeom>
                <a:avLst/>
                <a:gdLst>
                  <a:gd name="T0" fmla="*/ 116 w 124"/>
                  <a:gd name="T1" fmla="*/ 55 h 66"/>
                  <a:gd name="T2" fmla="*/ 78 w 124"/>
                  <a:gd name="T3" fmla="*/ 40 h 66"/>
                  <a:gd name="T4" fmla="*/ 98 w 124"/>
                  <a:gd name="T5" fmla="*/ 28 h 66"/>
                  <a:gd name="T6" fmla="*/ 97 w 124"/>
                  <a:gd name="T7" fmla="*/ 26 h 66"/>
                  <a:gd name="T8" fmla="*/ 66 w 124"/>
                  <a:gd name="T9" fmla="*/ 36 h 66"/>
                  <a:gd name="T10" fmla="*/ 72 w 124"/>
                  <a:gd name="T11" fmla="*/ 13 h 66"/>
                  <a:gd name="T12" fmla="*/ 62 w 124"/>
                  <a:gd name="T13" fmla="*/ 3 h 66"/>
                  <a:gd name="T14" fmla="*/ 51 w 124"/>
                  <a:gd name="T15" fmla="*/ 21 h 66"/>
                  <a:gd name="T16" fmla="*/ 54 w 124"/>
                  <a:gd name="T17" fmla="*/ 34 h 66"/>
                  <a:gd name="T18" fmla="*/ 32 w 124"/>
                  <a:gd name="T19" fmla="*/ 27 h 66"/>
                  <a:gd name="T20" fmla="*/ 8 w 124"/>
                  <a:gd name="T21" fmla="*/ 28 h 66"/>
                  <a:gd name="T22" fmla="*/ 52 w 124"/>
                  <a:gd name="T23" fmla="*/ 43 h 66"/>
                  <a:gd name="T24" fmla="*/ 47 w 124"/>
                  <a:gd name="T25" fmla="*/ 46 h 66"/>
                  <a:gd name="T26" fmla="*/ 38 w 124"/>
                  <a:gd name="T27" fmla="*/ 54 h 66"/>
                  <a:gd name="T28" fmla="*/ 59 w 124"/>
                  <a:gd name="T29" fmla="*/ 47 h 66"/>
                  <a:gd name="T30" fmla="*/ 116 w 124"/>
                  <a:gd name="T31" fmla="*/ 55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4" h="66">
                    <a:moveTo>
                      <a:pt x="116" y="55"/>
                    </a:moveTo>
                    <a:cubicBezTo>
                      <a:pt x="124" y="44"/>
                      <a:pt x="97" y="41"/>
                      <a:pt x="78" y="40"/>
                    </a:cubicBezTo>
                    <a:cubicBezTo>
                      <a:pt x="86" y="37"/>
                      <a:pt x="94" y="33"/>
                      <a:pt x="98" y="28"/>
                    </a:cubicBezTo>
                    <a:cubicBezTo>
                      <a:pt x="99" y="27"/>
                      <a:pt x="99" y="26"/>
                      <a:pt x="97" y="26"/>
                    </a:cubicBezTo>
                    <a:cubicBezTo>
                      <a:pt x="85" y="25"/>
                      <a:pt x="74" y="30"/>
                      <a:pt x="66" y="36"/>
                    </a:cubicBezTo>
                    <a:cubicBezTo>
                      <a:pt x="66" y="33"/>
                      <a:pt x="71" y="18"/>
                      <a:pt x="72" y="13"/>
                    </a:cubicBezTo>
                    <a:cubicBezTo>
                      <a:pt x="72" y="9"/>
                      <a:pt x="71" y="0"/>
                      <a:pt x="62" y="3"/>
                    </a:cubicBezTo>
                    <a:cubicBezTo>
                      <a:pt x="54" y="6"/>
                      <a:pt x="51" y="16"/>
                      <a:pt x="51" y="21"/>
                    </a:cubicBezTo>
                    <a:cubicBezTo>
                      <a:pt x="51" y="25"/>
                      <a:pt x="54" y="33"/>
                      <a:pt x="54" y="34"/>
                    </a:cubicBezTo>
                    <a:cubicBezTo>
                      <a:pt x="47" y="31"/>
                      <a:pt x="40" y="29"/>
                      <a:pt x="32" y="27"/>
                    </a:cubicBezTo>
                    <a:cubicBezTo>
                      <a:pt x="26" y="26"/>
                      <a:pt x="13" y="24"/>
                      <a:pt x="8" y="28"/>
                    </a:cubicBezTo>
                    <a:cubicBezTo>
                      <a:pt x="0" y="42"/>
                      <a:pt x="52" y="43"/>
                      <a:pt x="52" y="43"/>
                    </a:cubicBezTo>
                    <a:cubicBezTo>
                      <a:pt x="50" y="44"/>
                      <a:pt x="48" y="45"/>
                      <a:pt x="47" y="46"/>
                    </a:cubicBezTo>
                    <a:cubicBezTo>
                      <a:pt x="44" y="47"/>
                      <a:pt x="36" y="51"/>
                      <a:pt x="38" y="54"/>
                    </a:cubicBezTo>
                    <a:cubicBezTo>
                      <a:pt x="41" y="58"/>
                      <a:pt x="52" y="52"/>
                      <a:pt x="59" y="47"/>
                    </a:cubicBezTo>
                    <a:cubicBezTo>
                      <a:pt x="75" y="54"/>
                      <a:pt x="107" y="66"/>
                      <a:pt x="116" y="5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41" name="îṧ1íďé">
                <a:extLst>
                  <a:ext uri="{FF2B5EF4-FFF2-40B4-BE49-F238E27FC236}">
                    <a16:creationId xmlns:a16="http://schemas.microsoft.com/office/drawing/2014/main" id="{015C27DB-C0C2-4D73-B00F-A2F706291C8C}"/>
                  </a:ext>
                </a:extLst>
              </p:cNvPr>
              <p:cNvSpPr/>
              <p:nvPr userDrawn="1"/>
            </p:nvSpPr>
            <p:spPr bwMode="auto">
              <a:xfrm flipH="1">
                <a:off x="9945952" y="3543664"/>
                <a:ext cx="873585" cy="416710"/>
              </a:xfrm>
              <a:custGeom>
                <a:avLst/>
                <a:gdLst>
                  <a:gd name="T0" fmla="*/ 266 w 419"/>
                  <a:gd name="T1" fmla="*/ 195 h 200"/>
                  <a:gd name="T2" fmla="*/ 206 w 419"/>
                  <a:gd name="T3" fmla="*/ 115 h 200"/>
                  <a:gd name="T4" fmla="*/ 192 w 419"/>
                  <a:gd name="T5" fmla="*/ 87 h 200"/>
                  <a:gd name="T6" fmla="*/ 176 w 419"/>
                  <a:gd name="T7" fmla="*/ 60 h 200"/>
                  <a:gd name="T8" fmla="*/ 195 w 419"/>
                  <a:gd name="T9" fmla="*/ 85 h 200"/>
                  <a:gd name="T10" fmla="*/ 206 w 419"/>
                  <a:gd name="T11" fmla="*/ 115 h 200"/>
                  <a:gd name="T12" fmla="*/ 73 w 419"/>
                  <a:gd name="T13" fmla="*/ 17 h 200"/>
                  <a:gd name="T14" fmla="*/ 413 w 419"/>
                  <a:gd name="T15" fmla="*/ 0 h 200"/>
                  <a:gd name="T16" fmla="*/ 328 w 419"/>
                  <a:gd name="T17" fmla="*/ 8 h 200"/>
                  <a:gd name="T18" fmla="*/ 330 w 419"/>
                  <a:gd name="T19" fmla="*/ 10 h 200"/>
                  <a:gd name="T20" fmla="*/ 277 w 419"/>
                  <a:gd name="T21" fmla="*/ 49 h 200"/>
                  <a:gd name="T22" fmla="*/ 179 w 419"/>
                  <a:gd name="T23" fmla="*/ 50 h 200"/>
                  <a:gd name="T24" fmla="*/ 169 w 419"/>
                  <a:gd name="T25" fmla="*/ 36 h 200"/>
                  <a:gd name="T26" fmla="*/ 153 w 419"/>
                  <a:gd name="T27" fmla="*/ 28 h 200"/>
                  <a:gd name="T28" fmla="*/ 95 w 419"/>
                  <a:gd name="T29" fmla="*/ 20 h 200"/>
                  <a:gd name="T30" fmla="*/ 80 w 419"/>
                  <a:gd name="T31" fmla="*/ 17 h 200"/>
                  <a:gd name="T32" fmla="*/ 99 w 419"/>
                  <a:gd name="T33" fmla="*/ 12 h 200"/>
                  <a:gd name="T34" fmla="*/ 124 w 419"/>
                  <a:gd name="T35" fmla="*/ 3 h 200"/>
                  <a:gd name="T36" fmla="*/ 123 w 419"/>
                  <a:gd name="T37" fmla="*/ 2 h 200"/>
                  <a:gd name="T38" fmla="*/ 68 w 419"/>
                  <a:gd name="T39" fmla="*/ 4 h 200"/>
                  <a:gd name="T40" fmla="*/ 69 w 419"/>
                  <a:gd name="T41" fmla="*/ 21 h 200"/>
                  <a:gd name="T42" fmla="*/ 75 w 419"/>
                  <a:gd name="T43" fmla="*/ 21 h 200"/>
                  <a:gd name="T44" fmla="*/ 115 w 419"/>
                  <a:gd name="T45" fmla="*/ 26 h 200"/>
                  <a:gd name="T46" fmla="*/ 155 w 419"/>
                  <a:gd name="T47" fmla="*/ 35 h 200"/>
                  <a:gd name="T48" fmla="*/ 162 w 419"/>
                  <a:gd name="T49" fmla="*/ 49 h 200"/>
                  <a:gd name="T50" fmla="*/ 146 w 419"/>
                  <a:gd name="T51" fmla="*/ 49 h 200"/>
                  <a:gd name="T52" fmla="*/ 124 w 419"/>
                  <a:gd name="T53" fmla="*/ 48 h 200"/>
                  <a:gd name="T54" fmla="*/ 94 w 419"/>
                  <a:gd name="T55" fmla="*/ 49 h 200"/>
                  <a:gd name="T56" fmla="*/ 81 w 419"/>
                  <a:gd name="T57" fmla="*/ 60 h 200"/>
                  <a:gd name="T58" fmla="*/ 78 w 419"/>
                  <a:gd name="T59" fmla="*/ 70 h 200"/>
                  <a:gd name="T60" fmla="*/ 45 w 419"/>
                  <a:gd name="T61" fmla="*/ 126 h 200"/>
                  <a:gd name="T62" fmla="*/ 34 w 419"/>
                  <a:gd name="T63" fmla="*/ 137 h 200"/>
                  <a:gd name="T64" fmla="*/ 25 w 419"/>
                  <a:gd name="T65" fmla="*/ 146 h 200"/>
                  <a:gd name="T66" fmla="*/ 14 w 419"/>
                  <a:gd name="T67" fmla="*/ 155 h 200"/>
                  <a:gd name="T68" fmla="*/ 69 w 419"/>
                  <a:gd name="T69" fmla="*/ 175 h 200"/>
                  <a:gd name="T70" fmla="*/ 195 w 419"/>
                  <a:gd name="T71" fmla="*/ 186 h 200"/>
                  <a:gd name="T72" fmla="*/ 250 w 419"/>
                  <a:gd name="T73" fmla="*/ 200 h 200"/>
                  <a:gd name="T74" fmla="*/ 254 w 419"/>
                  <a:gd name="T75" fmla="*/ 186 h 200"/>
                  <a:gd name="T76" fmla="*/ 217 w 419"/>
                  <a:gd name="T77" fmla="*/ 186 h 200"/>
                  <a:gd name="T78" fmla="*/ 210 w 419"/>
                  <a:gd name="T79" fmla="*/ 178 h 200"/>
                  <a:gd name="T80" fmla="*/ 335 w 419"/>
                  <a:gd name="T81" fmla="*/ 89 h 200"/>
                  <a:gd name="T82" fmla="*/ 348 w 419"/>
                  <a:gd name="T83" fmla="*/ 74 h 200"/>
                  <a:gd name="T84" fmla="*/ 331 w 419"/>
                  <a:gd name="T85" fmla="*/ 63 h 200"/>
                  <a:gd name="T86" fmla="*/ 312 w 419"/>
                  <a:gd name="T87" fmla="*/ 38 h 200"/>
                  <a:gd name="T88" fmla="*/ 340 w 419"/>
                  <a:gd name="T89" fmla="*/ 12 h 200"/>
                  <a:gd name="T90" fmla="*/ 387 w 419"/>
                  <a:gd name="T91" fmla="*/ 1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19" h="200">
                    <a:moveTo>
                      <a:pt x="259" y="186"/>
                    </a:moveTo>
                    <a:cubicBezTo>
                      <a:pt x="259" y="187"/>
                      <a:pt x="260" y="187"/>
                      <a:pt x="260" y="187"/>
                    </a:cubicBezTo>
                    <a:cubicBezTo>
                      <a:pt x="262" y="189"/>
                      <a:pt x="264" y="192"/>
                      <a:pt x="266" y="195"/>
                    </a:cubicBezTo>
                    <a:cubicBezTo>
                      <a:pt x="282" y="200"/>
                      <a:pt x="282" y="200"/>
                      <a:pt x="282" y="200"/>
                    </a:cubicBezTo>
                    <a:cubicBezTo>
                      <a:pt x="282" y="200"/>
                      <a:pt x="280" y="189"/>
                      <a:pt x="259" y="186"/>
                    </a:cubicBezTo>
                    <a:moveTo>
                      <a:pt x="206" y="115"/>
                    </a:moveTo>
                    <a:cubicBezTo>
                      <a:pt x="206" y="115"/>
                      <a:pt x="205" y="115"/>
                      <a:pt x="205" y="114"/>
                    </a:cubicBezTo>
                    <a:cubicBezTo>
                      <a:pt x="203" y="110"/>
                      <a:pt x="201" y="105"/>
                      <a:pt x="199" y="100"/>
                    </a:cubicBezTo>
                    <a:cubicBezTo>
                      <a:pt x="196" y="96"/>
                      <a:pt x="194" y="91"/>
                      <a:pt x="192" y="87"/>
                    </a:cubicBezTo>
                    <a:cubicBezTo>
                      <a:pt x="189" y="82"/>
                      <a:pt x="186" y="78"/>
                      <a:pt x="184" y="74"/>
                    </a:cubicBezTo>
                    <a:cubicBezTo>
                      <a:pt x="181" y="69"/>
                      <a:pt x="178" y="65"/>
                      <a:pt x="175" y="61"/>
                    </a:cubicBezTo>
                    <a:cubicBezTo>
                      <a:pt x="176" y="60"/>
                      <a:pt x="176" y="60"/>
                      <a:pt x="176" y="60"/>
                    </a:cubicBezTo>
                    <a:cubicBezTo>
                      <a:pt x="177" y="60"/>
                      <a:pt x="177" y="60"/>
                      <a:pt x="177" y="60"/>
                    </a:cubicBezTo>
                    <a:cubicBezTo>
                      <a:pt x="180" y="64"/>
                      <a:pt x="184" y="68"/>
                      <a:pt x="187" y="72"/>
                    </a:cubicBezTo>
                    <a:cubicBezTo>
                      <a:pt x="190" y="76"/>
                      <a:pt x="192" y="80"/>
                      <a:pt x="195" y="85"/>
                    </a:cubicBezTo>
                    <a:cubicBezTo>
                      <a:pt x="197" y="90"/>
                      <a:pt x="200" y="94"/>
                      <a:pt x="202" y="99"/>
                    </a:cubicBezTo>
                    <a:cubicBezTo>
                      <a:pt x="204" y="104"/>
                      <a:pt x="206" y="109"/>
                      <a:pt x="207" y="114"/>
                    </a:cubicBezTo>
                    <a:cubicBezTo>
                      <a:pt x="207" y="114"/>
                      <a:pt x="207" y="115"/>
                      <a:pt x="206" y="115"/>
                    </a:cubicBezTo>
                    <a:cubicBezTo>
                      <a:pt x="206" y="115"/>
                      <a:pt x="206" y="115"/>
                      <a:pt x="206" y="115"/>
                    </a:cubicBezTo>
                    <a:moveTo>
                      <a:pt x="73" y="17"/>
                    </a:moveTo>
                    <a:cubicBezTo>
                      <a:pt x="73" y="17"/>
                      <a:pt x="73" y="17"/>
                      <a:pt x="73" y="17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73" y="17"/>
                      <a:pt x="73" y="17"/>
                      <a:pt x="73" y="17"/>
                    </a:cubicBezTo>
                    <a:moveTo>
                      <a:pt x="413" y="0"/>
                    </a:moveTo>
                    <a:cubicBezTo>
                      <a:pt x="374" y="0"/>
                      <a:pt x="374" y="0"/>
                      <a:pt x="374" y="0"/>
                    </a:cubicBezTo>
                    <a:cubicBezTo>
                      <a:pt x="328" y="0"/>
                      <a:pt x="328" y="0"/>
                      <a:pt x="328" y="0"/>
                    </a:cubicBezTo>
                    <a:cubicBezTo>
                      <a:pt x="324" y="1"/>
                      <a:pt x="326" y="6"/>
                      <a:pt x="328" y="8"/>
                    </a:cubicBezTo>
                    <a:cubicBezTo>
                      <a:pt x="328" y="8"/>
                      <a:pt x="326" y="9"/>
                      <a:pt x="332" y="10"/>
                    </a:cubicBezTo>
                    <a:cubicBezTo>
                      <a:pt x="332" y="10"/>
                      <a:pt x="332" y="10"/>
                      <a:pt x="331" y="10"/>
                    </a:cubicBezTo>
                    <a:cubicBezTo>
                      <a:pt x="331" y="10"/>
                      <a:pt x="330" y="10"/>
                      <a:pt x="330" y="10"/>
                    </a:cubicBezTo>
                    <a:cubicBezTo>
                      <a:pt x="329" y="10"/>
                      <a:pt x="330" y="10"/>
                      <a:pt x="332" y="11"/>
                    </a:cubicBezTo>
                    <a:cubicBezTo>
                      <a:pt x="323" y="19"/>
                      <a:pt x="312" y="28"/>
                      <a:pt x="300" y="36"/>
                    </a:cubicBezTo>
                    <a:cubicBezTo>
                      <a:pt x="293" y="40"/>
                      <a:pt x="286" y="45"/>
                      <a:pt x="277" y="49"/>
                    </a:cubicBezTo>
                    <a:cubicBezTo>
                      <a:pt x="273" y="51"/>
                      <a:pt x="269" y="53"/>
                      <a:pt x="265" y="55"/>
                    </a:cubicBezTo>
                    <a:cubicBezTo>
                      <a:pt x="264" y="55"/>
                      <a:pt x="263" y="55"/>
                      <a:pt x="262" y="56"/>
                    </a:cubicBezTo>
                    <a:cubicBezTo>
                      <a:pt x="239" y="54"/>
                      <a:pt x="211" y="52"/>
                      <a:pt x="179" y="50"/>
                    </a:cubicBezTo>
                    <a:cubicBezTo>
                      <a:pt x="179" y="49"/>
                      <a:pt x="179" y="49"/>
                      <a:pt x="178" y="48"/>
                    </a:cubicBezTo>
                    <a:cubicBezTo>
                      <a:pt x="177" y="45"/>
                      <a:pt x="175" y="43"/>
                      <a:pt x="173" y="40"/>
                    </a:cubicBezTo>
                    <a:cubicBezTo>
                      <a:pt x="171" y="39"/>
                      <a:pt x="170" y="37"/>
                      <a:pt x="169" y="36"/>
                    </a:cubicBezTo>
                    <a:cubicBezTo>
                      <a:pt x="167" y="34"/>
                      <a:pt x="167" y="34"/>
                      <a:pt x="167" y="34"/>
                    </a:cubicBezTo>
                    <a:cubicBezTo>
                      <a:pt x="166" y="33"/>
                      <a:pt x="165" y="32"/>
                      <a:pt x="164" y="31"/>
                    </a:cubicBezTo>
                    <a:cubicBezTo>
                      <a:pt x="161" y="30"/>
                      <a:pt x="157" y="29"/>
                      <a:pt x="153" y="28"/>
                    </a:cubicBezTo>
                    <a:cubicBezTo>
                      <a:pt x="149" y="27"/>
                      <a:pt x="146" y="27"/>
                      <a:pt x="142" y="26"/>
                    </a:cubicBezTo>
                    <a:cubicBezTo>
                      <a:pt x="134" y="25"/>
                      <a:pt x="126" y="24"/>
                      <a:pt x="118" y="23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0" y="19"/>
                      <a:pt x="85" y="19"/>
                      <a:pt x="80" y="18"/>
                    </a:cubicBezTo>
                    <a:cubicBezTo>
                      <a:pt x="81" y="18"/>
                      <a:pt x="81" y="18"/>
                      <a:pt x="82" y="18"/>
                    </a:cubicBezTo>
                    <a:cubicBezTo>
                      <a:pt x="82" y="17"/>
                      <a:pt x="81" y="17"/>
                      <a:pt x="80" y="17"/>
                    </a:cubicBezTo>
                    <a:cubicBezTo>
                      <a:pt x="79" y="17"/>
                      <a:pt x="79" y="17"/>
                      <a:pt x="78" y="17"/>
                    </a:cubicBezTo>
                    <a:cubicBezTo>
                      <a:pt x="81" y="16"/>
                      <a:pt x="84" y="14"/>
                      <a:pt x="88" y="13"/>
                    </a:cubicBezTo>
                    <a:cubicBezTo>
                      <a:pt x="92" y="13"/>
                      <a:pt x="96" y="12"/>
                      <a:pt x="99" y="12"/>
                    </a:cubicBezTo>
                    <a:cubicBezTo>
                      <a:pt x="125" y="11"/>
                      <a:pt x="125" y="5"/>
                      <a:pt x="124" y="3"/>
                    </a:cubicBezTo>
                    <a:cubicBezTo>
                      <a:pt x="124" y="3"/>
                      <a:pt x="124" y="3"/>
                      <a:pt x="124" y="3"/>
                    </a:cubicBezTo>
                    <a:cubicBezTo>
                      <a:pt x="124" y="3"/>
                      <a:pt x="124" y="3"/>
                      <a:pt x="124" y="3"/>
                    </a:cubicBezTo>
                    <a:cubicBezTo>
                      <a:pt x="123" y="2"/>
                      <a:pt x="123" y="2"/>
                      <a:pt x="123" y="2"/>
                    </a:cubicBezTo>
                    <a:cubicBezTo>
                      <a:pt x="123" y="2"/>
                      <a:pt x="123" y="2"/>
                      <a:pt x="123" y="2"/>
                    </a:cubicBezTo>
                    <a:cubicBezTo>
                      <a:pt x="123" y="2"/>
                      <a:pt x="123" y="2"/>
                      <a:pt x="123" y="2"/>
                    </a:cubicBezTo>
                    <a:cubicBezTo>
                      <a:pt x="123" y="2"/>
                      <a:pt x="101" y="3"/>
                      <a:pt x="85" y="3"/>
                    </a:cubicBezTo>
                    <a:cubicBezTo>
                      <a:pt x="84" y="3"/>
                      <a:pt x="84" y="3"/>
                      <a:pt x="84" y="3"/>
                    </a:cubicBezTo>
                    <a:cubicBezTo>
                      <a:pt x="75" y="4"/>
                      <a:pt x="68" y="4"/>
                      <a:pt x="68" y="4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6" y="20"/>
                      <a:pt x="61" y="20"/>
                      <a:pt x="66" y="20"/>
                    </a:cubicBezTo>
                    <a:cubicBezTo>
                      <a:pt x="66" y="20"/>
                      <a:pt x="67" y="21"/>
                      <a:pt x="69" y="21"/>
                    </a:cubicBezTo>
                    <a:cubicBezTo>
                      <a:pt x="70" y="21"/>
                      <a:pt x="71" y="20"/>
                      <a:pt x="73" y="20"/>
                    </a:cubicBezTo>
                    <a:cubicBezTo>
                      <a:pt x="73" y="20"/>
                      <a:pt x="73" y="20"/>
                      <a:pt x="74" y="20"/>
                    </a:cubicBezTo>
                    <a:cubicBezTo>
                      <a:pt x="74" y="21"/>
                      <a:pt x="75" y="21"/>
                      <a:pt x="75" y="21"/>
                    </a:cubicBezTo>
                    <a:cubicBezTo>
                      <a:pt x="75" y="21"/>
                      <a:pt x="76" y="20"/>
                      <a:pt x="76" y="20"/>
                    </a:cubicBezTo>
                    <a:cubicBezTo>
                      <a:pt x="81" y="21"/>
                      <a:pt x="87" y="22"/>
                      <a:pt x="92" y="23"/>
                    </a:cubicBezTo>
                    <a:cubicBezTo>
                      <a:pt x="115" y="26"/>
                      <a:pt x="115" y="26"/>
                      <a:pt x="115" y="26"/>
                    </a:cubicBezTo>
                    <a:cubicBezTo>
                      <a:pt x="122" y="27"/>
                      <a:pt x="129" y="28"/>
                      <a:pt x="136" y="29"/>
                    </a:cubicBezTo>
                    <a:cubicBezTo>
                      <a:pt x="143" y="31"/>
                      <a:pt x="150" y="32"/>
                      <a:pt x="153" y="34"/>
                    </a:cubicBezTo>
                    <a:cubicBezTo>
                      <a:pt x="154" y="34"/>
                      <a:pt x="154" y="35"/>
                      <a:pt x="155" y="35"/>
                    </a:cubicBezTo>
                    <a:cubicBezTo>
                      <a:pt x="156" y="37"/>
                      <a:pt x="156" y="37"/>
                      <a:pt x="156" y="37"/>
                    </a:cubicBezTo>
                    <a:cubicBezTo>
                      <a:pt x="157" y="38"/>
                      <a:pt x="158" y="40"/>
                      <a:pt x="158" y="41"/>
                    </a:cubicBezTo>
                    <a:cubicBezTo>
                      <a:pt x="160" y="44"/>
                      <a:pt x="161" y="46"/>
                      <a:pt x="162" y="49"/>
                    </a:cubicBezTo>
                    <a:cubicBezTo>
                      <a:pt x="162" y="49"/>
                      <a:pt x="162" y="49"/>
                      <a:pt x="162" y="49"/>
                    </a:cubicBezTo>
                    <a:cubicBezTo>
                      <a:pt x="157" y="49"/>
                      <a:pt x="152" y="49"/>
                      <a:pt x="147" y="49"/>
                    </a:cubicBezTo>
                    <a:cubicBezTo>
                      <a:pt x="146" y="49"/>
                      <a:pt x="146" y="49"/>
                      <a:pt x="146" y="49"/>
                    </a:cubicBezTo>
                    <a:cubicBezTo>
                      <a:pt x="145" y="49"/>
                      <a:pt x="143" y="49"/>
                      <a:pt x="141" y="49"/>
                    </a:cubicBezTo>
                    <a:cubicBezTo>
                      <a:pt x="137" y="48"/>
                      <a:pt x="132" y="48"/>
                      <a:pt x="127" y="48"/>
                    </a:cubicBezTo>
                    <a:cubicBezTo>
                      <a:pt x="126" y="48"/>
                      <a:pt x="125" y="48"/>
                      <a:pt x="124" y="48"/>
                    </a:cubicBezTo>
                    <a:cubicBezTo>
                      <a:pt x="120" y="48"/>
                      <a:pt x="117" y="48"/>
                      <a:pt x="113" y="48"/>
                    </a:cubicBezTo>
                    <a:cubicBezTo>
                      <a:pt x="108" y="49"/>
                      <a:pt x="104" y="49"/>
                      <a:pt x="100" y="49"/>
                    </a:cubicBezTo>
                    <a:cubicBezTo>
                      <a:pt x="98" y="49"/>
                      <a:pt x="96" y="49"/>
                      <a:pt x="94" y="49"/>
                    </a:cubicBezTo>
                    <a:cubicBezTo>
                      <a:pt x="87" y="50"/>
                      <a:pt x="83" y="51"/>
                      <a:pt x="83" y="52"/>
                    </a:cubicBezTo>
                    <a:cubicBezTo>
                      <a:pt x="83" y="52"/>
                      <a:pt x="83" y="52"/>
                      <a:pt x="83" y="52"/>
                    </a:cubicBezTo>
                    <a:cubicBezTo>
                      <a:pt x="82" y="55"/>
                      <a:pt x="81" y="58"/>
                      <a:pt x="81" y="60"/>
                    </a:cubicBezTo>
                    <a:cubicBezTo>
                      <a:pt x="81" y="61"/>
                      <a:pt x="80" y="61"/>
                      <a:pt x="80" y="62"/>
                    </a:cubicBezTo>
                    <a:cubicBezTo>
                      <a:pt x="80" y="64"/>
                      <a:pt x="79" y="67"/>
                      <a:pt x="78" y="69"/>
                    </a:cubicBezTo>
                    <a:cubicBezTo>
                      <a:pt x="78" y="70"/>
                      <a:pt x="78" y="70"/>
                      <a:pt x="78" y="70"/>
                    </a:cubicBezTo>
                    <a:cubicBezTo>
                      <a:pt x="76" y="76"/>
                      <a:pt x="74" y="82"/>
                      <a:pt x="71" y="87"/>
                    </a:cubicBezTo>
                    <a:cubicBezTo>
                      <a:pt x="71" y="87"/>
                      <a:pt x="71" y="87"/>
                      <a:pt x="71" y="87"/>
                    </a:cubicBezTo>
                    <a:cubicBezTo>
                      <a:pt x="65" y="101"/>
                      <a:pt x="56" y="113"/>
                      <a:pt x="45" y="126"/>
                    </a:cubicBezTo>
                    <a:cubicBezTo>
                      <a:pt x="44" y="127"/>
                      <a:pt x="43" y="129"/>
                      <a:pt x="41" y="130"/>
                    </a:cubicBezTo>
                    <a:cubicBezTo>
                      <a:pt x="41" y="130"/>
                      <a:pt x="41" y="131"/>
                      <a:pt x="40" y="131"/>
                    </a:cubicBezTo>
                    <a:cubicBezTo>
                      <a:pt x="38" y="133"/>
                      <a:pt x="36" y="135"/>
                      <a:pt x="34" y="137"/>
                    </a:cubicBezTo>
                    <a:cubicBezTo>
                      <a:pt x="33" y="138"/>
                      <a:pt x="33" y="139"/>
                      <a:pt x="32" y="140"/>
                    </a:cubicBezTo>
                    <a:cubicBezTo>
                      <a:pt x="31" y="141"/>
                      <a:pt x="30" y="142"/>
                      <a:pt x="29" y="142"/>
                    </a:cubicBezTo>
                    <a:cubicBezTo>
                      <a:pt x="27" y="144"/>
                      <a:pt x="26" y="145"/>
                      <a:pt x="25" y="146"/>
                    </a:cubicBezTo>
                    <a:cubicBezTo>
                      <a:pt x="24" y="147"/>
                      <a:pt x="23" y="148"/>
                      <a:pt x="22" y="148"/>
                    </a:cubicBezTo>
                    <a:cubicBezTo>
                      <a:pt x="20" y="150"/>
                      <a:pt x="18" y="152"/>
                      <a:pt x="16" y="153"/>
                    </a:cubicBezTo>
                    <a:cubicBezTo>
                      <a:pt x="16" y="154"/>
                      <a:pt x="15" y="154"/>
                      <a:pt x="14" y="155"/>
                    </a:cubicBezTo>
                    <a:cubicBezTo>
                      <a:pt x="12" y="157"/>
                      <a:pt x="10" y="159"/>
                      <a:pt x="7" y="160"/>
                    </a:cubicBezTo>
                    <a:cubicBezTo>
                      <a:pt x="0" y="164"/>
                      <a:pt x="47" y="174"/>
                      <a:pt x="69" y="175"/>
                    </a:cubicBezTo>
                    <a:cubicBezTo>
                      <a:pt x="69" y="175"/>
                      <a:pt x="69" y="175"/>
                      <a:pt x="69" y="175"/>
                    </a:cubicBezTo>
                    <a:cubicBezTo>
                      <a:pt x="69" y="175"/>
                      <a:pt x="76" y="175"/>
                      <a:pt x="87" y="175"/>
                    </a:cubicBezTo>
                    <a:cubicBezTo>
                      <a:pt x="105" y="176"/>
                      <a:pt x="136" y="177"/>
                      <a:pt x="171" y="178"/>
                    </a:cubicBezTo>
                    <a:cubicBezTo>
                      <a:pt x="171" y="179"/>
                      <a:pt x="173" y="186"/>
                      <a:pt x="195" y="186"/>
                    </a:cubicBezTo>
                    <a:cubicBezTo>
                      <a:pt x="196" y="186"/>
                      <a:pt x="197" y="186"/>
                      <a:pt x="197" y="186"/>
                    </a:cubicBezTo>
                    <a:cubicBezTo>
                      <a:pt x="198" y="186"/>
                      <a:pt x="199" y="186"/>
                      <a:pt x="199" y="186"/>
                    </a:cubicBezTo>
                    <a:cubicBezTo>
                      <a:pt x="215" y="186"/>
                      <a:pt x="249" y="189"/>
                      <a:pt x="250" y="200"/>
                    </a:cubicBezTo>
                    <a:cubicBezTo>
                      <a:pt x="261" y="194"/>
                      <a:pt x="261" y="194"/>
                      <a:pt x="261" y="194"/>
                    </a:cubicBezTo>
                    <a:cubicBezTo>
                      <a:pt x="260" y="193"/>
                      <a:pt x="258" y="191"/>
                      <a:pt x="257" y="190"/>
                    </a:cubicBezTo>
                    <a:cubicBezTo>
                      <a:pt x="256" y="188"/>
                      <a:pt x="255" y="187"/>
                      <a:pt x="254" y="186"/>
                    </a:cubicBezTo>
                    <a:cubicBezTo>
                      <a:pt x="247" y="186"/>
                      <a:pt x="240" y="185"/>
                      <a:pt x="234" y="185"/>
                    </a:cubicBezTo>
                    <a:cubicBezTo>
                      <a:pt x="230" y="185"/>
                      <a:pt x="227" y="185"/>
                      <a:pt x="225" y="186"/>
                    </a:cubicBezTo>
                    <a:cubicBezTo>
                      <a:pt x="222" y="186"/>
                      <a:pt x="219" y="186"/>
                      <a:pt x="217" y="186"/>
                    </a:cubicBezTo>
                    <a:cubicBezTo>
                      <a:pt x="214" y="186"/>
                      <a:pt x="211" y="186"/>
                      <a:pt x="209" y="185"/>
                    </a:cubicBezTo>
                    <a:cubicBezTo>
                      <a:pt x="203" y="185"/>
                      <a:pt x="203" y="180"/>
                      <a:pt x="204" y="178"/>
                    </a:cubicBezTo>
                    <a:cubicBezTo>
                      <a:pt x="206" y="178"/>
                      <a:pt x="208" y="178"/>
                      <a:pt x="210" y="178"/>
                    </a:cubicBezTo>
                    <a:cubicBezTo>
                      <a:pt x="228" y="178"/>
                      <a:pt x="246" y="178"/>
                      <a:pt x="263" y="177"/>
                    </a:cubicBezTo>
                    <a:cubicBezTo>
                      <a:pt x="263" y="177"/>
                      <a:pt x="310" y="151"/>
                      <a:pt x="325" y="119"/>
                    </a:cubicBezTo>
                    <a:cubicBezTo>
                      <a:pt x="331" y="107"/>
                      <a:pt x="333" y="97"/>
                      <a:pt x="335" y="89"/>
                    </a:cubicBezTo>
                    <a:cubicBezTo>
                      <a:pt x="336" y="85"/>
                      <a:pt x="336" y="81"/>
                      <a:pt x="337" y="78"/>
                    </a:cubicBezTo>
                    <a:cubicBezTo>
                      <a:pt x="340" y="78"/>
                      <a:pt x="343" y="77"/>
                      <a:pt x="346" y="76"/>
                    </a:cubicBezTo>
                    <a:cubicBezTo>
                      <a:pt x="349" y="76"/>
                      <a:pt x="349" y="75"/>
                      <a:pt x="348" y="74"/>
                    </a:cubicBezTo>
                    <a:cubicBezTo>
                      <a:pt x="351" y="73"/>
                      <a:pt x="353" y="72"/>
                      <a:pt x="354" y="70"/>
                    </a:cubicBezTo>
                    <a:cubicBezTo>
                      <a:pt x="359" y="67"/>
                      <a:pt x="345" y="63"/>
                      <a:pt x="334" y="63"/>
                    </a:cubicBezTo>
                    <a:cubicBezTo>
                      <a:pt x="333" y="63"/>
                      <a:pt x="332" y="63"/>
                      <a:pt x="331" y="63"/>
                    </a:cubicBezTo>
                    <a:cubicBezTo>
                      <a:pt x="323" y="62"/>
                      <a:pt x="305" y="60"/>
                      <a:pt x="281" y="58"/>
                    </a:cubicBezTo>
                    <a:cubicBezTo>
                      <a:pt x="284" y="56"/>
                      <a:pt x="288" y="54"/>
                      <a:pt x="292" y="51"/>
                    </a:cubicBezTo>
                    <a:cubicBezTo>
                      <a:pt x="299" y="47"/>
                      <a:pt x="306" y="42"/>
                      <a:pt x="312" y="38"/>
                    </a:cubicBezTo>
                    <a:cubicBezTo>
                      <a:pt x="323" y="29"/>
                      <a:pt x="331" y="20"/>
                      <a:pt x="338" y="11"/>
                    </a:cubicBezTo>
                    <a:cubicBezTo>
                      <a:pt x="339" y="11"/>
                      <a:pt x="340" y="12"/>
                      <a:pt x="340" y="12"/>
                    </a:cubicBezTo>
                    <a:cubicBezTo>
                      <a:pt x="340" y="12"/>
                      <a:pt x="340" y="12"/>
                      <a:pt x="340" y="12"/>
                    </a:cubicBezTo>
                    <a:cubicBezTo>
                      <a:pt x="342" y="12"/>
                      <a:pt x="341" y="11"/>
                      <a:pt x="340" y="10"/>
                    </a:cubicBezTo>
                    <a:cubicBezTo>
                      <a:pt x="349" y="11"/>
                      <a:pt x="366" y="12"/>
                      <a:pt x="380" y="12"/>
                    </a:cubicBezTo>
                    <a:cubicBezTo>
                      <a:pt x="383" y="12"/>
                      <a:pt x="385" y="12"/>
                      <a:pt x="387" y="12"/>
                    </a:cubicBezTo>
                    <a:cubicBezTo>
                      <a:pt x="419" y="11"/>
                      <a:pt x="413" y="0"/>
                      <a:pt x="413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42" name="ïšļiḓè">
                <a:extLst>
                  <a:ext uri="{FF2B5EF4-FFF2-40B4-BE49-F238E27FC236}">
                    <a16:creationId xmlns:a16="http://schemas.microsoft.com/office/drawing/2014/main" id="{5D895694-89BE-485F-BA6D-26C246D8CCE2}"/>
                  </a:ext>
                </a:extLst>
              </p:cNvPr>
              <p:cNvSpPr/>
              <p:nvPr userDrawn="1"/>
            </p:nvSpPr>
            <p:spPr bwMode="auto">
              <a:xfrm flipH="1">
                <a:off x="10388769" y="3668175"/>
                <a:ext cx="66272" cy="115474"/>
              </a:xfrm>
              <a:custGeom>
                <a:avLst/>
                <a:gdLst>
                  <a:gd name="T0" fmla="*/ 1 w 32"/>
                  <a:gd name="T1" fmla="*/ 0 h 55"/>
                  <a:gd name="T2" fmla="*/ 0 w 32"/>
                  <a:gd name="T3" fmla="*/ 1 h 55"/>
                  <a:gd name="T4" fmla="*/ 9 w 32"/>
                  <a:gd name="T5" fmla="*/ 14 h 55"/>
                  <a:gd name="T6" fmla="*/ 17 w 32"/>
                  <a:gd name="T7" fmla="*/ 27 h 55"/>
                  <a:gd name="T8" fmla="*/ 24 w 32"/>
                  <a:gd name="T9" fmla="*/ 40 h 55"/>
                  <a:gd name="T10" fmla="*/ 30 w 32"/>
                  <a:gd name="T11" fmla="*/ 54 h 55"/>
                  <a:gd name="T12" fmla="*/ 31 w 32"/>
                  <a:gd name="T13" fmla="*/ 55 h 55"/>
                  <a:gd name="T14" fmla="*/ 31 w 32"/>
                  <a:gd name="T15" fmla="*/ 55 h 55"/>
                  <a:gd name="T16" fmla="*/ 32 w 32"/>
                  <a:gd name="T17" fmla="*/ 54 h 55"/>
                  <a:gd name="T18" fmla="*/ 27 w 32"/>
                  <a:gd name="T19" fmla="*/ 39 h 55"/>
                  <a:gd name="T20" fmla="*/ 20 w 32"/>
                  <a:gd name="T21" fmla="*/ 25 h 55"/>
                  <a:gd name="T22" fmla="*/ 12 w 32"/>
                  <a:gd name="T23" fmla="*/ 12 h 55"/>
                  <a:gd name="T24" fmla="*/ 2 w 32"/>
                  <a:gd name="T25" fmla="*/ 0 h 55"/>
                  <a:gd name="T26" fmla="*/ 1 w 32"/>
                  <a:gd name="T27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55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3" y="5"/>
                      <a:pt x="6" y="9"/>
                      <a:pt x="9" y="14"/>
                    </a:cubicBezTo>
                    <a:cubicBezTo>
                      <a:pt x="11" y="18"/>
                      <a:pt x="14" y="22"/>
                      <a:pt x="17" y="27"/>
                    </a:cubicBezTo>
                    <a:cubicBezTo>
                      <a:pt x="19" y="31"/>
                      <a:pt x="21" y="36"/>
                      <a:pt x="24" y="40"/>
                    </a:cubicBezTo>
                    <a:cubicBezTo>
                      <a:pt x="26" y="45"/>
                      <a:pt x="28" y="50"/>
                      <a:pt x="30" y="54"/>
                    </a:cubicBezTo>
                    <a:cubicBezTo>
                      <a:pt x="30" y="55"/>
                      <a:pt x="31" y="55"/>
                      <a:pt x="31" y="55"/>
                    </a:cubicBezTo>
                    <a:cubicBezTo>
                      <a:pt x="31" y="55"/>
                      <a:pt x="31" y="55"/>
                      <a:pt x="31" y="55"/>
                    </a:cubicBezTo>
                    <a:cubicBezTo>
                      <a:pt x="32" y="55"/>
                      <a:pt x="32" y="54"/>
                      <a:pt x="32" y="54"/>
                    </a:cubicBezTo>
                    <a:cubicBezTo>
                      <a:pt x="31" y="49"/>
                      <a:pt x="29" y="44"/>
                      <a:pt x="27" y="39"/>
                    </a:cubicBezTo>
                    <a:cubicBezTo>
                      <a:pt x="25" y="34"/>
                      <a:pt x="22" y="30"/>
                      <a:pt x="20" y="25"/>
                    </a:cubicBezTo>
                    <a:cubicBezTo>
                      <a:pt x="17" y="20"/>
                      <a:pt x="15" y="16"/>
                      <a:pt x="12" y="12"/>
                    </a:cubicBezTo>
                    <a:cubicBezTo>
                      <a:pt x="9" y="8"/>
                      <a:pt x="5" y="4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43" name="íṩļiḋê">
                <a:extLst>
                  <a:ext uri="{FF2B5EF4-FFF2-40B4-BE49-F238E27FC236}">
                    <a16:creationId xmlns:a16="http://schemas.microsoft.com/office/drawing/2014/main" id="{5474212D-1FEA-423E-8CB9-E0DB070591F7}"/>
                  </a:ext>
                </a:extLst>
              </p:cNvPr>
              <p:cNvSpPr/>
              <p:nvPr userDrawn="1"/>
            </p:nvSpPr>
            <p:spPr bwMode="auto">
              <a:xfrm flipH="1">
                <a:off x="10265262" y="3931254"/>
                <a:ext cx="25103" cy="19078"/>
              </a:xfrm>
              <a:custGeom>
                <a:avLst/>
                <a:gdLst>
                  <a:gd name="T0" fmla="*/ 0 w 12"/>
                  <a:gd name="T1" fmla="*/ 0 h 9"/>
                  <a:gd name="T2" fmla="*/ 3 w 12"/>
                  <a:gd name="T3" fmla="*/ 4 h 9"/>
                  <a:gd name="T4" fmla="*/ 7 w 12"/>
                  <a:gd name="T5" fmla="*/ 8 h 9"/>
                  <a:gd name="T6" fmla="*/ 8 w 12"/>
                  <a:gd name="T7" fmla="*/ 7 h 9"/>
                  <a:gd name="T8" fmla="*/ 12 w 12"/>
                  <a:gd name="T9" fmla="*/ 9 h 9"/>
                  <a:gd name="T10" fmla="*/ 6 w 12"/>
                  <a:gd name="T11" fmla="*/ 1 h 9"/>
                  <a:gd name="T12" fmla="*/ 5 w 12"/>
                  <a:gd name="T13" fmla="*/ 0 h 9"/>
                  <a:gd name="T14" fmla="*/ 4 w 12"/>
                  <a:gd name="T15" fmla="*/ 0 h 9"/>
                  <a:gd name="T16" fmla="*/ 0 w 12"/>
                  <a:gd name="T1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9">
                    <a:moveTo>
                      <a:pt x="0" y="0"/>
                    </a:moveTo>
                    <a:cubicBezTo>
                      <a:pt x="1" y="1"/>
                      <a:pt x="2" y="2"/>
                      <a:pt x="3" y="4"/>
                    </a:cubicBezTo>
                    <a:cubicBezTo>
                      <a:pt x="4" y="5"/>
                      <a:pt x="6" y="7"/>
                      <a:pt x="7" y="8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0" y="6"/>
                      <a:pt x="8" y="3"/>
                      <a:pt x="6" y="1"/>
                    </a:cubicBezTo>
                    <a:cubicBezTo>
                      <a:pt x="6" y="1"/>
                      <a:pt x="5" y="1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1" y="0"/>
                      <a:pt x="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44" name="ïSliḓé">
                <a:extLst>
                  <a:ext uri="{FF2B5EF4-FFF2-40B4-BE49-F238E27FC236}">
                    <a16:creationId xmlns:a16="http://schemas.microsoft.com/office/drawing/2014/main" id="{87BE63B4-333C-492D-90A5-E28AF8F2E893}"/>
                  </a:ext>
                </a:extLst>
              </p:cNvPr>
              <p:cNvSpPr/>
              <p:nvPr userDrawn="1"/>
            </p:nvSpPr>
            <p:spPr bwMode="auto">
              <a:xfrm flipH="1">
                <a:off x="9407743" y="3539647"/>
                <a:ext cx="513106" cy="260067"/>
              </a:xfrm>
              <a:custGeom>
                <a:avLst/>
                <a:gdLst>
                  <a:gd name="T0" fmla="*/ 16 w 246"/>
                  <a:gd name="T1" fmla="*/ 15 h 125"/>
                  <a:gd name="T2" fmla="*/ 24 w 246"/>
                  <a:gd name="T3" fmla="*/ 1 h 125"/>
                  <a:gd name="T4" fmla="*/ 10 w 246"/>
                  <a:gd name="T5" fmla="*/ 18 h 125"/>
                  <a:gd name="T6" fmla="*/ 16 w 246"/>
                  <a:gd name="T7" fmla="*/ 18 h 125"/>
                  <a:gd name="T8" fmla="*/ 30 w 246"/>
                  <a:gd name="T9" fmla="*/ 19 h 125"/>
                  <a:gd name="T10" fmla="*/ 78 w 246"/>
                  <a:gd name="T11" fmla="*/ 28 h 125"/>
                  <a:gd name="T12" fmla="*/ 82 w 246"/>
                  <a:gd name="T13" fmla="*/ 34 h 125"/>
                  <a:gd name="T14" fmla="*/ 81 w 246"/>
                  <a:gd name="T15" fmla="*/ 43 h 125"/>
                  <a:gd name="T16" fmla="*/ 76 w 246"/>
                  <a:gd name="T17" fmla="*/ 60 h 125"/>
                  <a:gd name="T18" fmla="*/ 74 w 246"/>
                  <a:gd name="T19" fmla="*/ 63 h 125"/>
                  <a:gd name="T20" fmla="*/ 66 w 246"/>
                  <a:gd name="T21" fmla="*/ 74 h 125"/>
                  <a:gd name="T22" fmla="*/ 52 w 246"/>
                  <a:gd name="T23" fmla="*/ 69 h 125"/>
                  <a:gd name="T24" fmla="*/ 48 w 246"/>
                  <a:gd name="T25" fmla="*/ 67 h 125"/>
                  <a:gd name="T26" fmla="*/ 35 w 246"/>
                  <a:gd name="T27" fmla="*/ 55 h 125"/>
                  <a:gd name="T28" fmla="*/ 27 w 246"/>
                  <a:gd name="T29" fmla="*/ 44 h 125"/>
                  <a:gd name="T30" fmla="*/ 4 w 246"/>
                  <a:gd name="T31" fmla="*/ 52 h 125"/>
                  <a:gd name="T32" fmla="*/ 16 w 246"/>
                  <a:gd name="T33" fmla="*/ 53 h 125"/>
                  <a:gd name="T34" fmla="*/ 37 w 246"/>
                  <a:gd name="T35" fmla="*/ 67 h 125"/>
                  <a:gd name="T36" fmla="*/ 41 w 246"/>
                  <a:gd name="T37" fmla="*/ 70 h 125"/>
                  <a:gd name="T38" fmla="*/ 47 w 246"/>
                  <a:gd name="T39" fmla="*/ 73 h 125"/>
                  <a:gd name="T40" fmla="*/ 61 w 246"/>
                  <a:gd name="T41" fmla="*/ 78 h 125"/>
                  <a:gd name="T42" fmla="*/ 55 w 246"/>
                  <a:gd name="T43" fmla="*/ 84 h 125"/>
                  <a:gd name="T44" fmla="*/ 49 w 246"/>
                  <a:gd name="T45" fmla="*/ 89 h 125"/>
                  <a:gd name="T46" fmla="*/ 40 w 246"/>
                  <a:gd name="T47" fmla="*/ 95 h 125"/>
                  <a:gd name="T48" fmla="*/ 34 w 246"/>
                  <a:gd name="T49" fmla="*/ 99 h 125"/>
                  <a:gd name="T50" fmla="*/ 24 w 246"/>
                  <a:gd name="T51" fmla="*/ 104 h 125"/>
                  <a:gd name="T52" fmla="*/ 25 w 246"/>
                  <a:gd name="T53" fmla="*/ 125 h 125"/>
                  <a:gd name="T54" fmla="*/ 51 w 246"/>
                  <a:gd name="T55" fmla="*/ 120 h 125"/>
                  <a:gd name="T56" fmla="*/ 79 w 246"/>
                  <a:gd name="T57" fmla="*/ 82 h 125"/>
                  <a:gd name="T58" fmla="*/ 98 w 246"/>
                  <a:gd name="T59" fmla="*/ 78 h 125"/>
                  <a:gd name="T60" fmla="*/ 80 w 246"/>
                  <a:gd name="T61" fmla="*/ 85 h 125"/>
                  <a:gd name="T62" fmla="*/ 53 w 246"/>
                  <a:gd name="T63" fmla="*/ 120 h 125"/>
                  <a:gd name="T64" fmla="*/ 80 w 246"/>
                  <a:gd name="T65" fmla="*/ 115 h 125"/>
                  <a:gd name="T66" fmla="*/ 94 w 246"/>
                  <a:gd name="T67" fmla="*/ 108 h 125"/>
                  <a:gd name="T68" fmla="*/ 145 w 246"/>
                  <a:gd name="T69" fmla="*/ 63 h 125"/>
                  <a:gd name="T70" fmla="*/ 190 w 246"/>
                  <a:gd name="T71" fmla="*/ 62 h 125"/>
                  <a:gd name="T72" fmla="*/ 199 w 246"/>
                  <a:gd name="T73" fmla="*/ 62 h 125"/>
                  <a:gd name="T74" fmla="*/ 222 w 246"/>
                  <a:gd name="T75" fmla="*/ 56 h 125"/>
                  <a:gd name="T76" fmla="*/ 180 w 246"/>
                  <a:gd name="T77" fmla="*/ 58 h 125"/>
                  <a:gd name="T78" fmla="*/ 147 w 246"/>
                  <a:gd name="T79" fmla="*/ 59 h 125"/>
                  <a:gd name="T80" fmla="*/ 149 w 246"/>
                  <a:gd name="T81" fmla="*/ 45 h 125"/>
                  <a:gd name="T82" fmla="*/ 147 w 246"/>
                  <a:gd name="T83" fmla="*/ 44 h 125"/>
                  <a:gd name="T84" fmla="*/ 145 w 246"/>
                  <a:gd name="T85" fmla="*/ 44 h 125"/>
                  <a:gd name="T86" fmla="*/ 162 w 246"/>
                  <a:gd name="T87" fmla="*/ 32 h 125"/>
                  <a:gd name="T88" fmla="*/ 184 w 246"/>
                  <a:gd name="T89" fmla="*/ 11 h 125"/>
                  <a:gd name="T90" fmla="*/ 221 w 246"/>
                  <a:gd name="T91" fmla="*/ 12 h 125"/>
                  <a:gd name="T92" fmla="*/ 242 w 246"/>
                  <a:gd name="T93" fmla="*/ 2 h 125"/>
                  <a:gd name="T94" fmla="*/ 174 w 246"/>
                  <a:gd name="T95" fmla="*/ 8 h 125"/>
                  <a:gd name="T96" fmla="*/ 176 w 246"/>
                  <a:gd name="T97" fmla="*/ 10 h 125"/>
                  <a:gd name="T98" fmla="*/ 135 w 246"/>
                  <a:gd name="T99" fmla="*/ 40 h 125"/>
                  <a:gd name="T100" fmla="*/ 98 w 246"/>
                  <a:gd name="T101" fmla="*/ 41 h 125"/>
                  <a:gd name="T102" fmla="*/ 90 w 246"/>
                  <a:gd name="T103" fmla="*/ 30 h 125"/>
                  <a:gd name="T104" fmla="*/ 78 w 246"/>
                  <a:gd name="T105" fmla="*/ 24 h 125"/>
                  <a:gd name="T106" fmla="*/ 32 w 246"/>
                  <a:gd name="T107" fmla="*/ 18 h 125"/>
                  <a:gd name="T108" fmla="*/ 21 w 246"/>
                  <a:gd name="T109" fmla="*/ 15 h 125"/>
                  <a:gd name="T110" fmla="*/ 36 w 246"/>
                  <a:gd name="T111" fmla="*/ 11 h 125"/>
                  <a:gd name="T112" fmla="*/ 37 w 246"/>
                  <a:gd name="T113" fmla="*/ 11 h 125"/>
                  <a:gd name="T114" fmla="*/ 44 w 246"/>
                  <a:gd name="T115" fmla="*/ 11 h 125"/>
                  <a:gd name="T116" fmla="*/ 54 w 246"/>
                  <a:gd name="T117" fmla="*/ 4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46" h="125">
                    <a:moveTo>
                      <a:pt x="16" y="15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6" y="15"/>
                      <a:pt x="16" y="15"/>
                      <a:pt x="16" y="15"/>
                    </a:cubicBezTo>
                    <a:moveTo>
                      <a:pt x="54" y="0"/>
                    </a:moveTo>
                    <a:cubicBezTo>
                      <a:pt x="54" y="0"/>
                      <a:pt x="37" y="1"/>
                      <a:pt x="24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" y="18"/>
                      <a:pt x="6" y="18"/>
                      <a:pt x="10" y="18"/>
                    </a:cubicBezTo>
                    <a:cubicBezTo>
                      <a:pt x="10" y="18"/>
                      <a:pt x="11" y="18"/>
                      <a:pt x="12" y="18"/>
                    </a:cubicBezTo>
                    <a:cubicBezTo>
                      <a:pt x="13" y="18"/>
                      <a:pt x="14" y="18"/>
                      <a:pt x="15" y="17"/>
                    </a:cubicBezTo>
                    <a:cubicBezTo>
                      <a:pt x="15" y="17"/>
                      <a:pt x="15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7" y="18"/>
                      <a:pt x="17" y="18"/>
                      <a:pt x="18" y="18"/>
                    </a:cubicBezTo>
                    <a:cubicBezTo>
                      <a:pt x="22" y="18"/>
                      <a:pt x="26" y="19"/>
                      <a:pt x="30" y="19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54" y="23"/>
                      <a:pt x="59" y="24"/>
                      <a:pt x="65" y="25"/>
                    </a:cubicBezTo>
                    <a:cubicBezTo>
                      <a:pt x="70" y="26"/>
                      <a:pt x="75" y="27"/>
                      <a:pt x="78" y="28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80" y="31"/>
                      <a:pt x="80" y="31"/>
                      <a:pt x="80" y="31"/>
                    </a:cubicBezTo>
                    <a:cubicBezTo>
                      <a:pt x="81" y="32"/>
                      <a:pt x="81" y="33"/>
                      <a:pt x="82" y="34"/>
                    </a:cubicBezTo>
                    <a:cubicBezTo>
                      <a:pt x="83" y="36"/>
                      <a:pt x="84" y="38"/>
                      <a:pt x="85" y="40"/>
                    </a:cubicBezTo>
                    <a:cubicBezTo>
                      <a:pt x="85" y="41"/>
                      <a:pt x="85" y="41"/>
                      <a:pt x="85" y="42"/>
                    </a:cubicBezTo>
                    <a:cubicBezTo>
                      <a:pt x="84" y="42"/>
                      <a:pt x="82" y="43"/>
                      <a:pt x="81" y="43"/>
                    </a:cubicBezTo>
                    <a:cubicBezTo>
                      <a:pt x="81" y="46"/>
                      <a:pt x="80" y="50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8" y="56"/>
                      <a:pt x="77" y="58"/>
                      <a:pt x="76" y="60"/>
                    </a:cubicBezTo>
                    <a:cubicBezTo>
                      <a:pt x="76" y="60"/>
                      <a:pt x="76" y="60"/>
                      <a:pt x="76" y="60"/>
                    </a:cubicBezTo>
                    <a:cubicBezTo>
                      <a:pt x="75" y="61"/>
                      <a:pt x="75" y="62"/>
                      <a:pt x="74" y="63"/>
                    </a:cubicBezTo>
                    <a:cubicBezTo>
                      <a:pt x="74" y="63"/>
                      <a:pt x="74" y="63"/>
                      <a:pt x="74" y="63"/>
                    </a:cubicBezTo>
                    <a:cubicBezTo>
                      <a:pt x="72" y="66"/>
                      <a:pt x="70" y="68"/>
                      <a:pt x="68" y="71"/>
                    </a:cubicBezTo>
                    <a:cubicBezTo>
                      <a:pt x="68" y="71"/>
                      <a:pt x="67" y="72"/>
                      <a:pt x="67" y="72"/>
                    </a:cubicBezTo>
                    <a:cubicBezTo>
                      <a:pt x="67" y="73"/>
                      <a:pt x="66" y="73"/>
                      <a:pt x="66" y="74"/>
                    </a:cubicBezTo>
                    <a:cubicBezTo>
                      <a:pt x="61" y="72"/>
                      <a:pt x="57" y="71"/>
                      <a:pt x="54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70"/>
                      <a:pt x="52" y="70"/>
                      <a:pt x="52" y="69"/>
                    </a:cubicBezTo>
                    <a:cubicBezTo>
                      <a:pt x="51" y="69"/>
                      <a:pt x="51" y="69"/>
                      <a:pt x="51" y="69"/>
                    </a:cubicBezTo>
                    <a:cubicBezTo>
                      <a:pt x="51" y="69"/>
                      <a:pt x="50" y="69"/>
                      <a:pt x="50" y="68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47" y="67"/>
                      <a:pt x="47" y="66"/>
                      <a:pt x="46" y="66"/>
                    </a:cubicBezTo>
                    <a:cubicBezTo>
                      <a:pt x="45" y="65"/>
                      <a:pt x="43" y="63"/>
                      <a:pt x="41" y="61"/>
                    </a:cubicBezTo>
                    <a:cubicBezTo>
                      <a:pt x="39" y="59"/>
                      <a:pt x="37" y="57"/>
                      <a:pt x="35" y="55"/>
                    </a:cubicBezTo>
                    <a:cubicBezTo>
                      <a:pt x="37" y="54"/>
                      <a:pt x="38" y="53"/>
                      <a:pt x="38" y="52"/>
                    </a:cubicBezTo>
                    <a:cubicBezTo>
                      <a:pt x="38" y="50"/>
                      <a:pt x="40" y="46"/>
                      <a:pt x="27" y="45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6" y="44"/>
                      <a:pt x="23" y="44"/>
                      <a:pt x="21" y="44"/>
                    </a:cubicBezTo>
                    <a:cubicBezTo>
                      <a:pt x="19" y="44"/>
                      <a:pt x="17" y="44"/>
                      <a:pt x="16" y="44"/>
                    </a:cubicBezTo>
                    <a:cubicBezTo>
                      <a:pt x="12" y="45"/>
                      <a:pt x="4" y="47"/>
                      <a:pt x="4" y="52"/>
                    </a:cubicBezTo>
                    <a:cubicBezTo>
                      <a:pt x="4" y="53"/>
                      <a:pt x="8" y="54"/>
                      <a:pt x="11" y="54"/>
                    </a:cubicBezTo>
                    <a:cubicBezTo>
                      <a:pt x="14" y="54"/>
                      <a:pt x="15" y="54"/>
                      <a:pt x="16" y="53"/>
                    </a:cubicBezTo>
                    <a:cubicBezTo>
                      <a:pt x="16" y="53"/>
                      <a:pt x="16" y="53"/>
                      <a:pt x="16" y="53"/>
                    </a:cubicBezTo>
                    <a:cubicBezTo>
                      <a:pt x="24" y="54"/>
                      <a:pt x="20" y="56"/>
                      <a:pt x="27" y="56"/>
                    </a:cubicBezTo>
                    <a:cubicBezTo>
                      <a:pt x="28" y="58"/>
                      <a:pt x="30" y="60"/>
                      <a:pt x="32" y="62"/>
                    </a:cubicBezTo>
                    <a:cubicBezTo>
                      <a:pt x="33" y="64"/>
                      <a:pt x="35" y="66"/>
                      <a:pt x="37" y="67"/>
                    </a:cubicBezTo>
                    <a:cubicBezTo>
                      <a:pt x="38" y="68"/>
                      <a:pt x="38" y="68"/>
                      <a:pt x="39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1" y="70"/>
                      <a:pt x="41" y="70"/>
                      <a:pt x="41" y="70"/>
                    </a:cubicBezTo>
                    <a:cubicBezTo>
                      <a:pt x="42" y="71"/>
                      <a:pt x="43" y="71"/>
                      <a:pt x="44" y="72"/>
                    </a:cubicBezTo>
                    <a:cubicBezTo>
                      <a:pt x="45" y="72"/>
                      <a:pt x="46" y="72"/>
                      <a:pt x="47" y="73"/>
                    </a:cubicBezTo>
                    <a:cubicBezTo>
                      <a:pt x="47" y="73"/>
                      <a:pt x="47" y="73"/>
                      <a:pt x="47" y="73"/>
                    </a:cubicBezTo>
                    <a:cubicBezTo>
                      <a:pt x="51" y="74"/>
                      <a:pt x="56" y="75"/>
                      <a:pt x="60" y="77"/>
                    </a:cubicBezTo>
                    <a:cubicBezTo>
                      <a:pt x="61" y="77"/>
                      <a:pt x="62" y="77"/>
                      <a:pt x="62" y="77"/>
                    </a:cubicBezTo>
                    <a:cubicBezTo>
                      <a:pt x="61" y="78"/>
                      <a:pt x="61" y="78"/>
                      <a:pt x="61" y="78"/>
                    </a:cubicBezTo>
                    <a:cubicBezTo>
                      <a:pt x="61" y="79"/>
                      <a:pt x="60" y="80"/>
                      <a:pt x="59" y="80"/>
                    </a:cubicBezTo>
                    <a:cubicBezTo>
                      <a:pt x="58" y="81"/>
                      <a:pt x="58" y="81"/>
                      <a:pt x="57" y="82"/>
                    </a:cubicBezTo>
                    <a:cubicBezTo>
                      <a:pt x="57" y="83"/>
                      <a:pt x="56" y="83"/>
                      <a:pt x="55" y="84"/>
                    </a:cubicBezTo>
                    <a:cubicBezTo>
                      <a:pt x="55" y="84"/>
                      <a:pt x="54" y="85"/>
                      <a:pt x="53" y="85"/>
                    </a:cubicBezTo>
                    <a:cubicBezTo>
                      <a:pt x="52" y="86"/>
                      <a:pt x="51" y="87"/>
                      <a:pt x="50" y="88"/>
                    </a:cubicBezTo>
                    <a:cubicBezTo>
                      <a:pt x="50" y="88"/>
                      <a:pt x="50" y="88"/>
                      <a:pt x="49" y="89"/>
                    </a:cubicBezTo>
                    <a:cubicBezTo>
                      <a:pt x="48" y="90"/>
                      <a:pt x="47" y="91"/>
                      <a:pt x="45" y="92"/>
                    </a:cubicBezTo>
                    <a:cubicBezTo>
                      <a:pt x="45" y="92"/>
                      <a:pt x="44" y="92"/>
                      <a:pt x="44" y="93"/>
                    </a:cubicBezTo>
                    <a:cubicBezTo>
                      <a:pt x="43" y="93"/>
                      <a:pt x="42" y="94"/>
                      <a:pt x="40" y="95"/>
                    </a:cubicBezTo>
                    <a:cubicBezTo>
                      <a:pt x="40" y="95"/>
                      <a:pt x="39" y="95"/>
                      <a:pt x="39" y="96"/>
                    </a:cubicBezTo>
                    <a:cubicBezTo>
                      <a:pt x="38" y="97"/>
                      <a:pt x="36" y="98"/>
                      <a:pt x="35" y="98"/>
                    </a:cubicBezTo>
                    <a:cubicBezTo>
                      <a:pt x="34" y="99"/>
                      <a:pt x="34" y="99"/>
                      <a:pt x="34" y="99"/>
                    </a:cubicBezTo>
                    <a:cubicBezTo>
                      <a:pt x="32" y="100"/>
                      <a:pt x="30" y="101"/>
                      <a:pt x="29" y="102"/>
                    </a:cubicBezTo>
                    <a:cubicBezTo>
                      <a:pt x="29" y="102"/>
                      <a:pt x="29" y="102"/>
                      <a:pt x="29" y="102"/>
                    </a:cubicBezTo>
                    <a:cubicBezTo>
                      <a:pt x="24" y="104"/>
                      <a:pt x="24" y="104"/>
                      <a:pt x="24" y="104"/>
                    </a:cubicBezTo>
                    <a:cubicBezTo>
                      <a:pt x="21" y="106"/>
                      <a:pt x="20" y="108"/>
                      <a:pt x="22" y="110"/>
                    </a:cubicBezTo>
                    <a:cubicBezTo>
                      <a:pt x="24" y="112"/>
                      <a:pt x="27" y="114"/>
                      <a:pt x="22" y="117"/>
                    </a:cubicBezTo>
                    <a:cubicBezTo>
                      <a:pt x="17" y="121"/>
                      <a:pt x="19" y="124"/>
                      <a:pt x="25" y="125"/>
                    </a:cubicBezTo>
                    <a:cubicBezTo>
                      <a:pt x="26" y="125"/>
                      <a:pt x="27" y="125"/>
                      <a:pt x="29" y="125"/>
                    </a:cubicBezTo>
                    <a:cubicBezTo>
                      <a:pt x="33" y="125"/>
                      <a:pt x="39" y="124"/>
                      <a:pt x="45" y="122"/>
                    </a:cubicBezTo>
                    <a:cubicBezTo>
                      <a:pt x="47" y="121"/>
                      <a:pt x="49" y="120"/>
                      <a:pt x="51" y="120"/>
                    </a:cubicBezTo>
                    <a:cubicBezTo>
                      <a:pt x="50" y="116"/>
                      <a:pt x="51" y="112"/>
                      <a:pt x="52" y="108"/>
                    </a:cubicBezTo>
                    <a:cubicBezTo>
                      <a:pt x="54" y="102"/>
                      <a:pt x="58" y="96"/>
                      <a:pt x="63" y="92"/>
                    </a:cubicBezTo>
                    <a:cubicBezTo>
                      <a:pt x="68" y="88"/>
                      <a:pt x="73" y="85"/>
                      <a:pt x="79" y="82"/>
                    </a:cubicBezTo>
                    <a:cubicBezTo>
                      <a:pt x="84" y="80"/>
                      <a:pt x="91" y="78"/>
                      <a:pt x="97" y="77"/>
                    </a:cubicBezTo>
                    <a:cubicBezTo>
                      <a:pt x="97" y="77"/>
                      <a:pt x="97" y="77"/>
                      <a:pt x="97" y="77"/>
                    </a:cubicBezTo>
                    <a:cubicBezTo>
                      <a:pt x="97" y="77"/>
                      <a:pt x="98" y="78"/>
                      <a:pt x="98" y="78"/>
                    </a:cubicBezTo>
                    <a:cubicBezTo>
                      <a:pt x="98" y="79"/>
                      <a:pt x="98" y="79"/>
                      <a:pt x="97" y="79"/>
                    </a:cubicBezTo>
                    <a:cubicBezTo>
                      <a:pt x="97" y="79"/>
                      <a:pt x="97" y="79"/>
                      <a:pt x="97" y="79"/>
                    </a:cubicBezTo>
                    <a:cubicBezTo>
                      <a:pt x="91" y="81"/>
                      <a:pt x="85" y="83"/>
                      <a:pt x="80" y="85"/>
                    </a:cubicBezTo>
                    <a:cubicBezTo>
                      <a:pt x="75" y="88"/>
                      <a:pt x="70" y="91"/>
                      <a:pt x="65" y="95"/>
                    </a:cubicBezTo>
                    <a:cubicBezTo>
                      <a:pt x="61" y="99"/>
                      <a:pt x="58" y="104"/>
                      <a:pt x="55" y="109"/>
                    </a:cubicBezTo>
                    <a:cubicBezTo>
                      <a:pt x="54" y="112"/>
                      <a:pt x="53" y="116"/>
                      <a:pt x="53" y="120"/>
                    </a:cubicBezTo>
                    <a:cubicBezTo>
                      <a:pt x="57" y="119"/>
                      <a:pt x="61" y="119"/>
                      <a:pt x="64" y="119"/>
                    </a:cubicBezTo>
                    <a:cubicBezTo>
                      <a:pt x="68" y="119"/>
                      <a:pt x="72" y="118"/>
                      <a:pt x="76" y="117"/>
                    </a:cubicBezTo>
                    <a:cubicBezTo>
                      <a:pt x="77" y="117"/>
                      <a:pt x="79" y="116"/>
                      <a:pt x="80" y="115"/>
                    </a:cubicBezTo>
                    <a:cubicBezTo>
                      <a:pt x="89" y="111"/>
                      <a:pt x="89" y="111"/>
                      <a:pt x="89" y="111"/>
                    </a:cubicBezTo>
                    <a:cubicBezTo>
                      <a:pt x="89" y="111"/>
                      <a:pt x="89" y="111"/>
                      <a:pt x="89" y="111"/>
                    </a:cubicBezTo>
                    <a:cubicBezTo>
                      <a:pt x="91" y="110"/>
                      <a:pt x="92" y="109"/>
                      <a:pt x="94" y="108"/>
                    </a:cubicBezTo>
                    <a:cubicBezTo>
                      <a:pt x="96" y="107"/>
                      <a:pt x="98" y="106"/>
                      <a:pt x="99" y="105"/>
                    </a:cubicBezTo>
                    <a:cubicBezTo>
                      <a:pt x="100" y="105"/>
                      <a:pt x="100" y="105"/>
                      <a:pt x="100" y="105"/>
                    </a:cubicBezTo>
                    <a:cubicBezTo>
                      <a:pt x="121" y="93"/>
                      <a:pt x="139" y="78"/>
                      <a:pt x="145" y="63"/>
                    </a:cubicBezTo>
                    <a:cubicBezTo>
                      <a:pt x="149" y="63"/>
                      <a:pt x="154" y="63"/>
                      <a:pt x="159" y="62"/>
                    </a:cubicBezTo>
                    <a:cubicBezTo>
                      <a:pt x="167" y="62"/>
                      <a:pt x="175" y="61"/>
                      <a:pt x="184" y="61"/>
                    </a:cubicBezTo>
                    <a:cubicBezTo>
                      <a:pt x="186" y="61"/>
                      <a:pt x="188" y="62"/>
                      <a:pt x="190" y="62"/>
                    </a:cubicBezTo>
                    <a:cubicBezTo>
                      <a:pt x="191" y="62"/>
                      <a:pt x="191" y="62"/>
                      <a:pt x="191" y="62"/>
                    </a:cubicBezTo>
                    <a:cubicBezTo>
                      <a:pt x="192" y="62"/>
                      <a:pt x="192" y="62"/>
                      <a:pt x="192" y="62"/>
                    </a:cubicBezTo>
                    <a:cubicBezTo>
                      <a:pt x="193" y="62"/>
                      <a:pt x="196" y="62"/>
                      <a:pt x="199" y="62"/>
                    </a:cubicBezTo>
                    <a:cubicBezTo>
                      <a:pt x="204" y="62"/>
                      <a:pt x="210" y="62"/>
                      <a:pt x="216" y="60"/>
                    </a:cubicBezTo>
                    <a:cubicBezTo>
                      <a:pt x="217" y="60"/>
                      <a:pt x="218" y="59"/>
                      <a:pt x="217" y="58"/>
                    </a:cubicBezTo>
                    <a:cubicBezTo>
                      <a:pt x="219" y="57"/>
                      <a:pt x="220" y="57"/>
                      <a:pt x="222" y="56"/>
                    </a:cubicBezTo>
                    <a:cubicBezTo>
                      <a:pt x="225" y="52"/>
                      <a:pt x="214" y="50"/>
                      <a:pt x="206" y="50"/>
                    </a:cubicBezTo>
                    <a:cubicBezTo>
                      <a:pt x="203" y="50"/>
                      <a:pt x="200" y="50"/>
                      <a:pt x="199" y="51"/>
                    </a:cubicBezTo>
                    <a:cubicBezTo>
                      <a:pt x="194" y="56"/>
                      <a:pt x="182" y="55"/>
                      <a:pt x="180" y="58"/>
                    </a:cubicBezTo>
                    <a:cubicBezTo>
                      <a:pt x="172" y="58"/>
                      <a:pt x="165" y="59"/>
                      <a:pt x="158" y="59"/>
                    </a:cubicBezTo>
                    <a:cubicBezTo>
                      <a:pt x="154" y="59"/>
                      <a:pt x="150" y="59"/>
                      <a:pt x="147" y="60"/>
                    </a:cubicBezTo>
                    <a:cubicBezTo>
                      <a:pt x="147" y="59"/>
                      <a:pt x="147" y="59"/>
                      <a:pt x="147" y="59"/>
                    </a:cubicBezTo>
                    <a:cubicBezTo>
                      <a:pt x="148" y="57"/>
                      <a:pt x="148" y="55"/>
                      <a:pt x="148" y="54"/>
                    </a:cubicBezTo>
                    <a:cubicBezTo>
                      <a:pt x="149" y="51"/>
                      <a:pt x="149" y="48"/>
                      <a:pt x="149" y="45"/>
                    </a:cubicBezTo>
                    <a:cubicBezTo>
                      <a:pt x="149" y="45"/>
                      <a:pt x="149" y="45"/>
                      <a:pt x="149" y="45"/>
                    </a:cubicBezTo>
                    <a:cubicBezTo>
                      <a:pt x="148" y="45"/>
                      <a:pt x="148" y="45"/>
                      <a:pt x="148" y="45"/>
                    </a:cubicBezTo>
                    <a:cubicBezTo>
                      <a:pt x="147" y="45"/>
                      <a:pt x="147" y="45"/>
                      <a:pt x="147" y="45"/>
                    </a:cubicBezTo>
                    <a:cubicBezTo>
                      <a:pt x="147" y="44"/>
                      <a:pt x="147" y="44"/>
                      <a:pt x="147" y="44"/>
                    </a:cubicBezTo>
                    <a:cubicBezTo>
                      <a:pt x="146" y="44"/>
                      <a:pt x="146" y="44"/>
                      <a:pt x="146" y="44"/>
                    </a:cubicBezTo>
                    <a:cubicBezTo>
                      <a:pt x="145" y="44"/>
                      <a:pt x="145" y="44"/>
                      <a:pt x="145" y="44"/>
                    </a:cubicBezTo>
                    <a:cubicBezTo>
                      <a:pt x="145" y="44"/>
                      <a:pt x="145" y="44"/>
                      <a:pt x="145" y="44"/>
                    </a:cubicBezTo>
                    <a:cubicBezTo>
                      <a:pt x="144" y="43"/>
                      <a:pt x="144" y="43"/>
                      <a:pt x="144" y="43"/>
                    </a:cubicBezTo>
                    <a:cubicBezTo>
                      <a:pt x="145" y="43"/>
                      <a:pt x="146" y="43"/>
                      <a:pt x="146" y="42"/>
                    </a:cubicBezTo>
                    <a:cubicBezTo>
                      <a:pt x="152" y="39"/>
                      <a:pt x="157" y="35"/>
                      <a:pt x="162" y="32"/>
                    </a:cubicBezTo>
                    <a:cubicBezTo>
                      <a:pt x="170" y="25"/>
                      <a:pt x="177" y="18"/>
                      <a:pt x="182" y="11"/>
                    </a:cubicBezTo>
                    <a:cubicBezTo>
                      <a:pt x="183" y="11"/>
                      <a:pt x="184" y="11"/>
                      <a:pt x="184" y="11"/>
                    </a:cubicBezTo>
                    <a:cubicBezTo>
                      <a:pt x="184" y="11"/>
                      <a:pt x="184" y="11"/>
                      <a:pt x="184" y="11"/>
                    </a:cubicBezTo>
                    <a:cubicBezTo>
                      <a:pt x="185" y="11"/>
                      <a:pt x="185" y="11"/>
                      <a:pt x="184" y="10"/>
                    </a:cubicBezTo>
                    <a:cubicBezTo>
                      <a:pt x="191" y="11"/>
                      <a:pt x="205" y="12"/>
                      <a:pt x="216" y="12"/>
                    </a:cubicBezTo>
                    <a:cubicBezTo>
                      <a:pt x="217" y="12"/>
                      <a:pt x="219" y="12"/>
                      <a:pt x="221" y="12"/>
                    </a:cubicBezTo>
                    <a:cubicBezTo>
                      <a:pt x="221" y="11"/>
                      <a:pt x="221" y="11"/>
                      <a:pt x="221" y="11"/>
                    </a:cubicBezTo>
                    <a:cubicBezTo>
                      <a:pt x="221" y="11"/>
                      <a:pt x="221" y="11"/>
                      <a:pt x="221" y="11"/>
                    </a:cubicBezTo>
                    <a:cubicBezTo>
                      <a:pt x="246" y="11"/>
                      <a:pt x="242" y="2"/>
                      <a:pt x="242" y="2"/>
                    </a:cubicBezTo>
                    <a:cubicBezTo>
                      <a:pt x="211" y="2"/>
                      <a:pt x="211" y="2"/>
                      <a:pt x="211" y="2"/>
                    </a:cubicBezTo>
                    <a:cubicBezTo>
                      <a:pt x="175" y="2"/>
                      <a:pt x="175" y="2"/>
                      <a:pt x="175" y="2"/>
                    </a:cubicBezTo>
                    <a:cubicBezTo>
                      <a:pt x="172" y="3"/>
                      <a:pt x="173" y="7"/>
                      <a:pt x="174" y="8"/>
                    </a:cubicBezTo>
                    <a:cubicBezTo>
                      <a:pt x="174" y="8"/>
                      <a:pt x="173" y="9"/>
                      <a:pt x="178" y="10"/>
                    </a:cubicBezTo>
                    <a:cubicBezTo>
                      <a:pt x="178" y="10"/>
                      <a:pt x="177" y="10"/>
                      <a:pt x="177" y="10"/>
                    </a:cubicBezTo>
                    <a:cubicBezTo>
                      <a:pt x="177" y="10"/>
                      <a:pt x="176" y="10"/>
                      <a:pt x="176" y="10"/>
                    </a:cubicBezTo>
                    <a:cubicBezTo>
                      <a:pt x="176" y="10"/>
                      <a:pt x="176" y="10"/>
                      <a:pt x="177" y="10"/>
                    </a:cubicBezTo>
                    <a:cubicBezTo>
                      <a:pt x="170" y="17"/>
                      <a:pt x="162" y="24"/>
                      <a:pt x="152" y="30"/>
                    </a:cubicBezTo>
                    <a:cubicBezTo>
                      <a:pt x="147" y="34"/>
                      <a:pt x="141" y="37"/>
                      <a:pt x="135" y="40"/>
                    </a:cubicBezTo>
                    <a:cubicBezTo>
                      <a:pt x="134" y="41"/>
                      <a:pt x="133" y="41"/>
                      <a:pt x="132" y="41"/>
                    </a:cubicBezTo>
                    <a:cubicBezTo>
                      <a:pt x="125" y="41"/>
                      <a:pt x="117" y="40"/>
                      <a:pt x="109" y="40"/>
                    </a:cubicBezTo>
                    <a:cubicBezTo>
                      <a:pt x="105" y="40"/>
                      <a:pt x="102" y="41"/>
                      <a:pt x="98" y="41"/>
                    </a:cubicBezTo>
                    <a:cubicBezTo>
                      <a:pt x="98" y="40"/>
                      <a:pt x="98" y="40"/>
                      <a:pt x="98" y="39"/>
                    </a:cubicBezTo>
                    <a:cubicBezTo>
                      <a:pt x="96" y="37"/>
                      <a:pt x="95" y="35"/>
                      <a:pt x="93" y="33"/>
                    </a:cubicBezTo>
                    <a:cubicBezTo>
                      <a:pt x="92" y="32"/>
                      <a:pt x="91" y="31"/>
                      <a:pt x="90" y="30"/>
                    </a:cubicBezTo>
                    <a:cubicBezTo>
                      <a:pt x="89" y="28"/>
                      <a:pt x="89" y="28"/>
                      <a:pt x="89" y="28"/>
                    </a:cubicBezTo>
                    <a:cubicBezTo>
                      <a:pt x="88" y="28"/>
                      <a:pt x="87" y="27"/>
                      <a:pt x="86" y="26"/>
                    </a:cubicBezTo>
                    <a:cubicBezTo>
                      <a:pt x="84" y="25"/>
                      <a:pt x="81" y="25"/>
                      <a:pt x="78" y="24"/>
                    </a:cubicBezTo>
                    <a:cubicBezTo>
                      <a:pt x="75" y="23"/>
                      <a:pt x="72" y="23"/>
                      <a:pt x="69" y="22"/>
                    </a:cubicBezTo>
                    <a:cubicBezTo>
                      <a:pt x="63" y="21"/>
                      <a:pt x="57" y="20"/>
                      <a:pt x="51" y="20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28" y="17"/>
                      <a:pt x="25" y="17"/>
                      <a:pt x="21" y="16"/>
                    </a:cubicBezTo>
                    <a:cubicBezTo>
                      <a:pt x="21" y="16"/>
                      <a:pt x="22" y="16"/>
                      <a:pt x="22" y="16"/>
                    </a:cubicBezTo>
                    <a:cubicBezTo>
                      <a:pt x="22" y="15"/>
                      <a:pt x="21" y="15"/>
                      <a:pt x="21" y="15"/>
                    </a:cubicBezTo>
                    <a:cubicBezTo>
                      <a:pt x="20" y="15"/>
                      <a:pt x="20" y="15"/>
                      <a:pt x="19" y="15"/>
                    </a:cubicBezTo>
                    <a:cubicBezTo>
                      <a:pt x="21" y="14"/>
                      <a:pt x="24" y="13"/>
                      <a:pt x="27" y="12"/>
                    </a:cubicBezTo>
                    <a:cubicBezTo>
                      <a:pt x="30" y="12"/>
                      <a:pt x="33" y="12"/>
                      <a:pt x="36" y="11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8" y="11"/>
                      <a:pt x="40" y="11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2" y="11"/>
                      <a:pt x="43" y="11"/>
                      <a:pt x="44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55" y="9"/>
                      <a:pt x="55" y="6"/>
                      <a:pt x="55" y="5"/>
                    </a:cubicBezTo>
                    <a:cubicBezTo>
                      <a:pt x="55" y="4"/>
                      <a:pt x="54" y="4"/>
                      <a:pt x="54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4" y="0"/>
                      <a:pt x="54" y="0"/>
                      <a:pt x="54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45" name="i$ļíḋe">
                <a:extLst>
                  <a:ext uri="{FF2B5EF4-FFF2-40B4-BE49-F238E27FC236}">
                    <a16:creationId xmlns:a16="http://schemas.microsoft.com/office/drawing/2014/main" id="{14D716E7-ABF5-45D9-9266-915713563437}"/>
                  </a:ext>
                </a:extLst>
              </p:cNvPr>
              <p:cNvSpPr/>
              <p:nvPr userDrawn="1"/>
            </p:nvSpPr>
            <p:spPr bwMode="auto">
              <a:xfrm flipH="1">
                <a:off x="9717012" y="3700306"/>
                <a:ext cx="100412" cy="89367"/>
              </a:xfrm>
              <a:custGeom>
                <a:avLst/>
                <a:gdLst>
                  <a:gd name="T0" fmla="*/ 47 w 48"/>
                  <a:gd name="T1" fmla="*/ 0 h 43"/>
                  <a:gd name="T2" fmla="*/ 47 w 48"/>
                  <a:gd name="T3" fmla="*/ 0 h 43"/>
                  <a:gd name="T4" fmla="*/ 29 w 48"/>
                  <a:gd name="T5" fmla="*/ 5 h 43"/>
                  <a:gd name="T6" fmla="*/ 13 w 48"/>
                  <a:gd name="T7" fmla="*/ 15 h 43"/>
                  <a:gd name="T8" fmla="*/ 2 w 48"/>
                  <a:gd name="T9" fmla="*/ 31 h 43"/>
                  <a:gd name="T10" fmla="*/ 1 w 48"/>
                  <a:gd name="T11" fmla="*/ 43 h 43"/>
                  <a:gd name="T12" fmla="*/ 3 w 48"/>
                  <a:gd name="T13" fmla="*/ 43 h 43"/>
                  <a:gd name="T14" fmla="*/ 5 w 48"/>
                  <a:gd name="T15" fmla="*/ 32 h 43"/>
                  <a:gd name="T16" fmla="*/ 15 w 48"/>
                  <a:gd name="T17" fmla="*/ 18 h 43"/>
                  <a:gd name="T18" fmla="*/ 30 w 48"/>
                  <a:gd name="T19" fmla="*/ 8 h 43"/>
                  <a:gd name="T20" fmla="*/ 47 w 48"/>
                  <a:gd name="T21" fmla="*/ 2 h 43"/>
                  <a:gd name="T22" fmla="*/ 47 w 48"/>
                  <a:gd name="T23" fmla="*/ 2 h 43"/>
                  <a:gd name="T24" fmla="*/ 48 w 48"/>
                  <a:gd name="T25" fmla="*/ 1 h 43"/>
                  <a:gd name="T26" fmla="*/ 47 w 48"/>
                  <a:gd name="T27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43">
                    <a:moveTo>
                      <a:pt x="47" y="0"/>
                    </a:moveTo>
                    <a:cubicBezTo>
                      <a:pt x="47" y="0"/>
                      <a:pt x="47" y="0"/>
                      <a:pt x="47" y="0"/>
                    </a:cubicBezTo>
                    <a:cubicBezTo>
                      <a:pt x="41" y="1"/>
                      <a:pt x="34" y="3"/>
                      <a:pt x="29" y="5"/>
                    </a:cubicBezTo>
                    <a:cubicBezTo>
                      <a:pt x="23" y="8"/>
                      <a:pt x="18" y="11"/>
                      <a:pt x="13" y="15"/>
                    </a:cubicBezTo>
                    <a:cubicBezTo>
                      <a:pt x="8" y="19"/>
                      <a:pt x="4" y="25"/>
                      <a:pt x="2" y="31"/>
                    </a:cubicBezTo>
                    <a:cubicBezTo>
                      <a:pt x="1" y="35"/>
                      <a:pt x="0" y="39"/>
                      <a:pt x="1" y="43"/>
                    </a:cubicBezTo>
                    <a:cubicBezTo>
                      <a:pt x="2" y="43"/>
                      <a:pt x="3" y="43"/>
                      <a:pt x="3" y="43"/>
                    </a:cubicBezTo>
                    <a:cubicBezTo>
                      <a:pt x="3" y="39"/>
                      <a:pt x="4" y="35"/>
                      <a:pt x="5" y="32"/>
                    </a:cubicBezTo>
                    <a:cubicBezTo>
                      <a:pt x="8" y="27"/>
                      <a:pt x="11" y="22"/>
                      <a:pt x="15" y="18"/>
                    </a:cubicBezTo>
                    <a:cubicBezTo>
                      <a:pt x="20" y="14"/>
                      <a:pt x="25" y="11"/>
                      <a:pt x="30" y="8"/>
                    </a:cubicBezTo>
                    <a:cubicBezTo>
                      <a:pt x="35" y="6"/>
                      <a:pt x="41" y="4"/>
                      <a:pt x="47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8" y="2"/>
                      <a:pt x="48" y="2"/>
                      <a:pt x="48" y="1"/>
                    </a:cubicBezTo>
                    <a:cubicBezTo>
                      <a:pt x="48" y="1"/>
                      <a:pt x="47" y="0"/>
                      <a:pt x="47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46" name="ïṥļiḋe">
                <a:extLst>
                  <a:ext uri="{FF2B5EF4-FFF2-40B4-BE49-F238E27FC236}">
                    <a16:creationId xmlns:a16="http://schemas.microsoft.com/office/drawing/2014/main" id="{4312A9F1-18DB-4EDB-8621-AB8FE1BC2F3B}"/>
                  </a:ext>
                </a:extLst>
              </p:cNvPr>
              <p:cNvSpPr/>
              <p:nvPr userDrawn="1"/>
            </p:nvSpPr>
            <p:spPr bwMode="auto">
              <a:xfrm flipH="1">
                <a:off x="8845435" y="3543664"/>
                <a:ext cx="500052" cy="185762"/>
              </a:xfrm>
              <a:custGeom>
                <a:avLst/>
                <a:gdLst>
                  <a:gd name="T0" fmla="*/ 15 w 240"/>
                  <a:gd name="T1" fmla="*/ 11 h 89"/>
                  <a:gd name="T2" fmla="*/ 15 w 240"/>
                  <a:gd name="T3" fmla="*/ 11 h 89"/>
                  <a:gd name="T4" fmla="*/ 54 w 240"/>
                  <a:gd name="T5" fmla="*/ 0 h 89"/>
                  <a:gd name="T6" fmla="*/ 24 w 240"/>
                  <a:gd name="T7" fmla="*/ 0 h 89"/>
                  <a:gd name="T8" fmla="*/ 0 w 240"/>
                  <a:gd name="T9" fmla="*/ 12 h 89"/>
                  <a:gd name="T10" fmla="*/ 11 w 240"/>
                  <a:gd name="T11" fmla="*/ 14 h 89"/>
                  <a:gd name="T12" fmla="*/ 15 w 240"/>
                  <a:gd name="T13" fmla="*/ 14 h 89"/>
                  <a:gd name="T14" fmla="*/ 17 w 240"/>
                  <a:gd name="T15" fmla="*/ 13 h 89"/>
                  <a:gd name="T16" fmla="*/ 77 w 240"/>
                  <a:gd name="T17" fmla="*/ 24 h 89"/>
                  <a:gd name="T18" fmla="*/ 83 w 240"/>
                  <a:gd name="T19" fmla="*/ 33 h 89"/>
                  <a:gd name="T20" fmla="*/ 43 w 240"/>
                  <a:gd name="T21" fmla="*/ 32 h 89"/>
                  <a:gd name="T22" fmla="*/ 37 w 240"/>
                  <a:gd name="T23" fmla="*/ 30 h 89"/>
                  <a:gd name="T24" fmla="*/ 29 w 240"/>
                  <a:gd name="T25" fmla="*/ 20 h 89"/>
                  <a:gd name="T26" fmla="*/ 23 w 240"/>
                  <a:gd name="T27" fmla="*/ 19 h 89"/>
                  <a:gd name="T28" fmla="*/ 6 w 240"/>
                  <a:gd name="T29" fmla="*/ 27 h 89"/>
                  <a:gd name="T30" fmla="*/ 18 w 240"/>
                  <a:gd name="T31" fmla="*/ 28 h 89"/>
                  <a:gd name="T32" fmla="*/ 29 w 240"/>
                  <a:gd name="T33" fmla="*/ 31 h 89"/>
                  <a:gd name="T34" fmla="*/ 21 w 240"/>
                  <a:gd name="T35" fmla="*/ 39 h 89"/>
                  <a:gd name="T36" fmla="*/ 7 w 240"/>
                  <a:gd name="T37" fmla="*/ 60 h 89"/>
                  <a:gd name="T38" fmla="*/ 32 w 240"/>
                  <a:gd name="T39" fmla="*/ 74 h 89"/>
                  <a:gd name="T40" fmla="*/ 39 w 240"/>
                  <a:gd name="T41" fmla="*/ 75 h 89"/>
                  <a:gd name="T42" fmla="*/ 107 w 240"/>
                  <a:gd name="T43" fmla="*/ 77 h 89"/>
                  <a:gd name="T44" fmla="*/ 105 w 240"/>
                  <a:gd name="T45" fmla="*/ 78 h 89"/>
                  <a:gd name="T46" fmla="*/ 95 w 240"/>
                  <a:gd name="T47" fmla="*/ 82 h 89"/>
                  <a:gd name="T48" fmla="*/ 93 w 240"/>
                  <a:gd name="T49" fmla="*/ 89 h 89"/>
                  <a:gd name="T50" fmla="*/ 109 w 240"/>
                  <a:gd name="T51" fmla="*/ 79 h 89"/>
                  <a:gd name="T52" fmla="*/ 127 w 240"/>
                  <a:gd name="T53" fmla="*/ 84 h 89"/>
                  <a:gd name="T54" fmla="*/ 131 w 240"/>
                  <a:gd name="T55" fmla="*/ 84 h 89"/>
                  <a:gd name="T56" fmla="*/ 121 w 240"/>
                  <a:gd name="T57" fmla="*/ 77 h 89"/>
                  <a:gd name="T58" fmla="*/ 175 w 240"/>
                  <a:gd name="T59" fmla="*/ 79 h 89"/>
                  <a:gd name="T60" fmla="*/ 206 w 240"/>
                  <a:gd name="T61" fmla="*/ 51 h 89"/>
                  <a:gd name="T62" fmla="*/ 201 w 240"/>
                  <a:gd name="T63" fmla="*/ 43 h 89"/>
                  <a:gd name="T64" fmla="*/ 174 w 240"/>
                  <a:gd name="T65" fmla="*/ 36 h 89"/>
                  <a:gd name="T66" fmla="*/ 173 w 240"/>
                  <a:gd name="T67" fmla="*/ 36 h 89"/>
                  <a:gd name="T68" fmla="*/ 179 w 240"/>
                  <a:gd name="T69" fmla="*/ 31 h 89"/>
                  <a:gd name="T70" fmla="*/ 158 w 240"/>
                  <a:gd name="T71" fmla="*/ 26 h 89"/>
                  <a:gd name="T72" fmla="*/ 178 w 240"/>
                  <a:gd name="T73" fmla="*/ 7 h 89"/>
                  <a:gd name="T74" fmla="*/ 179 w 240"/>
                  <a:gd name="T75" fmla="*/ 6 h 89"/>
                  <a:gd name="T76" fmla="*/ 215 w 240"/>
                  <a:gd name="T77" fmla="*/ 7 h 89"/>
                  <a:gd name="T78" fmla="*/ 216 w 240"/>
                  <a:gd name="T79" fmla="*/ 7 h 89"/>
                  <a:gd name="T80" fmla="*/ 205 w 240"/>
                  <a:gd name="T81" fmla="*/ 1 h 89"/>
                  <a:gd name="T82" fmla="*/ 169 w 240"/>
                  <a:gd name="T83" fmla="*/ 4 h 89"/>
                  <a:gd name="T84" fmla="*/ 172 w 240"/>
                  <a:gd name="T85" fmla="*/ 6 h 89"/>
                  <a:gd name="T86" fmla="*/ 172 w 240"/>
                  <a:gd name="T87" fmla="*/ 6 h 89"/>
                  <a:gd name="T88" fmla="*/ 133 w 240"/>
                  <a:gd name="T89" fmla="*/ 34 h 89"/>
                  <a:gd name="T90" fmla="*/ 106 w 240"/>
                  <a:gd name="T91" fmla="*/ 34 h 89"/>
                  <a:gd name="T92" fmla="*/ 107 w 240"/>
                  <a:gd name="T93" fmla="*/ 50 h 89"/>
                  <a:gd name="T94" fmla="*/ 106 w 240"/>
                  <a:gd name="T95" fmla="*/ 51 h 89"/>
                  <a:gd name="T96" fmla="*/ 102 w 240"/>
                  <a:gd name="T97" fmla="*/ 34 h 89"/>
                  <a:gd name="T98" fmla="*/ 88 w 240"/>
                  <a:gd name="T99" fmla="*/ 24 h 89"/>
                  <a:gd name="T100" fmla="*/ 77 w 240"/>
                  <a:gd name="T101" fmla="*/ 20 h 89"/>
                  <a:gd name="T102" fmla="*/ 20 w 240"/>
                  <a:gd name="T103" fmla="*/ 12 h 89"/>
                  <a:gd name="T104" fmla="*/ 20 w 240"/>
                  <a:gd name="T105" fmla="*/ 11 h 89"/>
                  <a:gd name="T106" fmla="*/ 26 w 240"/>
                  <a:gd name="T107" fmla="*/ 8 h 89"/>
                  <a:gd name="T108" fmla="*/ 36 w 240"/>
                  <a:gd name="T109" fmla="*/ 7 h 89"/>
                  <a:gd name="T110" fmla="*/ 37 w 240"/>
                  <a:gd name="T111" fmla="*/ 7 h 89"/>
                  <a:gd name="T112" fmla="*/ 40 w 240"/>
                  <a:gd name="T113" fmla="*/ 7 h 89"/>
                  <a:gd name="T114" fmla="*/ 44 w 240"/>
                  <a:gd name="T115" fmla="*/ 7 h 89"/>
                  <a:gd name="T116" fmla="*/ 54 w 240"/>
                  <a:gd name="T117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40" h="89">
                    <a:moveTo>
                      <a:pt x="15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11"/>
                      <a:pt x="15" y="11"/>
                      <a:pt x="15" y="11"/>
                    </a:cubicBezTo>
                    <a:moveTo>
                      <a:pt x="54" y="0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37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6" y="1"/>
                      <a:pt x="10" y="1"/>
                      <a:pt x="10" y="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1" y="14"/>
                      <a:pt x="5" y="14"/>
                      <a:pt x="9" y="14"/>
                    </a:cubicBezTo>
                    <a:cubicBezTo>
                      <a:pt x="9" y="14"/>
                      <a:pt x="10" y="14"/>
                      <a:pt x="11" y="14"/>
                    </a:cubicBezTo>
                    <a:cubicBezTo>
                      <a:pt x="12" y="14"/>
                      <a:pt x="13" y="14"/>
                      <a:pt x="14" y="13"/>
                    </a:cubicBezTo>
                    <a:cubicBezTo>
                      <a:pt x="14" y="13"/>
                      <a:pt x="14" y="14"/>
                      <a:pt x="15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6" y="14"/>
                      <a:pt x="17" y="14"/>
                      <a:pt x="17" y="13"/>
                    </a:cubicBezTo>
                    <a:cubicBezTo>
                      <a:pt x="30" y="15"/>
                      <a:pt x="60" y="20"/>
                      <a:pt x="64" y="21"/>
                    </a:cubicBezTo>
                    <a:cubicBezTo>
                      <a:pt x="69" y="22"/>
                      <a:pt x="75" y="23"/>
                      <a:pt x="77" y="24"/>
                    </a:cubicBezTo>
                    <a:cubicBezTo>
                      <a:pt x="78" y="25"/>
                      <a:pt x="78" y="25"/>
                      <a:pt x="79" y="25"/>
                    </a:cubicBezTo>
                    <a:cubicBezTo>
                      <a:pt x="79" y="25"/>
                      <a:pt x="81" y="30"/>
                      <a:pt x="83" y="33"/>
                    </a:cubicBezTo>
                    <a:cubicBezTo>
                      <a:pt x="43" y="32"/>
                      <a:pt x="43" y="32"/>
                      <a:pt x="43" y="32"/>
                    </a:cubicBezTo>
                    <a:cubicBezTo>
                      <a:pt x="43" y="32"/>
                      <a:pt x="43" y="32"/>
                      <a:pt x="43" y="32"/>
                    </a:cubicBezTo>
                    <a:cubicBezTo>
                      <a:pt x="41" y="32"/>
                      <a:pt x="40" y="32"/>
                      <a:pt x="39" y="32"/>
                    </a:cubicBezTo>
                    <a:cubicBezTo>
                      <a:pt x="39" y="31"/>
                      <a:pt x="38" y="31"/>
                      <a:pt x="37" y="30"/>
                    </a:cubicBezTo>
                    <a:cubicBezTo>
                      <a:pt x="39" y="29"/>
                      <a:pt x="40" y="28"/>
                      <a:pt x="40" y="27"/>
                    </a:cubicBezTo>
                    <a:cubicBezTo>
                      <a:pt x="40" y="25"/>
                      <a:pt x="42" y="21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8" y="19"/>
                      <a:pt x="25" y="19"/>
                      <a:pt x="23" y="19"/>
                    </a:cubicBezTo>
                    <a:cubicBezTo>
                      <a:pt x="21" y="19"/>
                      <a:pt x="19" y="19"/>
                      <a:pt x="18" y="19"/>
                    </a:cubicBezTo>
                    <a:cubicBezTo>
                      <a:pt x="14" y="20"/>
                      <a:pt x="6" y="23"/>
                      <a:pt x="6" y="27"/>
                    </a:cubicBezTo>
                    <a:cubicBezTo>
                      <a:pt x="6" y="28"/>
                      <a:pt x="10" y="29"/>
                      <a:pt x="14" y="29"/>
                    </a:cubicBezTo>
                    <a:cubicBezTo>
                      <a:pt x="16" y="29"/>
                      <a:pt x="18" y="29"/>
                      <a:pt x="18" y="28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26" y="29"/>
                      <a:pt x="22" y="31"/>
                      <a:pt x="29" y="31"/>
                    </a:cubicBezTo>
                    <a:cubicBezTo>
                      <a:pt x="30" y="32"/>
                      <a:pt x="30" y="33"/>
                      <a:pt x="31" y="33"/>
                    </a:cubicBezTo>
                    <a:cubicBezTo>
                      <a:pt x="26" y="35"/>
                      <a:pt x="23" y="36"/>
                      <a:pt x="21" y="39"/>
                    </a:cubicBezTo>
                    <a:cubicBezTo>
                      <a:pt x="7" y="60"/>
                      <a:pt x="7" y="60"/>
                      <a:pt x="7" y="60"/>
                    </a:cubicBezTo>
                    <a:cubicBezTo>
                      <a:pt x="7" y="60"/>
                      <a:pt x="7" y="60"/>
                      <a:pt x="7" y="60"/>
                    </a:cubicBezTo>
                    <a:cubicBezTo>
                      <a:pt x="5" y="63"/>
                      <a:pt x="7" y="66"/>
                      <a:pt x="12" y="68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3" y="74"/>
                      <a:pt x="34" y="74"/>
                      <a:pt x="35" y="75"/>
                    </a:cubicBezTo>
                    <a:cubicBezTo>
                      <a:pt x="36" y="75"/>
                      <a:pt x="37" y="75"/>
                      <a:pt x="39" y="75"/>
                    </a:cubicBezTo>
                    <a:cubicBezTo>
                      <a:pt x="107" y="77"/>
                      <a:pt x="107" y="77"/>
                      <a:pt x="107" y="77"/>
                    </a:cubicBezTo>
                    <a:cubicBezTo>
                      <a:pt x="107" y="77"/>
                      <a:pt x="107" y="77"/>
                      <a:pt x="107" y="77"/>
                    </a:cubicBezTo>
                    <a:cubicBezTo>
                      <a:pt x="107" y="77"/>
                      <a:pt x="107" y="77"/>
                      <a:pt x="107" y="77"/>
                    </a:cubicBezTo>
                    <a:cubicBezTo>
                      <a:pt x="106" y="77"/>
                      <a:pt x="106" y="77"/>
                      <a:pt x="105" y="78"/>
                    </a:cubicBezTo>
                    <a:cubicBezTo>
                      <a:pt x="105" y="78"/>
                      <a:pt x="105" y="78"/>
                      <a:pt x="105" y="78"/>
                    </a:cubicBezTo>
                    <a:cubicBezTo>
                      <a:pt x="101" y="79"/>
                      <a:pt x="97" y="80"/>
                      <a:pt x="95" y="82"/>
                    </a:cubicBezTo>
                    <a:cubicBezTo>
                      <a:pt x="92" y="83"/>
                      <a:pt x="88" y="86"/>
                      <a:pt x="89" y="87"/>
                    </a:cubicBezTo>
                    <a:cubicBezTo>
                      <a:pt x="90" y="88"/>
                      <a:pt x="91" y="89"/>
                      <a:pt x="93" y="89"/>
                    </a:cubicBezTo>
                    <a:cubicBezTo>
                      <a:pt x="95" y="89"/>
                      <a:pt x="97" y="88"/>
                      <a:pt x="99" y="87"/>
                    </a:cubicBezTo>
                    <a:cubicBezTo>
                      <a:pt x="103" y="85"/>
                      <a:pt x="108" y="82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11" y="82"/>
                      <a:pt x="119" y="84"/>
                      <a:pt x="127" y="84"/>
                    </a:cubicBezTo>
                    <a:cubicBezTo>
                      <a:pt x="127" y="84"/>
                      <a:pt x="128" y="84"/>
                      <a:pt x="128" y="84"/>
                    </a:cubicBezTo>
                    <a:cubicBezTo>
                      <a:pt x="129" y="84"/>
                      <a:pt x="130" y="84"/>
                      <a:pt x="131" y="84"/>
                    </a:cubicBezTo>
                    <a:cubicBezTo>
                      <a:pt x="135" y="82"/>
                      <a:pt x="131" y="80"/>
                      <a:pt x="125" y="78"/>
                    </a:cubicBezTo>
                    <a:cubicBezTo>
                      <a:pt x="124" y="78"/>
                      <a:pt x="123" y="78"/>
                      <a:pt x="121" y="77"/>
                    </a:cubicBezTo>
                    <a:cubicBezTo>
                      <a:pt x="170" y="79"/>
                      <a:pt x="170" y="79"/>
                      <a:pt x="170" y="79"/>
                    </a:cubicBezTo>
                    <a:cubicBezTo>
                      <a:pt x="172" y="79"/>
                      <a:pt x="174" y="79"/>
                      <a:pt x="175" y="79"/>
                    </a:cubicBezTo>
                    <a:cubicBezTo>
                      <a:pt x="185" y="79"/>
                      <a:pt x="188" y="77"/>
                      <a:pt x="192" y="72"/>
                    </a:cubicBezTo>
                    <a:cubicBezTo>
                      <a:pt x="206" y="51"/>
                      <a:pt x="206" y="51"/>
                      <a:pt x="206" y="51"/>
                    </a:cubicBezTo>
                    <a:cubicBezTo>
                      <a:pt x="208" y="49"/>
                      <a:pt x="207" y="47"/>
                      <a:pt x="206" y="46"/>
                    </a:cubicBezTo>
                    <a:cubicBezTo>
                      <a:pt x="205" y="45"/>
                      <a:pt x="203" y="44"/>
                      <a:pt x="201" y="43"/>
                    </a:cubicBezTo>
                    <a:cubicBezTo>
                      <a:pt x="183" y="38"/>
                      <a:pt x="183" y="38"/>
                      <a:pt x="183" y="38"/>
                    </a:cubicBezTo>
                    <a:cubicBezTo>
                      <a:pt x="180" y="37"/>
                      <a:pt x="177" y="36"/>
                      <a:pt x="174" y="36"/>
                    </a:cubicBezTo>
                    <a:cubicBezTo>
                      <a:pt x="172" y="36"/>
                      <a:pt x="172" y="36"/>
                      <a:pt x="172" y="36"/>
                    </a:cubicBezTo>
                    <a:cubicBezTo>
                      <a:pt x="172" y="36"/>
                      <a:pt x="172" y="36"/>
                      <a:pt x="173" y="36"/>
                    </a:cubicBezTo>
                    <a:cubicBezTo>
                      <a:pt x="174" y="35"/>
                      <a:pt x="175" y="35"/>
                      <a:pt x="174" y="34"/>
                    </a:cubicBezTo>
                    <a:cubicBezTo>
                      <a:pt x="176" y="33"/>
                      <a:pt x="178" y="32"/>
                      <a:pt x="179" y="31"/>
                    </a:cubicBezTo>
                    <a:cubicBezTo>
                      <a:pt x="183" y="28"/>
                      <a:pt x="172" y="26"/>
                      <a:pt x="163" y="26"/>
                    </a:cubicBezTo>
                    <a:cubicBezTo>
                      <a:pt x="161" y="26"/>
                      <a:pt x="159" y="26"/>
                      <a:pt x="158" y="26"/>
                    </a:cubicBezTo>
                    <a:cubicBezTo>
                      <a:pt x="166" y="20"/>
                      <a:pt x="172" y="13"/>
                      <a:pt x="177" y="7"/>
                    </a:cubicBezTo>
                    <a:cubicBezTo>
                      <a:pt x="177" y="7"/>
                      <a:pt x="178" y="7"/>
                      <a:pt x="178" y="7"/>
                    </a:cubicBezTo>
                    <a:cubicBezTo>
                      <a:pt x="179" y="7"/>
                      <a:pt x="179" y="7"/>
                      <a:pt x="179" y="7"/>
                    </a:cubicBezTo>
                    <a:cubicBezTo>
                      <a:pt x="180" y="7"/>
                      <a:pt x="179" y="6"/>
                      <a:pt x="179" y="6"/>
                    </a:cubicBezTo>
                    <a:cubicBezTo>
                      <a:pt x="185" y="7"/>
                      <a:pt x="199" y="8"/>
                      <a:pt x="210" y="8"/>
                    </a:cubicBezTo>
                    <a:cubicBezTo>
                      <a:pt x="212" y="8"/>
                      <a:pt x="213" y="8"/>
                      <a:pt x="215" y="7"/>
                    </a:cubicBezTo>
                    <a:cubicBezTo>
                      <a:pt x="216" y="7"/>
                      <a:pt x="216" y="7"/>
                      <a:pt x="216" y="7"/>
                    </a:cubicBezTo>
                    <a:cubicBezTo>
                      <a:pt x="216" y="7"/>
                      <a:pt x="216" y="7"/>
                      <a:pt x="216" y="7"/>
                    </a:cubicBezTo>
                    <a:cubicBezTo>
                      <a:pt x="240" y="7"/>
                      <a:pt x="236" y="0"/>
                      <a:pt x="236" y="0"/>
                    </a:cubicBezTo>
                    <a:cubicBezTo>
                      <a:pt x="205" y="1"/>
                      <a:pt x="205" y="1"/>
                      <a:pt x="205" y="1"/>
                    </a:cubicBezTo>
                    <a:cubicBezTo>
                      <a:pt x="169" y="1"/>
                      <a:pt x="169" y="1"/>
                      <a:pt x="169" y="1"/>
                    </a:cubicBezTo>
                    <a:cubicBezTo>
                      <a:pt x="166" y="2"/>
                      <a:pt x="167" y="3"/>
                      <a:pt x="169" y="4"/>
                    </a:cubicBezTo>
                    <a:cubicBezTo>
                      <a:pt x="169" y="4"/>
                      <a:pt x="167" y="5"/>
                      <a:pt x="172" y="6"/>
                    </a:cubicBezTo>
                    <a:cubicBezTo>
                      <a:pt x="172" y="6"/>
                      <a:pt x="172" y="6"/>
                      <a:pt x="172" y="6"/>
                    </a:cubicBezTo>
                    <a:cubicBezTo>
                      <a:pt x="171" y="6"/>
                      <a:pt x="171" y="6"/>
                      <a:pt x="170" y="6"/>
                    </a:cubicBezTo>
                    <a:cubicBezTo>
                      <a:pt x="170" y="6"/>
                      <a:pt x="171" y="6"/>
                      <a:pt x="172" y="6"/>
                    </a:cubicBezTo>
                    <a:cubicBezTo>
                      <a:pt x="165" y="13"/>
                      <a:pt x="157" y="20"/>
                      <a:pt x="147" y="26"/>
                    </a:cubicBezTo>
                    <a:cubicBezTo>
                      <a:pt x="142" y="29"/>
                      <a:pt x="138" y="32"/>
                      <a:pt x="133" y="34"/>
                    </a:cubicBezTo>
                    <a:cubicBezTo>
                      <a:pt x="129" y="34"/>
                      <a:pt x="125" y="34"/>
                      <a:pt x="121" y="35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5"/>
                      <a:pt x="106" y="35"/>
                      <a:pt x="106" y="36"/>
                    </a:cubicBezTo>
                    <a:cubicBezTo>
                      <a:pt x="108" y="41"/>
                      <a:pt x="108" y="46"/>
                      <a:pt x="107" y="50"/>
                    </a:cubicBezTo>
                    <a:cubicBezTo>
                      <a:pt x="107" y="51"/>
                      <a:pt x="107" y="51"/>
                      <a:pt x="106" y="51"/>
                    </a:cubicBezTo>
                    <a:cubicBezTo>
                      <a:pt x="106" y="51"/>
                      <a:pt x="106" y="51"/>
                      <a:pt x="106" y="51"/>
                    </a:cubicBezTo>
                    <a:cubicBezTo>
                      <a:pt x="105" y="51"/>
                      <a:pt x="105" y="50"/>
                      <a:pt x="105" y="50"/>
                    </a:cubicBezTo>
                    <a:cubicBezTo>
                      <a:pt x="105" y="44"/>
                      <a:pt x="104" y="39"/>
                      <a:pt x="102" y="34"/>
                    </a:cubicBezTo>
                    <a:cubicBezTo>
                      <a:pt x="96" y="34"/>
                      <a:pt x="96" y="34"/>
                      <a:pt x="96" y="34"/>
                    </a:cubicBezTo>
                    <a:cubicBezTo>
                      <a:pt x="93" y="30"/>
                      <a:pt x="88" y="24"/>
                      <a:pt x="88" y="24"/>
                    </a:cubicBezTo>
                    <a:cubicBezTo>
                      <a:pt x="88" y="24"/>
                      <a:pt x="87" y="23"/>
                      <a:pt x="86" y="22"/>
                    </a:cubicBezTo>
                    <a:cubicBezTo>
                      <a:pt x="83" y="21"/>
                      <a:pt x="80" y="20"/>
                      <a:pt x="77" y="20"/>
                    </a:cubicBezTo>
                    <a:cubicBezTo>
                      <a:pt x="74" y="19"/>
                      <a:pt x="71" y="19"/>
                      <a:pt x="68" y="18"/>
                    </a:cubicBezTo>
                    <a:cubicBezTo>
                      <a:pt x="63" y="17"/>
                      <a:pt x="34" y="14"/>
                      <a:pt x="20" y="12"/>
                    </a:cubicBezTo>
                    <a:cubicBezTo>
                      <a:pt x="21" y="12"/>
                      <a:pt x="21" y="12"/>
                      <a:pt x="21" y="11"/>
                    </a:cubicBezTo>
                    <a:cubicBezTo>
                      <a:pt x="22" y="11"/>
                      <a:pt x="21" y="11"/>
                      <a:pt x="20" y="11"/>
                    </a:cubicBezTo>
                    <a:cubicBezTo>
                      <a:pt x="20" y="11"/>
                      <a:pt x="19" y="11"/>
                      <a:pt x="19" y="11"/>
                    </a:cubicBezTo>
                    <a:cubicBezTo>
                      <a:pt x="21" y="10"/>
                      <a:pt x="23" y="9"/>
                      <a:pt x="26" y="8"/>
                    </a:cubicBezTo>
                    <a:cubicBezTo>
                      <a:pt x="29" y="8"/>
                      <a:pt x="32" y="7"/>
                      <a:pt x="35" y="7"/>
                    </a:cubicBezTo>
                    <a:cubicBezTo>
                      <a:pt x="36" y="7"/>
                      <a:pt x="36" y="7"/>
                      <a:pt x="36" y="7"/>
                    </a:cubicBezTo>
                    <a:cubicBezTo>
                      <a:pt x="36" y="7"/>
                      <a:pt x="36" y="7"/>
                      <a:pt x="36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8" y="7"/>
                      <a:pt x="39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2" y="7"/>
                      <a:pt x="43" y="7"/>
                      <a:pt x="44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54" y="5"/>
                      <a:pt x="55" y="2"/>
                      <a:pt x="54" y="1"/>
                    </a:cubicBezTo>
                    <a:cubicBezTo>
                      <a:pt x="54" y="0"/>
                      <a:pt x="54" y="0"/>
                      <a:pt x="54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47" name="íṣḻidè">
                <a:extLst>
                  <a:ext uri="{FF2B5EF4-FFF2-40B4-BE49-F238E27FC236}">
                    <a16:creationId xmlns:a16="http://schemas.microsoft.com/office/drawing/2014/main" id="{15E59E9A-A210-45F7-9AFE-006C3A7CC045}"/>
                  </a:ext>
                </a:extLst>
              </p:cNvPr>
              <p:cNvSpPr/>
              <p:nvPr userDrawn="1"/>
            </p:nvSpPr>
            <p:spPr bwMode="auto">
              <a:xfrm flipH="1">
                <a:off x="9120565" y="3613952"/>
                <a:ext cx="12049" cy="36148"/>
              </a:xfrm>
              <a:custGeom>
                <a:avLst/>
                <a:gdLst>
                  <a:gd name="T0" fmla="*/ 0 w 6"/>
                  <a:gd name="T1" fmla="*/ 0 h 17"/>
                  <a:gd name="T2" fmla="*/ 3 w 6"/>
                  <a:gd name="T3" fmla="*/ 16 h 17"/>
                  <a:gd name="T4" fmla="*/ 4 w 6"/>
                  <a:gd name="T5" fmla="*/ 17 h 17"/>
                  <a:gd name="T6" fmla="*/ 4 w 6"/>
                  <a:gd name="T7" fmla="*/ 17 h 17"/>
                  <a:gd name="T8" fmla="*/ 5 w 6"/>
                  <a:gd name="T9" fmla="*/ 16 h 17"/>
                  <a:gd name="T10" fmla="*/ 4 w 6"/>
                  <a:gd name="T11" fmla="*/ 2 h 17"/>
                  <a:gd name="T12" fmla="*/ 4 w 6"/>
                  <a:gd name="T13" fmla="*/ 0 h 17"/>
                  <a:gd name="T14" fmla="*/ 0 w 6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7">
                    <a:moveTo>
                      <a:pt x="0" y="0"/>
                    </a:moveTo>
                    <a:cubicBezTo>
                      <a:pt x="2" y="5"/>
                      <a:pt x="3" y="10"/>
                      <a:pt x="3" y="16"/>
                    </a:cubicBezTo>
                    <a:cubicBezTo>
                      <a:pt x="3" y="16"/>
                      <a:pt x="3" y="17"/>
                      <a:pt x="4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5" y="17"/>
                      <a:pt x="5" y="17"/>
                      <a:pt x="5" y="16"/>
                    </a:cubicBezTo>
                    <a:cubicBezTo>
                      <a:pt x="6" y="12"/>
                      <a:pt x="6" y="7"/>
                      <a:pt x="4" y="2"/>
                    </a:cubicBezTo>
                    <a:cubicBezTo>
                      <a:pt x="4" y="1"/>
                      <a:pt x="4" y="1"/>
                      <a:pt x="4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48" name="íṩ1îḑe">
                <a:extLst>
                  <a:ext uri="{FF2B5EF4-FFF2-40B4-BE49-F238E27FC236}">
                    <a16:creationId xmlns:a16="http://schemas.microsoft.com/office/drawing/2014/main" id="{A02A7A6C-6155-4A53-B7CB-18BEA0AC3C7E}"/>
                  </a:ext>
                </a:extLst>
              </p:cNvPr>
              <p:cNvSpPr/>
              <p:nvPr userDrawn="1"/>
            </p:nvSpPr>
            <p:spPr bwMode="auto">
              <a:xfrm flipH="1">
                <a:off x="7493889" y="3532618"/>
                <a:ext cx="706901" cy="323327"/>
              </a:xfrm>
              <a:custGeom>
                <a:avLst/>
                <a:gdLst>
                  <a:gd name="T0" fmla="*/ 66 w 339"/>
                  <a:gd name="T1" fmla="*/ 11 h 155"/>
                  <a:gd name="T2" fmla="*/ 61 w 339"/>
                  <a:gd name="T3" fmla="*/ 1 h 155"/>
                  <a:gd name="T4" fmla="*/ 65 w 339"/>
                  <a:gd name="T5" fmla="*/ 14 h 155"/>
                  <a:gd name="T6" fmla="*/ 83 w 339"/>
                  <a:gd name="T7" fmla="*/ 16 h 155"/>
                  <a:gd name="T8" fmla="*/ 71 w 339"/>
                  <a:gd name="T9" fmla="*/ 12 h 155"/>
                  <a:gd name="T10" fmla="*/ 89 w 339"/>
                  <a:gd name="T11" fmla="*/ 1 h 155"/>
                  <a:gd name="T12" fmla="*/ 9 w 339"/>
                  <a:gd name="T13" fmla="*/ 133 h 155"/>
                  <a:gd name="T14" fmla="*/ 15 w 339"/>
                  <a:gd name="T15" fmla="*/ 125 h 155"/>
                  <a:gd name="T16" fmla="*/ 21 w 339"/>
                  <a:gd name="T17" fmla="*/ 120 h 155"/>
                  <a:gd name="T18" fmla="*/ 35 w 339"/>
                  <a:gd name="T19" fmla="*/ 88 h 155"/>
                  <a:gd name="T20" fmla="*/ 46 w 339"/>
                  <a:gd name="T21" fmla="*/ 85 h 155"/>
                  <a:gd name="T22" fmla="*/ 200 w 339"/>
                  <a:gd name="T23" fmla="*/ 130 h 155"/>
                  <a:gd name="T24" fmla="*/ 244 w 339"/>
                  <a:gd name="T25" fmla="*/ 80 h 155"/>
                  <a:gd name="T26" fmla="*/ 244 w 339"/>
                  <a:gd name="T27" fmla="*/ 82 h 155"/>
                  <a:gd name="T28" fmla="*/ 202 w 339"/>
                  <a:gd name="T29" fmla="*/ 129 h 155"/>
                  <a:gd name="T30" fmla="*/ 42 w 339"/>
                  <a:gd name="T31" fmla="*/ 75 h 155"/>
                  <a:gd name="T32" fmla="*/ 48 w 339"/>
                  <a:gd name="T33" fmla="*/ 64 h 155"/>
                  <a:gd name="T34" fmla="*/ 58 w 339"/>
                  <a:gd name="T35" fmla="*/ 62 h 155"/>
                  <a:gd name="T36" fmla="*/ 55 w 339"/>
                  <a:gd name="T37" fmla="*/ 52 h 155"/>
                  <a:gd name="T38" fmla="*/ 62 w 339"/>
                  <a:gd name="T39" fmla="*/ 51 h 155"/>
                  <a:gd name="T40" fmla="*/ 62 w 339"/>
                  <a:gd name="T41" fmla="*/ 40 h 155"/>
                  <a:gd name="T42" fmla="*/ 334 w 339"/>
                  <a:gd name="T43" fmla="*/ 0 h 155"/>
                  <a:gd name="T44" fmla="*/ 271 w 339"/>
                  <a:gd name="T45" fmla="*/ 6 h 155"/>
                  <a:gd name="T46" fmla="*/ 246 w 339"/>
                  <a:gd name="T47" fmla="*/ 26 h 155"/>
                  <a:gd name="T48" fmla="*/ 205 w 339"/>
                  <a:gd name="T49" fmla="*/ 57 h 155"/>
                  <a:gd name="T50" fmla="*/ 194 w 339"/>
                  <a:gd name="T51" fmla="*/ 38 h 155"/>
                  <a:gd name="T52" fmla="*/ 137 w 339"/>
                  <a:gd name="T53" fmla="*/ 23 h 155"/>
                  <a:gd name="T54" fmla="*/ 85 w 339"/>
                  <a:gd name="T55" fmla="*/ 16 h 155"/>
                  <a:gd name="T56" fmla="*/ 135 w 339"/>
                  <a:gd name="T57" fmla="*/ 37 h 155"/>
                  <a:gd name="T58" fmla="*/ 89 w 339"/>
                  <a:gd name="T59" fmla="*/ 36 h 155"/>
                  <a:gd name="T60" fmla="*/ 67 w 339"/>
                  <a:gd name="T61" fmla="*/ 38 h 155"/>
                  <a:gd name="T62" fmla="*/ 49 w 339"/>
                  <a:gd name="T63" fmla="*/ 52 h 155"/>
                  <a:gd name="T64" fmla="*/ 57 w 339"/>
                  <a:gd name="T65" fmla="*/ 61 h 155"/>
                  <a:gd name="T66" fmla="*/ 53 w 339"/>
                  <a:gd name="T67" fmla="*/ 72 h 155"/>
                  <a:gd name="T68" fmla="*/ 47 w 339"/>
                  <a:gd name="T69" fmla="*/ 83 h 155"/>
                  <a:gd name="T70" fmla="*/ 40 w 339"/>
                  <a:gd name="T71" fmla="*/ 94 h 155"/>
                  <a:gd name="T72" fmla="*/ 38 w 339"/>
                  <a:gd name="T73" fmla="*/ 97 h 155"/>
                  <a:gd name="T74" fmla="*/ 31 w 339"/>
                  <a:gd name="T75" fmla="*/ 104 h 155"/>
                  <a:gd name="T76" fmla="*/ 36 w 339"/>
                  <a:gd name="T77" fmla="*/ 119 h 155"/>
                  <a:gd name="T78" fmla="*/ 29 w 339"/>
                  <a:gd name="T79" fmla="*/ 109 h 155"/>
                  <a:gd name="T80" fmla="*/ 29 w 339"/>
                  <a:gd name="T81" fmla="*/ 108 h 155"/>
                  <a:gd name="T82" fmla="*/ 24 w 339"/>
                  <a:gd name="T83" fmla="*/ 117 h 155"/>
                  <a:gd name="T84" fmla="*/ 14 w 339"/>
                  <a:gd name="T85" fmla="*/ 129 h 155"/>
                  <a:gd name="T86" fmla="*/ 4 w 339"/>
                  <a:gd name="T87" fmla="*/ 139 h 155"/>
                  <a:gd name="T88" fmla="*/ 22 w 339"/>
                  <a:gd name="T89" fmla="*/ 144 h 155"/>
                  <a:gd name="T90" fmla="*/ 134 w 339"/>
                  <a:gd name="T91" fmla="*/ 151 h 155"/>
                  <a:gd name="T92" fmla="*/ 238 w 339"/>
                  <a:gd name="T93" fmla="*/ 149 h 155"/>
                  <a:gd name="T94" fmla="*/ 251 w 339"/>
                  <a:gd name="T95" fmla="*/ 139 h 155"/>
                  <a:gd name="T96" fmla="*/ 263 w 339"/>
                  <a:gd name="T97" fmla="*/ 128 h 155"/>
                  <a:gd name="T98" fmla="*/ 297 w 339"/>
                  <a:gd name="T99" fmla="*/ 43 h 155"/>
                  <a:gd name="T100" fmla="*/ 266 w 339"/>
                  <a:gd name="T101" fmla="*/ 33 h 155"/>
                  <a:gd name="T102" fmla="*/ 237 w 339"/>
                  <a:gd name="T103" fmla="*/ 40 h 155"/>
                  <a:gd name="T104" fmla="*/ 277 w 339"/>
                  <a:gd name="T105" fmla="*/ 7 h 155"/>
                  <a:gd name="T106" fmla="*/ 314 w 339"/>
                  <a:gd name="T107" fmla="*/ 8 h 155"/>
                  <a:gd name="T108" fmla="*/ 105 w 339"/>
                  <a:gd name="T109" fmla="*/ 0 h 155"/>
                  <a:gd name="T110" fmla="*/ 91 w 339"/>
                  <a:gd name="T111" fmla="*/ 7 h 155"/>
                  <a:gd name="T112" fmla="*/ 105 w 339"/>
                  <a:gd name="T113" fmla="*/ 1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39" h="155">
                    <a:moveTo>
                      <a:pt x="66" y="11"/>
                    </a:moveTo>
                    <a:cubicBezTo>
                      <a:pt x="66" y="11"/>
                      <a:pt x="66" y="11"/>
                      <a:pt x="66" y="11"/>
                    </a:cubicBezTo>
                    <a:cubicBezTo>
                      <a:pt x="66" y="11"/>
                      <a:pt x="66" y="11"/>
                      <a:pt x="66" y="11"/>
                    </a:cubicBezTo>
                    <a:cubicBezTo>
                      <a:pt x="66" y="11"/>
                      <a:pt x="66" y="11"/>
                      <a:pt x="66" y="11"/>
                    </a:cubicBezTo>
                    <a:moveTo>
                      <a:pt x="89" y="1"/>
                    </a:moveTo>
                    <a:cubicBezTo>
                      <a:pt x="84" y="1"/>
                      <a:pt x="79" y="1"/>
                      <a:pt x="75" y="1"/>
                    </a:cubicBezTo>
                    <a:cubicBezTo>
                      <a:pt x="75" y="1"/>
                      <a:pt x="75" y="1"/>
                      <a:pt x="75" y="1"/>
                    </a:cubicBezTo>
                    <a:cubicBezTo>
                      <a:pt x="67" y="1"/>
                      <a:pt x="61" y="1"/>
                      <a:pt x="61" y="1"/>
                    </a:cubicBezTo>
                    <a:cubicBezTo>
                      <a:pt x="51" y="13"/>
                      <a:pt x="51" y="13"/>
                      <a:pt x="51" y="13"/>
                    </a:cubicBezTo>
                    <a:cubicBezTo>
                      <a:pt x="52" y="14"/>
                      <a:pt x="56" y="14"/>
                      <a:pt x="60" y="14"/>
                    </a:cubicBezTo>
                    <a:cubicBezTo>
                      <a:pt x="60" y="14"/>
                      <a:pt x="61" y="14"/>
                      <a:pt x="62" y="14"/>
                    </a:cubicBezTo>
                    <a:cubicBezTo>
                      <a:pt x="63" y="14"/>
                      <a:pt x="64" y="14"/>
                      <a:pt x="65" y="14"/>
                    </a:cubicBezTo>
                    <a:cubicBezTo>
                      <a:pt x="65" y="14"/>
                      <a:pt x="65" y="14"/>
                      <a:pt x="66" y="14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8" y="14"/>
                      <a:pt x="68" y="14"/>
                    </a:cubicBezTo>
                    <a:cubicBezTo>
                      <a:pt x="72" y="14"/>
                      <a:pt x="77" y="15"/>
                      <a:pt x="83" y="16"/>
                    </a:cubicBezTo>
                    <a:cubicBezTo>
                      <a:pt x="83" y="15"/>
                      <a:pt x="83" y="15"/>
                      <a:pt x="83" y="14"/>
                    </a:cubicBezTo>
                    <a:cubicBezTo>
                      <a:pt x="79" y="13"/>
                      <a:pt x="75" y="13"/>
                      <a:pt x="71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3" y="12"/>
                      <a:pt x="72" y="12"/>
                      <a:pt x="71" y="12"/>
                    </a:cubicBezTo>
                    <a:cubicBezTo>
                      <a:pt x="71" y="12"/>
                      <a:pt x="70" y="12"/>
                      <a:pt x="70" y="12"/>
                    </a:cubicBezTo>
                    <a:cubicBezTo>
                      <a:pt x="72" y="11"/>
                      <a:pt x="74" y="10"/>
                      <a:pt x="77" y="8"/>
                    </a:cubicBezTo>
                    <a:cubicBezTo>
                      <a:pt x="80" y="8"/>
                      <a:pt x="83" y="8"/>
                      <a:pt x="85" y="8"/>
                    </a:cubicBezTo>
                    <a:cubicBezTo>
                      <a:pt x="86" y="5"/>
                      <a:pt x="87" y="3"/>
                      <a:pt x="89" y="1"/>
                    </a:cubicBezTo>
                    <a:moveTo>
                      <a:pt x="10" y="132"/>
                    </a:moveTo>
                    <a:cubicBezTo>
                      <a:pt x="13" y="130"/>
                      <a:pt x="13" y="130"/>
                      <a:pt x="13" y="130"/>
                    </a:cubicBezTo>
                    <a:cubicBezTo>
                      <a:pt x="11" y="132"/>
                      <a:pt x="9" y="134"/>
                      <a:pt x="7" y="136"/>
                    </a:cubicBezTo>
                    <a:cubicBezTo>
                      <a:pt x="7" y="135"/>
                      <a:pt x="7" y="134"/>
                      <a:pt x="9" y="133"/>
                    </a:cubicBezTo>
                    <a:cubicBezTo>
                      <a:pt x="10" y="132"/>
                      <a:pt x="10" y="132"/>
                      <a:pt x="10" y="132"/>
                    </a:cubicBezTo>
                    <a:cubicBezTo>
                      <a:pt x="10" y="132"/>
                      <a:pt x="10" y="132"/>
                      <a:pt x="10" y="132"/>
                    </a:cubicBezTo>
                    <a:moveTo>
                      <a:pt x="16" y="126"/>
                    </a:moveTo>
                    <a:cubicBezTo>
                      <a:pt x="16" y="126"/>
                      <a:pt x="15" y="126"/>
                      <a:pt x="15" y="125"/>
                    </a:cubicBezTo>
                    <a:cubicBezTo>
                      <a:pt x="14" y="124"/>
                      <a:pt x="14" y="123"/>
                      <a:pt x="15" y="122"/>
                    </a:cubicBezTo>
                    <a:cubicBezTo>
                      <a:pt x="16" y="122"/>
                      <a:pt x="18" y="121"/>
                      <a:pt x="21" y="121"/>
                    </a:cubicBezTo>
                    <a:cubicBezTo>
                      <a:pt x="19" y="123"/>
                      <a:pt x="17" y="124"/>
                      <a:pt x="16" y="126"/>
                    </a:cubicBezTo>
                    <a:moveTo>
                      <a:pt x="21" y="120"/>
                    </a:moveTo>
                    <a:cubicBezTo>
                      <a:pt x="21" y="119"/>
                      <a:pt x="22" y="118"/>
                      <a:pt x="22" y="118"/>
                    </a:cubicBezTo>
                    <a:cubicBezTo>
                      <a:pt x="22" y="119"/>
                      <a:pt x="21" y="119"/>
                      <a:pt x="21" y="120"/>
                    </a:cubicBezTo>
                    <a:moveTo>
                      <a:pt x="42" y="90"/>
                    </a:moveTo>
                    <a:cubicBezTo>
                      <a:pt x="39" y="90"/>
                      <a:pt x="37" y="89"/>
                      <a:pt x="35" y="88"/>
                    </a:cubicBezTo>
                    <a:cubicBezTo>
                      <a:pt x="35" y="88"/>
                      <a:pt x="35" y="87"/>
                      <a:pt x="35" y="87"/>
                    </a:cubicBezTo>
                    <a:cubicBezTo>
                      <a:pt x="36" y="86"/>
                      <a:pt x="40" y="85"/>
                      <a:pt x="45" y="85"/>
                    </a:cubicBezTo>
                    <a:cubicBezTo>
                      <a:pt x="44" y="87"/>
                      <a:pt x="43" y="89"/>
                      <a:pt x="42" y="90"/>
                    </a:cubicBezTo>
                    <a:moveTo>
                      <a:pt x="46" y="85"/>
                    </a:moveTo>
                    <a:cubicBezTo>
                      <a:pt x="46" y="85"/>
                      <a:pt x="46" y="85"/>
                      <a:pt x="46" y="85"/>
                    </a:cubicBezTo>
                    <a:cubicBezTo>
                      <a:pt x="46" y="85"/>
                      <a:pt x="46" y="85"/>
                      <a:pt x="46" y="85"/>
                    </a:cubicBezTo>
                    <a:moveTo>
                      <a:pt x="201" y="130"/>
                    </a:moveTo>
                    <a:cubicBezTo>
                      <a:pt x="200" y="130"/>
                      <a:pt x="200" y="130"/>
                      <a:pt x="200" y="130"/>
                    </a:cubicBezTo>
                    <a:cubicBezTo>
                      <a:pt x="197" y="124"/>
                      <a:pt x="197" y="117"/>
                      <a:pt x="200" y="111"/>
                    </a:cubicBezTo>
                    <a:cubicBezTo>
                      <a:pt x="202" y="105"/>
                      <a:pt x="205" y="99"/>
                      <a:pt x="210" y="95"/>
                    </a:cubicBezTo>
                    <a:cubicBezTo>
                      <a:pt x="215" y="91"/>
                      <a:pt x="220" y="88"/>
                      <a:pt x="226" y="85"/>
                    </a:cubicBezTo>
                    <a:cubicBezTo>
                      <a:pt x="232" y="83"/>
                      <a:pt x="238" y="81"/>
                      <a:pt x="244" y="80"/>
                    </a:cubicBezTo>
                    <a:cubicBezTo>
                      <a:pt x="244" y="80"/>
                      <a:pt x="244" y="80"/>
                      <a:pt x="244" y="80"/>
                    </a:cubicBezTo>
                    <a:cubicBezTo>
                      <a:pt x="245" y="80"/>
                      <a:pt x="245" y="81"/>
                      <a:pt x="245" y="81"/>
                    </a:cubicBezTo>
                    <a:cubicBezTo>
                      <a:pt x="245" y="82"/>
                      <a:pt x="245" y="82"/>
                      <a:pt x="244" y="82"/>
                    </a:cubicBezTo>
                    <a:cubicBezTo>
                      <a:pt x="244" y="82"/>
                      <a:pt x="244" y="82"/>
                      <a:pt x="244" y="82"/>
                    </a:cubicBezTo>
                    <a:cubicBezTo>
                      <a:pt x="239" y="84"/>
                      <a:pt x="233" y="86"/>
                      <a:pt x="227" y="88"/>
                    </a:cubicBezTo>
                    <a:cubicBezTo>
                      <a:pt x="222" y="91"/>
                      <a:pt x="217" y="94"/>
                      <a:pt x="213" y="98"/>
                    </a:cubicBezTo>
                    <a:cubicBezTo>
                      <a:pt x="209" y="102"/>
                      <a:pt x="205" y="107"/>
                      <a:pt x="203" y="112"/>
                    </a:cubicBezTo>
                    <a:cubicBezTo>
                      <a:pt x="201" y="117"/>
                      <a:pt x="200" y="123"/>
                      <a:pt x="202" y="129"/>
                    </a:cubicBezTo>
                    <a:cubicBezTo>
                      <a:pt x="202" y="130"/>
                      <a:pt x="201" y="130"/>
                      <a:pt x="201" y="130"/>
                    </a:cubicBezTo>
                    <a:moveTo>
                      <a:pt x="50" y="78"/>
                    </a:moveTo>
                    <a:cubicBezTo>
                      <a:pt x="46" y="77"/>
                      <a:pt x="43" y="77"/>
                      <a:pt x="42" y="76"/>
                    </a:cubicBezTo>
                    <a:cubicBezTo>
                      <a:pt x="41" y="76"/>
                      <a:pt x="42" y="75"/>
                      <a:pt x="42" y="75"/>
                    </a:cubicBezTo>
                    <a:cubicBezTo>
                      <a:pt x="43" y="75"/>
                      <a:pt x="52" y="74"/>
                      <a:pt x="52" y="74"/>
                    </a:cubicBezTo>
                    <a:cubicBezTo>
                      <a:pt x="51" y="75"/>
                      <a:pt x="50" y="77"/>
                      <a:pt x="50" y="78"/>
                    </a:cubicBezTo>
                    <a:moveTo>
                      <a:pt x="56" y="66"/>
                    </a:moveTo>
                    <a:cubicBezTo>
                      <a:pt x="52" y="65"/>
                      <a:pt x="49" y="65"/>
                      <a:pt x="48" y="64"/>
                    </a:cubicBezTo>
                    <a:cubicBezTo>
                      <a:pt x="48" y="64"/>
                      <a:pt x="48" y="64"/>
                      <a:pt x="48" y="64"/>
                    </a:cubicBezTo>
                    <a:cubicBezTo>
                      <a:pt x="48" y="63"/>
                      <a:pt x="57" y="63"/>
                      <a:pt x="57" y="63"/>
                    </a:cubicBezTo>
                    <a:cubicBezTo>
                      <a:pt x="57" y="64"/>
                      <a:pt x="57" y="65"/>
                      <a:pt x="56" y="66"/>
                    </a:cubicBezTo>
                    <a:moveTo>
                      <a:pt x="58" y="62"/>
                    </a:moveTo>
                    <a:cubicBezTo>
                      <a:pt x="58" y="61"/>
                      <a:pt x="58" y="61"/>
                      <a:pt x="58" y="61"/>
                    </a:cubicBezTo>
                    <a:cubicBezTo>
                      <a:pt x="58" y="62"/>
                      <a:pt x="58" y="62"/>
                      <a:pt x="58" y="62"/>
                    </a:cubicBezTo>
                    <a:moveTo>
                      <a:pt x="62" y="53"/>
                    </a:moveTo>
                    <a:cubicBezTo>
                      <a:pt x="57" y="53"/>
                      <a:pt x="55" y="52"/>
                      <a:pt x="55" y="52"/>
                    </a:cubicBezTo>
                    <a:cubicBezTo>
                      <a:pt x="56" y="52"/>
                      <a:pt x="59" y="51"/>
                      <a:pt x="61" y="51"/>
                    </a:cubicBezTo>
                    <a:cubicBezTo>
                      <a:pt x="62" y="51"/>
                      <a:pt x="62" y="52"/>
                      <a:pt x="62" y="52"/>
                    </a:cubicBezTo>
                    <a:cubicBezTo>
                      <a:pt x="62" y="52"/>
                      <a:pt x="62" y="53"/>
                      <a:pt x="62" y="53"/>
                    </a:cubicBezTo>
                    <a:moveTo>
                      <a:pt x="62" y="51"/>
                    </a:moveTo>
                    <a:cubicBezTo>
                      <a:pt x="63" y="51"/>
                      <a:pt x="63" y="51"/>
                      <a:pt x="63" y="51"/>
                    </a:cubicBezTo>
                    <a:cubicBezTo>
                      <a:pt x="62" y="51"/>
                      <a:pt x="62" y="51"/>
                      <a:pt x="62" y="51"/>
                    </a:cubicBezTo>
                    <a:moveTo>
                      <a:pt x="66" y="41"/>
                    </a:moveTo>
                    <a:cubicBezTo>
                      <a:pt x="64" y="41"/>
                      <a:pt x="63" y="41"/>
                      <a:pt x="62" y="40"/>
                    </a:cubicBezTo>
                    <a:cubicBezTo>
                      <a:pt x="64" y="40"/>
                      <a:pt x="67" y="40"/>
                      <a:pt x="67" y="40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67" y="40"/>
                      <a:pt x="66" y="40"/>
                      <a:pt x="66" y="41"/>
                    </a:cubicBezTo>
                    <a:moveTo>
                      <a:pt x="334" y="0"/>
                    </a:moveTo>
                    <a:cubicBezTo>
                      <a:pt x="304" y="1"/>
                      <a:pt x="304" y="1"/>
                      <a:pt x="304" y="1"/>
                    </a:cubicBezTo>
                    <a:cubicBezTo>
                      <a:pt x="267" y="1"/>
                      <a:pt x="267" y="1"/>
                      <a:pt x="267" y="1"/>
                    </a:cubicBezTo>
                    <a:cubicBezTo>
                      <a:pt x="265" y="2"/>
                      <a:pt x="266" y="3"/>
                      <a:pt x="267" y="4"/>
                    </a:cubicBezTo>
                    <a:cubicBezTo>
                      <a:pt x="267" y="4"/>
                      <a:pt x="266" y="5"/>
                      <a:pt x="271" y="6"/>
                    </a:cubicBezTo>
                    <a:cubicBezTo>
                      <a:pt x="271" y="6"/>
                      <a:pt x="271" y="6"/>
                      <a:pt x="271" y="6"/>
                    </a:cubicBezTo>
                    <a:cubicBezTo>
                      <a:pt x="270" y="6"/>
                      <a:pt x="269" y="6"/>
                      <a:pt x="269" y="6"/>
                    </a:cubicBezTo>
                    <a:cubicBezTo>
                      <a:pt x="269" y="6"/>
                      <a:pt x="270" y="6"/>
                      <a:pt x="271" y="6"/>
                    </a:cubicBezTo>
                    <a:cubicBezTo>
                      <a:pt x="264" y="13"/>
                      <a:pt x="256" y="20"/>
                      <a:pt x="246" y="26"/>
                    </a:cubicBezTo>
                    <a:cubicBezTo>
                      <a:pt x="240" y="30"/>
                      <a:pt x="234" y="33"/>
                      <a:pt x="228" y="36"/>
                    </a:cubicBezTo>
                    <a:cubicBezTo>
                      <a:pt x="226" y="37"/>
                      <a:pt x="224" y="38"/>
                      <a:pt x="222" y="39"/>
                    </a:cubicBezTo>
                    <a:cubicBezTo>
                      <a:pt x="214" y="39"/>
                      <a:pt x="206" y="39"/>
                      <a:pt x="199" y="39"/>
                    </a:cubicBezTo>
                    <a:cubicBezTo>
                      <a:pt x="202" y="44"/>
                      <a:pt x="205" y="51"/>
                      <a:pt x="205" y="57"/>
                    </a:cubicBezTo>
                    <a:cubicBezTo>
                      <a:pt x="205" y="58"/>
                      <a:pt x="205" y="58"/>
                      <a:pt x="204" y="58"/>
                    </a:cubicBezTo>
                    <a:cubicBezTo>
                      <a:pt x="204" y="58"/>
                      <a:pt x="204" y="58"/>
                      <a:pt x="204" y="58"/>
                    </a:cubicBezTo>
                    <a:cubicBezTo>
                      <a:pt x="204" y="58"/>
                      <a:pt x="203" y="58"/>
                      <a:pt x="203" y="58"/>
                    </a:cubicBezTo>
                    <a:cubicBezTo>
                      <a:pt x="202" y="50"/>
                      <a:pt x="198" y="44"/>
                      <a:pt x="194" y="38"/>
                    </a:cubicBezTo>
                    <a:cubicBezTo>
                      <a:pt x="178" y="38"/>
                      <a:pt x="162" y="37"/>
                      <a:pt x="148" y="37"/>
                    </a:cubicBezTo>
                    <a:cubicBezTo>
                      <a:pt x="148" y="37"/>
                      <a:pt x="148" y="36"/>
                      <a:pt x="148" y="36"/>
                    </a:cubicBezTo>
                    <a:cubicBezTo>
                      <a:pt x="147" y="34"/>
                      <a:pt x="139" y="25"/>
                      <a:pt x="139" y="25"/>
                    </a:cubicBezTo>
                    <a:cubicBezTo>
                      <a:pt x="139" y="24"/>
                      <a:pt x="138" y="23"/>
                      <a:pt x="137" y="23"/>
                    </a:cubicBezTo>
                    <a:cubicBezTo>
                      <a:pt x="134" y="22"/>
                      <a:pt x="131" y="21"/>
                      <a:pt x="128" y="20"/>
                    </a:cubicBezTo>
                    <a:cubicBezTo>
                      <a:pt x="125" y="20"/>
                      <a:pt x="122" y="19"/>
                      <a:pt x="119" y="19"/>
                    </a:cubicBezTo>
                    <a:cubicBezTo>
                      <a:pt x="116" y="18"/>
                      <a:pt x="100" y="16"/>
                      <a:pt x="86" y="14"/>
                    </a:cubicBezTo>
                    <a:cubicBezTo>
                      <a:pt x="86" y="15"/>
                      <a:pt x="85" y="16"/>
                      <a:pt x="85" y="16"/>
                    </a:cubicBezTo>
                    <a:cubicBezTo>
                      <a:pt x="98" y="18"/>
                      <a:pt x="112" y="21"/>
                      <a:pt x="115" y="21"/>
                    </a:cubicBezTo>
                    <a:cubicBezTo>
                      <a:pt x="120" y="22"/>
                      <a:pt x="126" y="23"/>
                      <a:pt x="128" y="25"/>
                    </a:cubicBezTo>
                    <a:cubicBezTo>
                      <a:pt x="129" y="25"/>
                      <a:pt x="129" y="25"/>
                      <a:pt x="130" y="26"/>
                    </a:cubicBezTo>
                    <a:cubicBezTo>
                      <a:pt x="130" y="26"/>
                      <a:pt x="135" y="34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12" y="36"/>
                      <a:pt x="97" y="36"/>
                      <a:pt x="96" y="36"/>
                    </a:cubicBezTo>
                    <a:cubicBezTo>
                      <a:pt x="96" y="36"/>
                      <a:pt x="96" y="36"/>
                      <a:pt x="96" y="36"/>
                    </a:cubicBezTo>
                    <a:cubicBezTo>
                      <a:pt x="89" y="36"/>
                      <a:pt x="89" y="36"/>
                      <a:pt x="89" y="36"/>
                    </a:cubicBezTo>
                    <a:cubicBezTo>
                      <a:pt x="89" y="36"/>
                      <a:pt x="89" y="36"/>
                      <a:pt x="89" y="36"/>
                    </a:cubicBezTo>
                    <a:cubicBezTo>
                      <a:pt x="80" y="36"/>
                      <a:pt x="75" y="36"/>
                      <a:pt x="75" y="36"/>
                    </a:cubicBezTo>
                    <a:cubicBezTo>
                      <a:pt x="68" y="36"/>
                      <a:pt x="68" y="36"/>
                      <a:pt x="68" y="36"/>
                    </a:cubicBezTo>
                    <a:cubicBezTo>
                      <a:pt x="68" y="36"/>
                      <a:pt x="67" y="37"/>
                      <a:pt x="67" y="38"/>
                    </a:cubicBezTo>
                    <a:cubicBezTo>
                      <a:pt x="67" y="38"/>
                      <a:pt x="56" y="38"/>
                      <a:pt x="56" y="40"/>
                    </a:cubicBezTo>
                    <a:cubicBezTo>
                      <a:pt x="55" y="42"/>
                      <a:pt x="60" y="42"/>
                      <a:pt x="66" y="43"/>
                    </a:cubicBezTo>
                    <a:cubicBezTo>
                      <a:pt x="65" y="45"/>
                      <a:pt x="64" y="47"/>
                      <a:pt x="63" y="50"/>
                    </a:cubicBezTo>
                    <a:cubicBezTo>
                      <a:pt x="56" y="50"/>
                      <a:pt x="50" y="50"/>
                      <a:pt x="49" y="52"/>
                    </a:cubicBezTo>
                    <a:cubicBezTo>
                      <a:pt x="49" y="52"/>
                      <a:pt x="49" y="53"/>
                      <a:pt x="50" y="53"/>
                    </a:cubicBezTo>
                    <a:cubicBezTo>
                      <a:pt x="52" y="54"/>
                      <a:pt x="56" y="55"/>
                      <a:pt x="61" y="56"/>
                    </a:cubicBezTo>
                    <a:cubicBezTo>
                      <a:pt x="60" y="57"/>
                      <a:pt x="59" y="59"/>
                      <a:pt x="58" y="61"/>
                    </a:cubicBezTo>
                    <a:cubicBezTo>
                      <a:pt x="58" y="61"/>
                      <a:pt x="58" y="61"/>
                      <a:pt x="57" y="61"/>
                    </a:cubicBezTo>
                    <a:cubicBezTo>
                      <a:pt x="53" y="61"/>
                      <a:pt x="44" y="61"/>
                      <a:pt x="42" y="63"/>
                    </a:cubicBezTo>
                    <a:cubicBezTo>
                      <a:pt x="41" y="63"/>
                      <a:pt x="41" y="64"/>
                      <a:pt x="43" y="65"/>
                    </a:cubicBezTo>
                    <a:cubicBezTo>
                      <a:pt x="45" y="66"/>
                      <a:pt x="49" y="67"/>
                      <a:pt x="55" y="68"/>
                    </a:cubicBezTo>
                    <a:cubicBezTo>
                      <a:pt x="54" y="69"/>
                      <a:pt x="54" y="71"/>
                      <a:pt x="53" y="72"/>
                    </a:cubicBezTo>
                    <a:cubicBezTo>
                      <a:pt x="53" y="72"/>
                      <a:pt x="39" y="72"/>
                      <a:pt x="36" y="75"/>
                    </a:cubicBezTo>
                    <a:cubicBezTo>
                      <a:pt x="35" y="75"/>
                      <a:pt x="35" y="76"/>
                      <a:pt x="37" y="77"/>
                    </a:cubicBezTo>
                    <a:cubicBezTo>
                      <a:pt x="39" y="78"/>
                      <a:pt x="43" y="79"/>
                      <a:pt x="48" y="80"/>
                    </a:cubicBezTo>
                    <a:cubicBezTo>
                      <a:pt x="48" y="81"/>
                      <a:pt x="47" y="82"/>
                      <a:pt x="47" y="83"/>
                    </a:cubicBezTo>
                    <a:cubicBezTo>
                      <a:pt x="46" y="83"/>
                      <a:pt x="33" y="84"/>
                      <a:pt x="30" y="86"/>
                    </a:cubicBezTo>
                    <a:cubicBezTo>
                      <a:pt x="28" y="87"/>
                      <a:pt x="29" y="88"/>
                      <a:pt x="30" y="89"/>
                    </a:cubicBezTo>
                    <a:cubicBezTo>
                      <a:pt x="32" y="90"/>
                      <a:pt x="36" y="92"/>
                      <a:pt x="41" y="92"/>
                    </a:cubicBezTo>
                    <a:cubicBezTo>
                      <a:pt x="41" y="93"/>
                      <a:pt x="40" y="94"/>
                      <a:pt x="40" y="94"/>
                    </a:cubicBezTo>
                    <a:cubicBezTo>
                      <a:pt x="40" y="94"/>
                      <a:pt x="32" y="95"/>
                      <a:pt x="27" y="96"/>
                    </a:cubicBezTo>
                    <a:cubicBezTo>
                      <a:pt x="27" y="97"/>
                      <a:pt x="28" y="98"/>
                      <a:pt x="28" y="99"/>
                    </a:cubicBezTo>
                    <a:cubicBezTo>
                      <a:pt x="28" y="99"/>
                      <a:pt x="28" y="98"/>
                      <a:pt x="29" y="98"/>
                    </a:cubicBezTo>
                    <a:cubicBezTo>
                      <a:pt x="30" y="97"/>
                      <a:pt x="38" y="97"/>
                      <a:pt x="38" y="97"/>
                    </a:cubicBezTo>
                    <a:cubicBezTo>
                      <a:pt x="37" y="99"/>
                      <a:pt x="36" y="101"/>
                      <a:pt x="34" y="103"/>
                    </a:cubicBezTo>
                    <a:cubicBezTo>
                      <a:pt x="32" y="102"/>
                      <a:pt x="30" y="101"/>
                      <a:pt x="29" y="100"/>
                    </a:cubicBezTo>
                    <a:cubicBezTo>
                      <a:pt x="30" y="102"/>
                      <a:pt x="30" y="103"/>
                      <a:pt x="30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3" y="105"/>
                    </a:cubicBezTo>
                    <a:cubicBezTo>
                      <a:pt x="32" y="105"/>
                      <a:pt x="32" y="106"/>
                      <a:pt x="32" y="106"/>
                    </a:cubicBezTo>
                    <a:cubicBezTo>
                      <a:pt x="32" y="106"/>
                      <a:pt x="31" y="106"/>
                      <a:pt x="31" y="106"/>
                    </a:cubicBezTo>
                    <a:cubicBezTo>
                      <a:pt x="33" y="110"/>
                      <a:pt x="34" y="114"/>
                      <a:pt x="36" y="119"/>
                    </a:cubicBezTo>
                    <a:cubicBezTo>
                      <a:pt x="36" y="119"/>
                      <a:pt x="35" y="120"/>
                      <a:pt x="35" y="120"/>
                    </a:cubicBezTo>
                    <a:cubicBezTo>
                      <a:pt x="35" y="120"/>
                      <a:pt x="35" y="120"/>
                      <a:pt x="35" y="120"/>
                    </a:cubicBezTo>
                    <a:cubicBezTo>
                      <a:pt x="34" y="120"/>
                      <a:pt x="34" y="120"/>
                      <a:pt x="34" y="119"/>
                    </a:cubicBezTo>
                    <a:cubicBezTo>
                      <a:pt x="32" y="116"/>
                      <a:pt x="31" y="113"/>
                      <a:pt x="29" y="109"/>
                    </a:cubicBezTo>
                    <a:cubicBezTo>
                      <a:pt x="28" y="111"/>
                      <a:pt x="27" y="113"/>
                      <a:pt x="26" y="114"/>
                    </a:cubicBezTo>
                    <a:cubicBezTo>
                      <a:pt x="24" y="114"/>
                      <a:pt x="23" y="113"/>
                      <a:pt x="22" y="112"/>
                    </a:cubicBezTo>
                    <a:cubicBezTo>
                      <a:pt x="21" y="112"/>
                      <a:pt x="21" y="111"/>
                      <a:pt x="22" y="110"/>
                    </a:cubicBezTo>
                    <a:cubicBezTo>
                      <a:pt x="23" y="109"/>
                      <a:pt x="27" y="109"/>
                      <a:pt x="29" y="108"/>
                    </a:cubicBezTo>
                    <a:cubicBezTo>
                      <a:pt x="28" y="108"/>
                      <a:pt x="28" y="107"/>
                      <a:pt x="28" y="106"/>
                    </a:cubicBezTo>
                    <a:cubicBezTo>
                      <a:pt x="24" y="107"/>
                      <a:pt x="19" y="108"/>
                      <a:pt x="17" y="109"/>
                    </a:cubicBezTo>
                    <a:cubicBezTo>
                      <a:pt x="15" y="110"/>
                      <a:pt x="15" y="112"/>
                      <a:pt x="16" y="113"/>
                    </a:cubicBezTo>
                    <a:cubicBezTo>
                      <a:pt x="18" y="114"/>
                      <a:pt x="20" y="116"/>
                      <a:pt x="24" y="117"/>
                    </a:cubicBezTo>
                    <a:cubicBezTo>
                      <a:pt x="23" y="117"/>
                      <a:pt x="23" y="118"/>
                      <a:pt x="22" y="118"/>
                    </a:cubicBezTo>
                    <a:cubicBezTo>
                      <a:pt x="17" y="119"/>
                      <a:pt x="12" y="120"/>
                      <a:pt x="10" y="121"/>
                    </a:cubicBezTo>
                    <a:cubicBezTo>
                      <a:pt x="8" y="123"/>
                      <a:pt x="8" y="124"/>
                      <a:pt x="9" y="126"/>
                    </a:cubicBezTo>
                    <a:cubicBezTo>
                      <a:pt x="10" y="127"/>
                      <a:pt x="12" y="128"/>
                      <a:pt x="14" y="129"/>
                    </a:cubicBezTo>
                    <a:cubicBezTo>
                      <a:pt x="13" y="129"/>
                      <a:pt x="13" y="129"/>
                      <a:pt x="13" y="129"/>
                    </a:cubicBezTo>
                    <a:cubicBezTo>
                      <a:pt x="13" y="129"/>
                      <a:pt x="6" y="131"/>
                      <a:pt x="3" y="132"/>
                    </a:cubicBezTo>
                    <a:cubicBezTo>
                      <a:pt x="0" y="134"/>
                      <a:pt x="1" y="137"/>
                      <a:pt x="4" y="139"/>
                    </a:cubicBezTo>
                    <a:cubicBezTo>
                      <a:pt x="4" y="139"/>
                      <a:pt x="4" y="139"/>
                      <a:pt x="4" y="139"/>
                    </a:cubicBezTo>
                    <a:cubicBezTo>
                      <a:pt x="9" y="142"/>
                      <a:pt x="9" y="142"/>
                      <a:pt x="9" y="142"/>
                    </a:cubicBezTo>
                    <a:cubicBezTo>
                      <a:pt x="12" y="142"/>
                      <a:pt x="12" y="142"/>
                      <a:pt x="12" y="142"/>
                    </a:cubicBezTo>
                    <a:cubicBezTo>
                      <a:pt x="14" y="143"/>
                      <a:pt x="16" y="143"/>
                      <a:pt x="18" y="143"/>
                    </a:cubicBezTo>
                    <a:cubicBezTo>
                      <a:pt x="20" y="144"/>
                      <a:pt x="21" y="144"/>
                      <a:pt x="22" y="144"/>
                    </a:cubicBezTo>
                    <a:cubicBezTo>
                      <a:pt x="22" y="144"/>
                      <a:pt x="22" y="145"/>
                      <a:pt x="22" y="145"/>
                    </a:cubicBezTo>
                    <a:cubicBezTo>
                      <a:pt x="27" y="148"/>
                      <a:pt x="27" y="148"/>
                      <a:pt x="27" y="148"/>
                    </a:cubicBezTo>
                    <a:cubicBezTo>
                      <a:pt x="27" y="148"/>
                      <a:pt x="27" y="148"/>
                      <a:pt x="27" y="148"/>
                    </a:cubicBezTo>
                    <a:cubicBezTo>
                      <a:pt x="134" y="151"/>
                      <a:pt x="134" y="151"/>
                      <a:pt x="134" y="151"/>
                    </a:cubicBezTo>
                    <a:cubicBezTo>
                      <a:pt x="173" y="153"/>
                      <a:pt x="173" y="153"/>
                      <a:pt x="173" y="153"/>
                    </a:cubicBezTo>
                    <a:cubicBezTo>
                      <a:pt x="230" y="155"/>
                      <a:pt x="230" y="155"/>
                      <a:pt x="230" y="155"/>
                    </a:cubicBezTo>
                    <a:cubicBezTo>
                      <a:pt x="232" y="153"/>
                      <a:pt x="234" y="152"/>
                      <a:pt x="236" y="150"/>
                    </a:cubicBezTo>
                    <a:cubicBezTo>
                      <a:pt x="237" y="150"/>
                      <a:pt x="237" y="150"/>
                      <a:pt x="238" y="149"/>
                    </a:cubicBezTo>
                    <a:cubicBezTo>
                      <a:pt x="240" y="148"/>
                      <a:pt x="242" y="146"/>
                      <a:pt x="244" y="145"/>
                    </a:cubicBezTo>
                    <a:cubicBezTo>
                      <a:pt x="245" y="144"/>
                      <a:pt x="245" y="144"/>
                      <a:pt x="245" y="144"/>
                    </a:cubicBezTo>
                    <a:cubicBezTo>
                      <a:pt x="246" y="143"/>
                      <a:pt x="248" y="142"/>
                      <a:pt x="249" y="140"/>
                    </a:cubicBezTo>
                    <a:cubicBezTo>
                      <a:pt x="250" y="140"/>
                      <a:pt x="251" y="139"/>
                      <a:pt x="251" y="139"/>
                    </a:cubicBezTo>
                    <a:cubicBezTo>
                      <a:pt x="253" y="138"/>
                      <a:pt x="254" y="137"/>
                      <a:pt x="255" y="136"/>
                    </a:cubicBezTo>
                    <a:cubicBezTo>
                      <a:pt x="256" y="135"/>
                      <a:pt x="257" y="134"/>
                      <a:pt x="258" y="133"/>
                    </a:cubicBezTo>
                    <a:cubicBezTo>
                      <a:pt x="259" y="132"/>
                      <a:pt x="260" y="131"/>
                      <a:pt x="260" y="131"/>
                    </a:cubicBezTo>
                    <a:cubicBezTo>
                      <a:pt x="261" y="130"/>
                      <a:pt x="262" y="129"/>
                      <a:pt x="263" y="128"/>
                    </a:cubicBezTo>
                    <a:cubicBezTo>
                      <a:pt x="263" y="128"/>
                      <a:pt x="263" y="128"/>
                      <a:pt x="263" y="128"/>
                    </a:cubicBezTo>
                    <a:cubicBezTo>
                      <a:pt x="263" y="128"/>
                      <a:pt x="263" y="128"/>
                      <a:pt x="263" y="128"/>
                    </a:cubicBezTo>
                    <a:cubicBezTo>
                      <a:pt x="281" y="110"/>
                      <a:pt x="290" y="93"/>
                      <a:pt x="294" y="79"/>
                    </a:cubicBezTo>
                    <a:cubicBezTo>
                      <a:pt x="301" y="58"/>
                      <a:pt x="297" y="43"/>
                      <a:pt x="297" y="43"/>
                    </a:cubicBezTo>
                    <a:cubicBezTo>
                      <a:pt x="291" y="43"/>
                      <a:pt x="284" y="42"/>
                      <a:pt x="277" y="42"/>
                    </a:cubicBezTo>
                    <a:cubicBezTo>
                      <a:pt x="279" y="40"/>
                      <a:pt x="281" y="38"/>
                      <a:pt x="274" y="35"/>
                    </a:cubicBezTo>
                    <a:cubicBezTo>
                      <a:pt x="274" y="35"/>
                      <a:pt x="274" y="35"/>
                      <a:pt x="274" y="35"/>
                    </a:cubicBezTo>
                    <a:cubicBezTo>
                      <a:pt x="274" y="34"/>
                      <a:pt x="269" y="33"/>
                      <a:pt x="266" y="33"/>
                    </a:cubicBezTo>
                    <a:cubicBezTo>
                      <a:pt x="266" y="33"/>
                      <a:pt x="266" y="33"/>
                      <a:pt x="266" y="33"/>
                    </a:cubicBezTo>
                    <a:cubicBezTo>
                      <a:pt x="261" y="33"/>
                      <a:pt x="250" y="34"/>
                      <a:pt x="244" y="39"/>
                    </a:cubicBezTo>
                    <a:cubicBezTo>
                      <a:pt x="243" y="39"/>
                      <a:pt x="244" y="40"/>
                      <a:pt x="244" y="40"/>
                    </a:cubicBezTo>
                    <a:cubicBezTo>
                      <a:pt x="242" y="40"/>
                      <a:pt x="239" y="40"/>
                      <a:pt x="237" y="40"/>
                    </a:cubicBezTo>
                    <a:cubicBezTo>
                      <a:pt x="238" y="40"/>
                      <a:pt x="238" y="39"/>
                      <a:pt x="239" y="38"/>
                    </a:cubicBezTo>
                    <a:cubicBezTo>
                      <a:pt x="245" y="35"/>
                      <a:pt x="250" y="31"/>
                      <a:pt x="255" y="28"/>
                    </a:cubicBezTo>
                    <a:cubicBezTo>
                      <a:pt x="264" y="21"/>
                      <a:pt x="270" y="14"/>
                      <a:pt x="276" y="7"/>
                    </a:cubicBezTo>
                    <a:cubicBezTo>
                      <a:pt x="276" y="7"/>
                      <a:pt x="277" y="7"/>
                      <a:pt x="277" y="7"/>
                    </a:cubicBezTo>
                    <a:cubicBezTo>
                      <a:pt x="277" y="7"/>
                      <a:pt x="277" y="7"/>
                      <a:pt x="277" y="7"/>
                    </a:cubicBezTo>
                    <a:cubicBezTo>
                      <a:pt x="279" y="7"/>
                      <a:pt x="278" y="7"/>
                      <a:pt x="277" y="6"/>
                    </a:cubicBezTo>
                    <a:cubicBezTo>
                      <a:pt x="284" y="7"/>
                      <a:pt x="298" y="8"/>
                      <a:pt x="309" y="8"/>
                    </a:cubicBezTo>
                    <a:cubicBezTo>
                      <a:pt x="311" y="8"/>
                      <a:pt x="312" y="8"/>
                      <a:pt x="314" y="8"/>
                    </a:cubicBezTo>
                    <a:cubicBezTo>
                      <a:pt x="315" y="8"/>
                      <a:pt x="315" y="8"/>
                      <a:pt x="315" y="8"/>
                    </a:cubicBezTo>
                    <a:cubicBezTo>
                      <a:pt x="315" y="8"/>
                      <a:pt x="315" y="8"/>
                      <a:pt x="315" y="8"/>
                    </a:cubicBezTo>
                    <a:cubicBezTo>
                      <a:pt x="339" y="7"/>
                      <a:pt x="334" y="0"/>
                      <a:pt x="334" y="0"/>
                    </a:cubicBezTo>
                    <a:moveTo>
                      <a:pt x="105" y="0"/>
                    </a:move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0" y="0"/>
                      <a:pt x="93" y="0"/>
                    </a:cubicBezTo>
                    <a:cubicBezTo>
                      <a:pt x="92" y="3"/>
                      <a:pt x="90" y="5"/>
                      <a:pt x="89" y="8"/>
                    </a:cubicBezTo>
                    <a:cubicBezTo>
                      <a:pt x="90" y="8"/>
                      <a:pt x="90" y="7"/>
                      <a:pt x="91" y="7"/>
                    </a:cubicBezTo>
                    <a:cubicBezTo>
                      <a:pt x="92" y="7"/>
                      <a:pt x="92" y="7"/>
                      <a:pt x="92" y="7"/>
                    </a:cubicBezTo>
                    <a:cubicBezTo>
                      <a:pt x="93" y="7"/>
                      <a:pt x="94" y="7"/>
                      <a:pt x="95" y="7"/>
                    </a:cubicBezTo>
                    <a:cubicBezTo>
                      <a:pt x="95" y="7"/>
                      <a:pt x="95" y="7"/>
                      <a:pt x="95" y="7"/>
                    </a:cubicBezTo>
                    <a:cubicBezTo>
                      <a:pt x="105" y="5"/>
                      <a:pt x="106" y="3"/>
                      <a:pt x="105" y="1"/>
                    </a:cubicBezTo>
                    <a:cubicBezTo>
                      <a:pt x="105" y="0"/>
                      <a:pt x="105" y="0"/>
                      <a:pt x="105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49" name="íŝḷïḋê">
                <a:extLst>
                  <a:ext uri="{FF2B5EF4-FFF2-40B4-BE49-F238E27FC236}">
                    <a16:creationId xmlns:a16="http://schemas.microsoft.com/office/drawing/2014/main" id="{DA3C1D26-01C7-4B97-B921-52244F343EFC}"/>
                  </a:ext>
                </a:extLst>
              </p:cNvPr>
              <p:cNvSpPr/>
              <p:nvPr userDrawn="1"/>
            </p:nvSpPr>
            <p:spPr bwMode="auto">
              <a:xfrm flipH="1">
                <a:off x="8006995" y="3532618"/>
                <a:ext cx="21087" cy="34140"/>
              </a:xfrm>
              <a:custGeom>
                <a:avLst/>
                <a:gdLst>
                  <a:gd name="T0" fmla="*/ 0 w 10"/>
                  <a:gd name="T1" fmla="*/ 14 h 16"/>
                  <a:gd name="T2" fmla="*/ 0 w 10"/>
                  <a:gd name="T3" fmla="*/ 16 h 16"/>
                  <a:gd name="T4" fmla="*/ 2 w 10"/>
                  <a:gd name="T5" fmla="*/ 16 h 16"/>
                  <a:gd name="T6" fmla="*/ 3 w 10"/>
                  <a:gd name="T7" fmla="*/ 14 h 16"/>
                  <a:gd name="T8" fmla="*/ 0 w 10"/>
                  <a:gd name="T9" fmla="*/ 14 h 16"/>
                  <a:gd name="T10" fmla="*/ 10 w 10"/>
                  <a:gd name="T11" fmla="*/ 0 h 16"/>
                  <a:gd name="T12" fmla="*/ 6 w 10"/>
                  <a:gd name="T13" fmla="*/ 1 h 16"/>
                  <a:gd name="T14" fmla="*/ 2 w 10"/>
                  <a:gd name="T15" fmla="*/ 8 h 16"/>
                  <a:gd name="T16" fmla="*/ 3 w 10"/>
                  <a:gd name="T17" fmla="*/ 8 h 16"/>
                  <a:gd name="T18" fmla="*/ 4 w 10"/>
                  <a:gd name="T19" fmla="*/ 8 h 16"/>
                  <a:gd name="T20" fmla="*/ 4 w 10"/>
                  <a:gd name="T21" fmla="*/ 8 h 16"/>
                  <a:gd name="T22" fmla="*/ 5 w 10"/>
                  <a:gd name="T23" fmla="*/ 8 h 16"/>
                  <a:gd name="T24" fmla="*/ 6 w 10"/>
                  <a:gd name="T25" fmla="*/ 8 h 16"/>
                  <a:gd name="T26" fmla="*/ 10 w 10"/>
                  <a:gd name="T2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" h="16">
                    <a:moveTo>
                      <a:pt x="0" y="14"/>
                    </a:moveTo>
                    <a:cubicBezTo>
                      <a:pt x="0" y="15"/>
                      <a:pt x="0" y="15"/>
                      <a:pt x="0" y="16"/>
                    </a:cubicBezTo>
                    <a:cubicBezTo>
                      <a:pt x="1" y="16"/>
                      <a:pt x="1" y="16"/>
                      <a:pt x="2" y="16"/>
                    </a:cubicBezTo>
                    <a:cubicBezTo>
                      <a:pt x="2" y="16"/>
                      <a:pt x="3" y="15"/>
                      <a:pt x="3" y="14"/>
                    </a:cubicBezTo>
                    <a:cubicBezTo>
                      <a:pt x="2" y="14"/>
                      <a:pt x="1" y="14"/>
                      <a:pt x="0" y="14"/>
                    </a:cubicBezTo>
                    <a:moveTo>
                      <a:pt x="10" y="0"/>
                    </a:moveTo>
                    <a:cubicBezTo>
                      <a:pt x="9" y="0"/>
                      <a:pt x="7" y="0"/>
                      <a:pt x="6" y="1"/>
                    </a:cubicBezTo>
                    <a:cubicBezTo>
                      <a:pt x="4" y="3"/>
                      <a:pt x="3" y="5"/>
                      <a:pt x="2" y="8"/>
                    </a:cubicBezTo>
                    <a:cubicBezTo>
                      <a:pt x="2" y="8"/>
                      <a:pt x="3" y="8"/>
                      <a:pt x="3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6" y="8"/>
                      <a:pt x="6" y="8"/>
                    </a:cubicBezTo>
                    <a:cubicBezTo>
                      <a:pt x="7" y="5"/>
                      <a:pt x="9" y="3"/>
                      <a:pt x="1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50" name="ïṡḻíḋé">
                <a:extLst>
                  <a:ext uri="{FF2B5EF4-FFF2-40B4-BE49-F238E27FC236}">
                    <a16:creationId xmlns:a16="http://schemas.microsoft.com/office/drawing/2014/main" id="{26F54B21-2213-4F73-BE6C-B7918F4E18D5}"/>
                  </a:ext>
                </a:extLst>
              </p:cNvPr>
              <p:cNvSpPr/>
              <p:nvPr userDrawn="1"/>
            </p:nvSpPr>
            <p:spPr bwMode="auto">
              <a:xfrm flipH="1">
                <a:off x="8146567" y="3735451"/>
                <a:ext cx="8033" cy="12049"/>
              </a:xfrm>
              <a:custGeom>
                <a:avLst/>
                <a:gdLst>
                  <a:gd name="T0" fmla="*/ 1 w 4"/>
                  <a:gd name="T1" fmla="*/ 0 h 6"/>
                  <a:gd name="T2" fmla="*/ 1 w 4"/>
                  <a:gd name="T3" fmla="*/ 1 h 6"/>
                  <a:gd name="T4" fmla="*/ 1 w 4"/>
                  <a:gd name="T5" fmla="*/ 4 h 6"/>
                  <a:gd name="T6" fmla="*/ 4 w 4"/>
                  <a:gd name="T7" fmla="*/ 6 h 6"/>
                  <a:gd name="T8" fmla="*/ 1 w 4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">
                    <a:moveTo>
                      <a:pt x="1" y="0"/>
                    </a:moveTo>
                    <a:cubicBezTo>
                      <a:pt x="1" y="0"/>
                      <a:pt x="1" y="1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2" y="5"/>
                      <a:pt x="3" y="5"/>
                      <a:pt x="4" y="6"/>
                    </a:cubicBezTo>
                    <a:cubicBezTo>
                      <a:pt x="3" y="4"/>
                      <a:pt x="2" y="2"/>
                      <a:pt x="1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51" name="iṥļídè">
                <a:extLst>
                  <a:ext uri="{FF2B5EF4-FFF2-40B4-BE49-F238E27FC236}">
                    <a16:creationId xmlns:a16="http://schemas.microsoft.com/office/drawing/2014/main" id="{26DD2945-0715-4335-B151-7E25B551A26D}"/>
                  </a:ext>
                </a:extLst>
              </p:cNvPr>
              <p:cNvSpPr/>
              <p:nvPr userDrawn="1"/>
            </p:nvSpPr>
            <p:spPr bwMode="auto">
              <a:xfrm flipH="1">
                <a:off x="8125481" y="3733442"/>
                <a:ext cx="27111" cy="50206"/>
              </a:xfrm>
              <a:custGeom>
                <a:avLst/>
                <a:gdLst>
                  <a:gd name="T0" fmla="*/ 8 w 13"/>
                  <a:gd name="T1" fmla="*/ 10 h 24"/>
                  <a:gd name="T2" fmla="*/ 5 w 13"/>
                  <a:gd name="T3" fmla="*/ 10 h 24"/>
                  <a:gd name="T4" fmla="*/ 6 w 13"/>
                  <a:gd name="T5" fmla="*/ 12 h 24"/>
                  <a:gd name="T6" fmla="*/ 7 w 13"/>
                  <a:gd name="T7" fmla="*/ 12 h 24"/>
                  <a:gd name="T8" fmla="*/ 6 w 13"/>
                  <a:gd name="T9" fmla="*/ 13 h 24"/>
                  <a:gd name="T10" fmla="*/ 11 w 13"/>
                  <a:gd name="T11" fmla="*/ 23 h 24"/>
                  <a:gd name="T12" fmla="*/ 12 w 13"/>
                  <a:gd name="T13" fmla="*/ 24 h 24"/>
                  <a:gd name="T14" fmla="*/ 12 w 13"/>
                  <a:gd name="T15" fmla="*/ 24 h 24"/>
                  <a:gd name="T16" fmla="*/ 13 w 13"/>
                  <a:gd name="T17" fmla="*/ 23 h 24"/>
                  <a:gd name="T18" fmla="*/ 8 w 13"/>
                  <a:gd name="T19" fmla="*/ 10 h 24"/>
                  <a:gd name="T20" fmla="*/ 4 w 13"/>
                  <a:gd name="T21" fmla="*/ 0 h 24"/>
                  <a:gd name="T22" fmla="*/ 0 w 13"/>
                  <a:gd name="T23" fmla="*/ 1 h 24"/>
                  <a:gd name="T24" fmla="*/ 3 w 13"/>
                  <a:gd name="T25" fmla="*/ 7 h 24"/>
                  <a:gd name="T26" fmla="*/ 8 w 13"/>
                  <a:gd name="T27" fmla="*/ 8 h 24"/>
                  <a:gd name="T28" fmla="*/ 7 w 13"/>
                  <a:gd name="T29" fmla="*/ 8 h 24"/>
                  <a:gd name="T30" fmla="*/ 6 w 13"/>
                  <a:gd name="T31" fmla="*/ 4 h 24"/>
                  <a:gd name="T32" fmla="*/ 6 w 13"/>
                  <a:gd name="T33" fmla="*/ 4 h 24"/>
                  <a:gd name="T34" fmla="*/ 5 w 13"/>
                  <a:gd name="T35" fmla="*/ 3 h 24"/>
                  <a:gd name="T36" fmla="*/ 4 w 13"/>
                  <a:gd name="T3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" h="24">
                    <a:moveTo>
                      <a:pt x="8" y="10"/>
                    </a:moveTo>
                    <a:cubicBezTo>
                      <a:pt x="8" y="10"/>
                      <a:pt x="6" y="10"/>
                      <a:pt x="5" y="10"/>
                    </a:cubicBezTo>
                    <a:cubicBezTo>
                      <a:pt x="5" y="11"/>
                      <a:pt x="5" y="12"/>
                      <a:pt x="6" y="12"/>
                    </a:cubicBezTo>
                    <a:cubicBezTo>
                      <a:pt x="6" y="12"/>
                      <a:pt x="7" y="12"/>
                      <a:pt x="7" y="12"/>
                    </a:cubicBezTo>
                    <a:cubicBezTo>
                      <a:pt x="7" y="13"/>
                      <a:pt x="6" y="13"/>
                      <a:pt x="6" y="13"/>
                    </a:cubicBezTo>
                    <a:cubicBezTo>
                      <a:pt x="8" y="17"/>
                      <a:pt x="9" y="20"/>
                      <a:pt x="11" y="23"/>
                    </a:cubicBezTo>
                    <a:cubicBezTo>
                      <a:pt x="11" y="24"/>
                      <a:pt x="11" y="24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3" y="23"/>
                      <a:pt x="13" y="23"/>
                    </a:cubicBezTo>
                    <a:cubicBezTo>
                      <a:pt x="11" y="18"/>
                      <a:pt x="10" y="14"/>
                      <a:pt x="8" y="10"/>
                    </a:cubicBezTo>
                    <a:moveTo>
                      <a:pt x="4" y="0"/>
                    </a:moveTo>
                    <a:cubicBezTo>
                      <a:pt x="2" y="0"/>
                      <a:pt x="1" y="1"/>
                      <a:pt x="0" y="1"/>
                    </a:cubicBezTo>
                    <a:cubicBezTo>
                      <a:pt x="1" y="3"/>
                      <a:pt x="2" y="5"/>
                      <a:pt x="3" y="7"/>
                    </a:cubicBezTo>
                    <a:cubicBezTo>
                      <a:pt x="4" y="7"/>
                      <a:pt x="6" y="8"/>
                      <a:pt x="8" y="8"/>
                    </a:cubicBezTo>
                    <a:cubicBezTo>
                      <a:pt x="8" y="8"/>
                      <a:pt x="8" y="8"/>
                      <a:pt x="7" y="8"/>
                    </a:cubicBezTo>
                    <a:cubicBezTo>
                      <a:pt x="7" y="7"/>
                      <a:pt x="7" y="6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5" y="2"/>
                      <a:pt x="4" y="1"/>
                      <a:pt x="4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52" name="ïSlíḑé">
                <a:extLst>
                  <a:ext uri="{FF2B5EF4-FFF2-40B4-BE49-F238E27FC236}">
                    <a16:creationId xmlns:a16="http://schemas.microsoft.com/office/drawing/2014/main" id="{8659CD80-CE35-411A-99B9-C149A68147C1}"/>
                  </a:ext>
                </a:extLst>
              </p:cNvPr>
              <p:cNvSpPr/>
              <p:nvPr userDrawn="1"/>
            </p:nvSpPr>
            <p:spPr bwMode="auto">
              <a:xfrm flipH="1">
                <a:off x="7773035" y="3611944"/>
                <a:ext cx="23095" cy="42173"/>
              </a:xfrm>
              <a:custGeom>
                <a:avLst/>
                <a:gdLst>
                  <a:gd name="T0" fmla="*/ 0 w 11"/>
                  <a:gd name="T1" fmla="*/ 0 h 20"/>
                  <a:gd name="T2" fmla="*/ 9 w 11"/>
                  <a:gd name="T3" fmla="*/ 20 h 20"/>
                  <a:gd name="T4" fmla="*/ 10 w 11"/>
                  <a:gd name="T5" fmla="*/ 20 h 20"/>
                  <a:gd name="T6" fmla="*/ 10 w 11"/>
                  <a:gd name="T7" fmla="*/ 20 h 20"/>
                  <a:gd name="T8" fmla="*/ 11 w 11"/>
                  <a:gd name="T9" fmla="*/ 19 h 20"/>
                  <a:gd name="T10" fmla="*/ 5 w 11"/>
                  <a:gd name="T11" fmla="*/ 1 h 20"/>
                  <a:gd name="T12" fmla="*/ 0 w 11"/>
                  <a:gd name="T1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20">
                    <a:moveTo>
                      <a:pt x="0" y="0"/>
                    </a:moveTo>
                    <a:cubicBezTo>
                      <a:pt x="4" y="6"/>
                      <a:pt x="8" y="12"/>
                      <a:pt x="9" y="20"/>
                    </a:cubicBezTo>
                    <a:cubicBezTo>
                      <a:pt x="9" y="20"/>
                      <a:pt x="10" y="20"/>
                      <a:pt x="1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1" y="20"/>
                      <a:pt x="11" y="20"/>
                      <a:pt x="11" y="19"/>
                    </a:cubicBezTo>
                    <a:cubicBezTo>
                      <a:pt x="11" y="13"/>
                      <a:pt x="8" y="6"/>
                      <a:pt x="5" y="1"/>
                    </a:cubicBezTo>
                    <a:cubicBezTo>
                      <a:pt x="3" y="1"/>
                      <a:pt x="1" y="0"/>
                      <a:pt x="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53" name="ïṧ1ïďè">
                <a:extLst>
                  <a:ext uri="{FF2B5EF4-FFF2-40B4-BE49-F238E27FC236}">
                    <a16:creationId xmlns:a16="http://schemas.microsoft.com/office/drawing/2014/main" id="{2F91801F-E434-4CF8-A00D-8E49CA2E592C}"/>
                  </a:ext>
                </a:extLst>
              </p:cNvPr>
              <p:cNvSpPr/>
              <p:nvPr userDrawn="1"/>
            </p:nvSpPr>
            <p:spPr bwMode="auto">
              <a:xfrm flipH="1">
                <a:off x="7689692" y="3700306"/>
                <a:ext cx="100412" cy="103424"/>
              </a:xfrm>
              <a:custGeom>
                <a:avLst/>
                <a:gdLst>
                  <a:gd name="T0" fmla="*/ 47 w 48"/>
                  <a:gd name="T1" fmla="*/ 0 h 50"/>
                  <a:gd name="T2" fmla="*/ 47 w 48"/>
                  <a:gd name="T3" fmla="*/ 0 h 50"/>
                  <a:gd name="T4" fmla="*/ 29 w 48"/>
                  <a:gd name="T5" fmla="*/ 5 h 50"/>
                  <a:gd name="T6" fmla="*/ 13 w 48"/>
                  <a:gd name="T7" fmla="*/ 15 h 50"/>
                  <a:gd name="T8" fmla="*/ 3 w 48"/>
                  <a:gd name="T9" fmla="*/ 31 h 50"/>
                  <a:gd name="T10" fmla="*/ 3 w 48"/>
                  <a:gd name="T11" fmla="*/ 50 h 50"/>
                  <a:gd name="T12" fmla="*/ 4 w 48"/>
                  <a:gd name="T13" fmla="*/ 50 h 50"/>
                  <a:gd name="T14" fmla="*/ 5 w 48"/>
                  <a:gd name="T15" fmla="*/ 49 h 50"/>
                  <a:gd name="T16" fmla="*/ 6 w 48"/>
                  <a:gd name="T17" fmla="*/ 32 h 50"/>
                  <a:gd name="T18" fmla="*/ 16 w 48"/>
                  <a:gd name="T19" fmla="*/ 18 h 50"/>
                  <a:gd name="T20" fmla="*/ 30 w 48"/>
                  <a:gd name="T21" fmla="*/ 8 h 50"/>
                  <a:gd name="T22" fmla="*/ 47 w 48"/>
                  <a:gd name="T23" fmla="*/ 2 h 50"/>
                  <a:gd name="T24" fmla="*/ 47 w 48"/>
                  <a:gd name="T25" fmla="*/ 2 h 50"/>
                  <a:gd name="T26" fmla="*/ 48 w 48"/>
                  <a:gd name="T27" fmla="*/ 1 h 50"/>
                  <a:gd name="T28" fmla="*/ 47 w 48"/>
                  <a:gd name="T2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8" h="50">
                    <a:moveTo>
                      <a:pt x="47" y="0"/>
                    </a:moveTo>
                    <a:cubicBezTo>
                      <a:pt x="47" y="0"/>
                      <a:pt x="47" y="0"/>
                      <a:pt x="47" y="0"/>
                    </a:cubicBezTo>
                    <a:cubicBezTo>
                      <a:pt x="41" y="1"/>
                      <a:pt x="35" y="3"/>
                      <a:pt x="29" y="5"/>
                    </a:cubicBezTo>
                    <a:cubicBezTo>
                      <a:pt x="23" y="8"/>
                      <a:pt x="18" y="11"/>
                      <a:pt x="13" y="15"/>
                    </a:cubicBezTo>
                    <a:cubicBezTo>
                      <a:pt x="8" y="19"/>
                      <a:pt x="5" y="25"/>
                      <a:pt x="3" y="31"/>
                    </a:cubicBezTo>
                    <a:cubicBezTo>
                      <a:pt x="0" y="37"/>
                      <a:pt x="0" y="44"/>
                      <a:pt x="3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5" y="50"/>
                      <a:pt x="5" y="49"/>
                    </a:cubicBezTo>
                    <a:cubicBezTo>
                      <a:pt x="3" y="43"/>
                      <a:pt x="4" y="37"/>
                      <a:pt x="6" y="32"/>
                    </a:cubicBezTo>
                    <a:cubicBezTo>
                      <a:pt x="8" y="27"/>
                      <a:pt x="12" y="22"/>
                      <a:pt x="16" y="18"/>
                    </a:cubicBezTo>
                    <a:cubicBezTo>
                      <a:pt x="20" y="14"/>
                      <a:pt x="25" y="11"/>
                      <a:pt x="30" y="8"/>
                    </a:cubicBezTo>
                    <a:cubicBezTo>
                      <a:pt x="36" y="6"/>
                      <a:pt x="42" y="4"/>
                      <a:pt x="47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8" y="2"/>
                      <a:pt x="48" y="2"/>
                      <a:pt x="48" y="1"/>
                    </a:cubicBezTo>
                    <a:cubicBezTo>
                      <a:pt x="48" y="1"/>
                      <a:pt x="48" y="0"/>
                      <a:pt x="47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54" name="îṥḷídé">
                <a:extLst>
                  <a:ext uri="{FF2B5EF4-FFF2-40B4-BE49-F238E27FC236}">
                    <a16:creationId xmlns:a16="http://schemas.microsoft.com/office/drawing/2014/main" id="{69639C23-69D0-4E4C-B4B1-C15D4E633EC0}"/>
                  </a:ext>
                </a:extLst>
              </p:cNvPr>
              <p:cNvSpPr/>
              <p:nvPr userDrawn="1"/>
            </p:nvSpPr>
            <p:spPr bwMode="auto">
              <a:xfrm flipH="1">
                <a:off x="8225893" y="3536635"/>
                <a:ext cx="525155" cy="340397"/>
              </a:xfrm>
              <a:custGeom>
                <a:avLst/>
                <a:gdLst>
                  <a:gd name="T0" fmla="*/ 9 w 252"/>
                  <a:gd name="T1" fmla="*/ 71 h 163"/>
                  <a:gd name="T2" fmla="*/ 23 w 252"/>
                  <a:gd name="T3" fmla="*/ 80 h 163"/>
                  <a:gd name="T4" fmla="*/ 28 w 252"/>
                  <a:gd name="T5" fmla="*/ 88 h 163"/>
                  <a:gd name="T6" fmla="*/ 44 w 252"/>
                  <a:gd name="T7" fmla="*/ 96 h 163"/>
                  <a:gd name="T8" fmla="*/ 48 w 252"/>
                  <a:gd name="T9" fmla="*/ 124 h 163"/>
                  <a:gd name="T10" fmla="*/ 23 w 252"/>
                  <a:gd name="T11" fmla="*/ 146 h 163"/>
                  <a:gd name="T12" fmla="*/ 28 w 252"/>
                  <a:gd name="T13" fmla="*/ 156 h 163"/>
                  <a:gd name="T14" fmla="*/ 35 w 252"/>
                  <a:gd name="T15" fmla="*/ 163 h 163"/>
                  <a:gd name="T16" fmla="*/ 38 w 252"/>
                  <a:gd name="T17" fmla="*/ 163 h 163"/>
                  <a:gd name="T18" fmla="*/ 82 w 252"/>
                  <a:gd name="T19" fmla="*/ 154 h 163"/>
                  <a:gd name="T20" fmla="*/ 87 w 252"/>
                  <a:gd name="T21" fmla="*/ 150 h 163"/>
                  <a:gd name="T22" fmla="*/ 85 w 252"/>
                  <a:gd name="T23" fmla="*/ 111 h 163"/>
                  <a:gd name="T24" fmla="*/ 51 w 252"/>
                  <a:gd name="T25" fmla="*/ 94 h 163"/>
                  <a:gd name="T26" fmla="*/ 39 w 252"/>
                  <a:gd name="T27" fmla="*/ 88 h 163"/>
                  <a:gd name="T28" fmla="*/ 33 w 252"/>
                  <a:gd name="T29" fmla="*/ 79 h 163"/>
                  <a:gd name="T30" fmla="*/ 27 w 252"/>
                  <a:gd name="T31" fmla="*/ 62 h 163"/>
                  <a:gd name="T32" fmla="*/ 216 w 252"/>
                  <a:gd name="T33" fmla="*/ 66 h 163"/>
                  <a:gd name="T34" fmla="*/ 190 w 252"/>
                  <a:gd name="T35" fmla="*/ 65 h 163"/>
                  <a:gd name="T36" fmla="*/ 33 w 252"/>
                  <a:gd name="T37" fmla="*/ 12 h 163"/>
                  <a:gd name="T38" fmla="*/ 72 w 252"/>
                  <a:gd name="T39" fmla="*/ 0 h 163"/>
                  <a:gd name="T40" fmla="*/ 29 w 252"/>
                  <a:gd name="T41" fmla="*/ 2 h 163"/>
                  <a:gd name="T42" fmla="*/ 33 w 252"/>
                  <a:gd name="T43" fmla="*/ 14 h 163"/>
                  <a:gd name="T44" fmla="*/ 83 w 252"/>
                  <a:gd name="T45" fmla="*/ 21 h 163"/>
                  <a:gd name="T46" fmla="*/ 94 w 252"/>
                  <a:gd name="T47" fmla="*/ 39 h 163"/>
                  <a:gd name="T48" fmla="*/ 93 w 252"/>
                  <a:gd name="T49" fmla="*/ 49 h 163"/>
                  <a:gd name="T50" fmla="*/ 92 w 252"/>
                  <a:gd name="T51" fmla="*/ 52 h 163"/>
                  <a:gd name="T52" fmla="*/ 91 w 252"/>
                  <a:gd name="T53" fmla="*/ 55 h 163"/>
                  <a:gd name="T54" fmla="*/ 90 w 252"/>
                  <a:gd name="T55" fmla="*/ 59 h 163"/>
                  <a:gd name="T56" fmla="*/ 108 w 252"/>
                  <a:gd name="T57" fmla="*/ 59 h 163"/>
                  <a:gd name="T58" fmla="*/ 102 w 252"/>
                  <a:gd name="T59" fmla="*/ 130 h 163"/>
                  <a:gd name="T60" fmla="*/ 130 w 252"/>
                  <a:gd name="T61" fmla="*/ 108 h 163"/>
                  <a:gd name="T62" fmla="*/ 185 w 252"/>
                  <a:gd name="T63" fmla="*/ 76 h 163"/>
                  <a:gd name="T64" fmla="*/ 189 w 252"/>
                  <a:gd name="T65" fmla="*/ 76 h 163"/>
                  <a:gd name="T66" fmla="*/ 223 w 252"/>
                  <a:gd name="T67" fmla="*/ 69 h 163"/>
                  <a:gd name="T68" fmla="*/ 246 w 252"/>
                  <a:gd name="T69" fmla="*/ 63 h 163"/>
                  <a:gd name="T70" fmla="*/ 178 w 252"/>
                  <a:gd name="T71" fmla="*/ 44 h 163"/>
                  <a:gd name="T72" fmla="*/ 182 w 252"/>
                  <a:gd name="T73" fmla="*/ 64 h 163"/>
                  <a:gd name="T74" fmla="*/ 177 w 252"/>
                  <a:gd name="T75" fmla="*/ 75 h 163"/>
                  <a:gd name="T76" fmla="*/ 143 w 252"/>
                  <a:gd name="T77" fmla="*/ 60 h 163"/>
                  <a:gd name="T78" fmla="*/ 156 w 252"/>
                  <a:gd name="T79" fmla="*/ 55 h 163"/>
                  <a:gd name="T80" fmla="*/ 157 w 252"/>
                  <a:gd name="T81" fmla="*/ 52 h 163"/>
                  <a:gd name="T82" fmla="*/ 157 w 252"/>
                  <a:gd name="T83" fmla="*/ 50 h 163"/>
                  <a:gd name="T84" fmla="*/ 159 w 252"/>
                  <a:gd name="T85" fmla="*/ 41 h 163"/>
                  <a:gd name="T86" fmla="*/ 166 w 252"/>
                  <a:gd name="T87" fmla="*/ 28 h 163"/>
                  <a:gd name="T88" fmla="*/ 189 w 252"/>
                  <a:gd name="T89" fmla="*/ 7 h 163"/>
                  <a:gd name="T90" fmla="*/ 226 w 252"/>
                  <a:gd name="T91" fmla="*/ 8 h 163"/>
                  <a:gd name="T92" fmla="*/ 179 w 252"/>
                  <a:gd name="T93" fmla="*/ 5 h 163"/>
                  <a:gd name="T94" fmla="*/ 182 w 252"/>
                  <a:gd name="T95" fmla="*/ 7 h 163"/>
                  <a:gd name="T96" fmla="*/ 133 w 252"/>
                  <a:gd name="T97" fmla="*/ 34 h 163"/>
                  <a:gd name="T98" fmla="*/ 104 w 252"/>
                  <a:gd name="T99" fmla="*/ 23 h 163"/>
                  <a:gd name="T100" fmla="*/ 40 w 252"/>
                  <a:gd name="T101" fmla="*/ 12 h 163"/>
                  <a:gd name="T102" fmla="*/ 54 w 252"/>
                  <a:gd name="T103" fmla="*/ 8 h 163"/>
                  <a:gd name="T104" fmla="*/ 59 w 252"/>
                  <a:gd name="T105" fmla="*/ 8 h 163"/>
                  <a:gd name="T106" fmla="*/ 73 w 252"/>
                  <a:gd name="T107" fmla="*/ 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52" h="163">
                    <a:moveTo>
                      <a:pt x="20" y="61"/>
                    </a:moveTo>
                    <a:cubicBezTo>
                      <a:pt x="19" y="61"/>
                      <a:pt x="18" y="61"/>
                      <a:pt x="17" y="61"/>
                    </a:cubicBezTo>
                    <a:cubicBezTo>
                      <a:pt x="13" y="62"/>
                      <a:pt x="4" y="64"/>
                      <a:pt x="1" y="68"/>
                    </a:cubicBezTo>
                    <a:cubicBezTo>
                      <a:pt x="0" y="70"/>
                      <a:pt x="5" y="71"/>
                      <a:pt x="9" y="71"/>
                    </a:cubicBezTo>
                    <a:cubicBezTo>
                      <a:pt x="10" y="71"/>
                      <a:pt x="12" y="71"/>
                      <a:pt x="12" y="70"/>
                    </a:cubicBezTo>
                    <a:cubicBezTo>
                      <a:pt x="13" y="70"/>
                      <a:pt x="13" y="70"/>
                      <a:pt x="13" y="70"/>
                    </a:cubicBezTo>
                    <a:cubicBezTo>
                      <a:pt x="20" y="71"/>
                      <a:pt x="15" y="73"/>
                      <a:pt x="22" y="73"/>
                    </a:cubicBezTo>
                    <a:cubicBezTo>
                      <a:pt x="22" y="76"/>
                      <a:pt x="23" y="77"/>
                      <a:pt x="23" y="80"/>
                    </a:cubicBezTo>
                    <a:cubicBezTo>
                      <a:pt x="24" y="82"/>
                      <a:pt x="25" y="84"/>
                      <a:pt x="26" y="85"/>
                    </a:cubicBezTo>
                    <a:cubicBezTo>
                      <a:pt x="26" y="86"/>
                      <a:pt x="26" y="86"/>
                      <a:pt x="27" y="87"/>
                    </a:cubicBezTo>
                    <a:cubicBezTo>
                      <a:pt x="27" y="88"/>
                      <a:pt x="27" y="88"/>
                      <a:pt x="27" y="88"/>
                    </a:cubicBezTo>
                    <a:cubicBezTo>
                      <a:pt x="28" y="88"/>
                      <a:pt x="28" y="88"/>
                      <a:pt x="28" y="88"/>
                    </a:cubicBezTo>
                    <a:cubicBezTo>
                      <a:pt x="28" y="89"/>
                      <a:pt x="29" y="89"/>
                      <a:pt x="30" y="90"/>
                    </a:cubicBezTo>
                    <a:cubicBezTo>
                      <a:pt x="31" y="90"/>
                      <a:pt x="32" y="91"/>
                      <a:pt x="32" y="91"/>
                    </a:cubicBezTo>
                    <a:cubicBezTo>
                      <a:pt x="33" y="91"/>
                      <a:pt x="33" y="91"/>
                      <a:pt x="33" y="91"/>
                    </a:cubicBezTo>
                    <a:cubicBezTo>
                      <a:pt x="36" y="93"/>
                      <a:pt x="40" y="94"/>
                      <a:pt x="44" y="96"/>
                    </a:cubicBezTo>
                    <a:cubicBezTo>
                      <a:pt x="47" y="97"/>
                      <a:pt x="51" y="99"/>
                      <a:pt x="55" y="100"/>
                    </a:cubicBezTo>
                    <a:cubicBezTo>
                      <a:pt x="59" y="101"/>
                      <a:pt x="62" y="103"/>
                      <a:pt x="66" y="104"/>
                    </a:cubicBezTo>
                    <a:cubicBezTo>
                      <a:pt x="64" y="107"/>
                      <a:pt x="61" y="110"/>
                      <a:pt x="59" y="113"/>
                    </a:cubicBezTo>
                    <a:cubicBezTo>
                      <a:pt x="55" y="117"/>
                      <a:pt x="52" y="120"/>
                      <a:pt x="48" y="124"/>
                    </a:cubicBezTo>
                    <a:cubicBezTo>
                      <a:pt x="42" y="130"/>
                      <a:pt x="35" y="136"/>
                      <a:pt x="28" y="142"/>
                    </a:cubicBezTo>
                    <a:cubicBezTo>
                      <a:pt x="28" y="142"/>
                      <a:pt x="28" y="142"/>
                      <a:pt x="28" y="142"/>
                    </a:cubicBezTo>
                    <a:cubicBezTo>
                      <a:pt x="27" y="143"/>
                      <a:pt x="26" y="143"/>
                      <a:pt x="25" y="144"/>
                    </a:cubicBezTo>
                    <a:cubicBezTo>
                      <a:pt x="25" y="145"/>
                      <a:pt x="24" y="145"/>
                      <a:pt x="23" y="146"/>
                    </a:cubicBezTo>
                    <a:cubicBezTo>
                      <a:pt x="23" y="146"/>
                      <a:pt x="23" y="146"/>
                      <a:pt x="23" y="146"/>
                    </a:cubicBezTo>
                    <a:cubicBezTo>
                      <a:pt x="23" y="146"/>
                      <a:pt x="23" y="146"/>
                      <a:pt x="23" y="146"/>
                    </a:cubicBezTo>
                    <a:cubicBezTo>
                      <a:pt x="25" y="149"/>
                      <a:pt x="26" y="151"/>
                      <a:pt x="27" y="154"/>
                    </a:cubicBezTo>
                    <a:cubicBezTo>
                      <a:pt x="28" y="154"/>
                      <a:pt x="28" y="155"/>
                      <a:pt x="28" y="156"/>
                    </a:cubicBezTo>
                    <a:cubicBezTo>
                      <a:pt x="29" y="158"/>
                      <a:pt x="30" y="160"/>
                      <a:pt x="30" y="162"/>
                    </a:cubicBezTo>
                    <a:cubicBezTo>
                      <a:pt x="31" y="162"/>
                      <a:pt x="32" y="163"/>
                      <a:pt x="32" y="163"/>
                    </a:cubicBezTo>
                    <a:cubicBezTo>
                      <a:pt x="33" y="163"/>
                      <a:pt x="33" y="163"/>
                      <a:pt x="33" y="163"/>
                    </a:cubicBezTo>
                    <a:cubicBezTo>
                      <a:pt x="33" y="163"/>
                      <a:pt x="34" y="163"/>
                      <a:pt x="35" y="163"/>
                    </a:cubicBezTo>
                    <a:cubicBezTo>
                      <a:pt x="35" y="163"/>
                      <a:pt x="35" y="163"/>
                      <a:pt x="35" y="163"/>
                    </a:cubicBezTo>
                    <a:cubicBezTo>
                      <a:pt x="35" y="163"/>
                      <a:pt x="35" y="163"/>
                      <a:pt x="35" y="163"/>
                    </a:cubicBezTo>
                    <a:cubicBezTo>
                      <a:pt x="35" y="163"/>
                      <a:pt x="36" y="163"/>
                      <a:pt x="36" y="163"/>
                    </a:cubicBezTo>
                    <a:cubicBezTo>
                      <a:pt x="37" y="163"/>
                      <a:pt x="37" y="163"/>
                      <a:pt x="38" y="163"/>
                    </a:cubicBezTo>
                    <a:cubicBezTo>
                      <a:pt x="45" y="162"/>
                      <a:pt x="52" y="161"/>
                      <a:pt x="59" y="159"/>
                    </a:cubicBezTo>
                    <a:cubicBezTo>
                      <a:pt x="59" y="159"/>
                      <a:pt x="59" y="159"/>
                      <a:pt x="59" y="159"/>
                    </a:cubicBezTo>
                    <a:cubicBezTo>
                      <a:pt x="67" y="157"/>
                      <a:pt x="74" y="156"/>
                      <a:pt x="81" y="154"/>
                    </a:cubicBezTo>
                    <a:cubicBezTo>
                      <a:pt x="82" y="154"/>
                      <a:pt x="82" y="154"/>
                      <a:pt x="82" y="154"/>
                    </a:cubicBezTo>
                    <a:cubicBezTo>
                      <a:pt x="83" y="154"/>
                      <a:pt x="83" y="153"/>
                      <a:pt x="84" y="153"/>
                    </a:cubicBezTo>
                    <a:cubicBezTo>
                      <a:pt x="84" y="153"/>
                      <a:pt x="84" y="153"/>
                      <a:pt x="84" y="153"/>
                    </a:cubicBezTo>
                    <a:cubicBezTo>
                      <a:pt x="85" y="152"/>
                      <a:pt x="85" y="152"/>
                      <a:pt x="85" y="152"/>
                    </a:cubicBezTo>
                    <a:cubicBezTo>
                      <a:pt x="86" y="151"/>
                      <a:pt x="86" y="151"/>
                      <a:pt x="87" y="150"/>
                    </a:cubicBezTo>
                    <a:cubicBezTo>
                      <a:pt x="87" y="150"/>
                      <a:pt x="87" y="150"/>
                      <a:pt x="87" y="150"/>
                    </a:cubicBezTo>
                    <a:cubicBezTo>
                      <a:pt x="92" y="146"/>
                      <a:pt x="97" y="142"/>
                      <a:pt x="102" y="138"/>
                    </a:cubicBezTo>
                    <a:cubicBezTo>
                      <a:pt x="101" y="136"/>
                      <a:pt x="100" y="134"/>
                      <a:pt x="99" y="132"/>
                    </a:cubicBezTo>
                    <a:cubicBezTo>
                      <a:pt x="95" y="124"/>
                      <a:pt x="91" y="117"/>
                      <a:pt x="85" y="111"/>
                    </a:cubicBezTo>
                    <a:cubicBezTo>
                      <a:pt x="81" y="106"/>
                      <a:pt x="76" y="102"/>
                      <a:pt x="71" y="97"/>
                    </a:cubicBezTo>
                    <a:cubicBezTo>
                      <a:pt x="70" y="98"/>
                      <a:pt x="70" y="100"/>
                      <a:pt x="69" y="101"/>
                    </a:cubicBezTo>
                    <a:cubicBezTo>
                      <a:pt x="67" y="100"/>
                      <a:pt x="64" y="99"/>
                      <a:pt x="62" y="98"/>
                    </a:cubicBezTo>
                    <a:cubicBezTo>
                      <a:pt x="51" y="94"/>
                      <a:pt x="51" y="94"/>
                      <a:pt x="51" y="94"/>
                    </a:cubicBezTo>
                    <a:cubicBezTo>
                      <a:pt x="47" y="92"/>
                      <a:pt x="44" y="90"/>
                      <a:pt x="41" y="89"/>
                    </a:cubicBezTo>
                    <a:cubicBezTo>
                      <a:pt x="41" y="89"/>
                      <a:pt x="41" y="89"/>
                      <a:pt x="41" y="89"/>
                    </a:cubicBezTo>
                    <a:cubicBezTo>
                      <a:pt x="40" y="89"/>
                      <a:pt x="39" y="88"/>
                      <a:pt x="39" y="88"/>
                    </a:cubicBezTo>
                    <a:cubicBezTo>
                      <a:pt x="39" y="88"/>
                      <a:pt x="39" y="88"/>
                      <a:pt x="39" y="88"/>
                    </a:cubicBezTo>
                    <a:cubicBezTo>
                      <a:pt x="38" y="88"/>
                      <a:pt x="38" y="87"/>
                      <a:pt x="38" y="87"/>
                    </a:cubicBezTo>
                    <a:cubicBezTo>
                      <a:pt x="36" y="86"/>
                      <a:pt x="36" y="86"/>
                      <a:pt x="36" y="86"/>
                    </a:cubicBezTo>
                    <a:cubicBezTo>
                      <a:pt x="36" y="86"/>
                      <a:pt x="36" y="85"/>
                      <a:pt x="35" y="85"/>
                    </a:cubicBezTo>
                    <a:cubicBezTo>
                      <a:pt x="34" y="83"/>
                      <a:pt x="34" y="81"/>
                      <a:pt x="33" y="79"/>
                    </a:cubicBezTo>
                    <a:cubicBezTo>
                      <a:pt x="32" y="77"/>
                      <a:pt x="31" y="75"/>
                      <a:pt x="30" y="73"/>
                    </a:cubicBezTo>
                    <a:cubicBezTo>
                      <a:pt x="33" y="72"/>
                      <a:pt x="34" y="71"/>
                      <a:pt x="35" y="70"/>
                    </a:cubicBezTo>
                    <a:cubicBezTo>
                      <a:pt x="35" y="68"/>
                      <a:pt x="39" y="65"/>
                      <a:pt x="27" y="62"/>
                    </a:cubicBezTo>
                    <a:cubicBezTo>
                      <a:pt x="27" y="62"/>
                      <a:pt x="27" y="62"/>
                      <a:pt x="27" y="62"/>
                    </a:cubicBezTo>
                    <a:cubicBezTo>
                      <a:pt x="26" y="61"/>
                      <a:pt x="23" y="61"/>
                      <a:pt x="20" y="61"/>
                    </a:cubicBezTo>
                    <a:moveTo>
                      <a:pt x="215" y="67"/>
                    </a:moveTo>
                    <a:cubicBezTo>
                      <a:pt x="215" y="66"/>
                      <a:pt x="214" y="66"/>
                      <a:pt x="213" y="66"/>
                    </a:cubicBezTo>
                    <a:cubicBezTo>
                      <a:pt x="216" y="66"/>
                      <a:pt x="216" y="66"/>
                      <a:pt x="216" y="66"/>
                    </a:cubicBezTo>
                    <a:cubicBezTo>
                      <a:pt x="215" y="67"/>
                      <a:pt x="215" y="67"/>
                      <a:pt x="215" y="67"/>
                    </a:cubicBezTo>
                    <a:moveTo>
                      <a:pt x="188" y="67"/>
                    </a:moveTo>
                    <a:cubicBezTo>
                      <a:pt x="188" y="67"/>
                      <a:pt x="188" y="67"/>
                      <a:pt x="188" y="67"/>
                    </a:cubicBezTo>
                    <a:cubicBezTo>
                      <a:pt x="190" y="65"/>
                      <a:pt x="190" y="65"/>
                      <a:pt x="190" y="65"/>
                    </a:cubicBezTo>
                    <a:cubicBezTo>
                      <a:pt x="191" y="65"/>
                      <a:pt x="191" y="65"/>
                      <a:pt x="191" y="65"/>
                    </a:cubicBezTo>
                    <a:cubicBezTo>
                      <a:pt x="191" y="65"/>
                      <a:pt x="190" y="65"/>
                      <a:pt x="190" y="66"/>
                    </a:cubicBezTo>
                    <a:cubicBezTo>
                      <a:pt x="190" y="66"/>
                      <a:pt x="189" y="67"/>
                      <a:pt x="188" y="67"/>
                    </a:cubicBezTo>
                    <a:moveTo>
                      <a:pt x="33" y="12"/>
                    </a:moveTo>
                    <a:cubicBezTo>
                      <a:pt x="33" y="12"/>
                      <a:pt x="33" y="12"/>
                      <a:pt x="33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3" y="12"/>
                      <a:pt x="33" y="12"/>
                      <a:pt x="33" y="12"/>
                    </a:cubicBezTo>
                    <a:moveTo>
                      <a:pt x="72" y="0"/>
                    </a:moveTo>
                    <a:cubicBezTo>
                      <a:pt x="72" y="0"/>
                      <a:pt x="72" y="0"/>
                      <a:pt x="72" y="0"/>
                    </a:cubicBezTo>
                    <a:cubicBezTo>
                      <a:pt x="72" y="0"/>
                      <a:pt x="55" y="1"/>
                      <a:pt x="42" y="1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35" y="1"/>
                      <a:pt x="29" y="2"/>
                      <a:pt x="29" y="2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20" y="14"/>
                      <a:pt x="24" y="14"/>
                      <a:pt x="28" y="14"/>
                    </a:cubicBezTo>
                    <a:cubicBezTo>
                      <a:pt x="28" y="14"/>
                      <a:pt x="28" y="15"/>
                      <a:pt x="30" y="15"/>
                    </a:cubicBezTo>
                    <a:cubicBezTo>
                      <a:pt x="31" y="15"/>
                      <a:pt x="32" y="14"/>
                      <a:pt x="33" y="14"/>
                    </a:cubicBezTo>
                    <a:cubicBezTo>
                      <a:pt x="33" y="14"/>
                      <a:pt x="33" y="14"/>
                      <a:pt x="34" y="14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5" y="15"/>
                      <a:pt x="35" y="14"/>
                      <a:pt x="36" y="14"/>
                    </a:cubicBezTo>
                    <a:cubicBezTo>
                      <a:pt x="49" y="16"/>
                      <a:pt x="78" y="21"/>
                      <a:pt x="83" y="21"/>
                    </a:cubicBezTo>
                    <a:cubicBezTo>
                      <a:pt x="88" y="22"/>
                      <a:pt x="93" y="24"/>
                      <a:pt x="96" y="25"/>
                    </a:cubicBezTo>
                    <a:cubicBezTo>
                      <a:pt x="97" y="25"/>
                      <a:pt x="97" y="26"/>
                      <a:pt x="97" y="26"/>
                    </a:cubicBezTo>
                    <a:cubicBezTo>
                      <a:pt x="97" y="26"/>
                      <a:pt x="101" y="32"/>
                      <a:pt x="102" y="36"/>
                    </a:cubicBezTo>
                    <a:cubicBezTo>
                      <a:pt x="97" y="37"/>
                      <a:pt x="94" y="38"/>
                      <a:pt x="94" y="39"/>
                    </a:cubicBezTo>
                    <a:cubicBezTo>
                      <a:pt x="93" y="47"/>
                      <a:pt x="93" y="47"/>
                      <a:pt x="93" y="47"/>
                    </a:cubicBezTo>
                    <a:cubicBezTo>
                      <a:pt x="93" y="47"/>
                      <a:pt x="93" y="47"/>
                      <a:pt x="93" y="48"/>
                    </a:cubicBezTo>
                    <a:cubicBezTo>
                      <a:pt x="91" y="48"/>
                      <a:pt x="90" y="48"/>
                      <a:pt x="91" y="49"/>
                    </a:cubicBezTo>
                    <a:cubicBezTo>
                      <a:pt x="91" y="49"/>
                      <a:pt x="92" y="49"/>
                      <a:pt x="93" y="49"/>
                    </a:cubicBezTo>
                    <a:cubicBezTo>
                      <a:pt x="93" y="50"/>
                      <a:pt x="93" y="50"/>
                      <a:pt x="92" y="51"/>
                    </a:cubicBezTo>
                    <a:cubicBezTo>
                      <a:pt x="92" y="51"/>
                      <a:pt x="92" y="51"/>
                      <a:pt x="92" y="51"/>
                    </a:cubicBezTo>
                    <a:cubicBezTo>
                      <a:pt x="91" y="51"/>
                      <a:pt x="91" y="51"/>
                      <a:pt x="90" y="51"/>
                    </a:cubicBezTo>
                    <a:cubicBezTo>
                      <a:pt x="90" y="51"/>
                      <a:pt x="90" y="52"/>
                      <a:pt x="92" y="52"/>
                    </a:cubicBezTo>
                    <a:cubicBezTo>
                      <a:pt x="92" y="52"/>
                      <a:pt x="92" y="52"/>
                      <a:pt x="92" y="52"/>
                    </a:cubicBezTo>
                    <a:cubicBezTo>
                      <a:pt x="92" y="53"/>
                      <a:pt x="92" y="53"/>
                      <a:pt x="92" y="53"/>
                    </a:cubicBezTo>
                    <a:cubicBezTo>
                      <a:pt x="92" y="53"/>
                      <a:pt x="92" y="53"/>
                      <a:pt x="92" y="53"/>
                    </a:cubicBezTo>
                    <a:cubicBezTo>
                      <a:pt x="89" y="53"/>
                      <a:pt x="88" y="55"/>
                      <a:pt x="91" y="55"/>
                    </a:cubicBezTo>
                    <a:cubicBezTo>
                      <a:pt x="91" y="56"/>
                      <a:pt x="91" y="56"/>
                      <a:pt x="91" y="56"/>
                    </a:cubicBezTo>
                    <a:cubicBezTo>
                      <a:pt x="91" y="56"/>
                      <a:pt x="91" y="56"/>
                      <a:pt x="91" y="56"/>
                    </a:cubicBezTo>
                    <a:cubicBezTo>
                      <a:pt x="88" y="56"/>
                      <a:pt x="88" y="58"/>
                      <a:pt x="91" y="58"/>
                    </a:cubicBezTo>
                    <a:cubicBezTo>
                      <a:pt x="90" y="59"/>
                      <a:pt x="90" y="59"/>
                      <a:pt x="90" y="59"/>
                    </a:cubicBezTo>
                    <a:cubicBezTo>
                      <a:pt x="90" y="59"/>
                      <a:pt x="90" y="59"/>
                      <a:pt x="90" y="59"/>
                    </a:cubicBezTo>
                    <a:cubicBezTo>
                      <a:pt x="138" y="60"/>
                      <a:pt x="138" y="60"/>
                      <a:pt x="138" y="60"/>
                    </a:cubicBezTo>
                    <a:cubicBezTo>
                      <a:pt x="138" y="60"/>
                      <a:pt x="138" y="60"/>
                      <a:pt x="138" y="60"/>
                    </a:cubicBezTo>
                    <a:cubicBezTo>
                      <a:pt x="108" y="59"/>
                      <a:pt x="108" y="59"/>
                      <a:pt x="108" y="59"/>
                    </a:cubicBezTo>
                    <a:cubicBezTo>
                      <a:pt x="91" y="59"/>
                      <a:pt x="91" y="59"/>
                      <a:pt x="91" y="59"/>
                    </a:cubicBezTo>
                    <a:cubicBezTo>
                      <a:pt x="87" y="71"/>
                      <a:pt x="81" y="83"/>
                      <a:pt x="73" y="94"/>
                    </a:cubicBezTo>
                    <a:cubicBezTo>
                      <a:pt x="79" y="99"/>
                      <a:pt x="84" y="103"/>
                      <a:pt x="88" y="108"/>
                    </a:cubicBezTo>
                    <a:cubicBezTo>
                      <a:pt x="94" y="115"/>
                      <a:pt x="99" y="122"/>
                      <a:pt x="102" y="130"/>
                    </a:cubicBezTo>
                    <a:cubicBezTo>
                      <a:pt x="103" y="132"/>
                      <a:pt x="104" y="134"/>
                      <a:pt x="104" y="135"/>
                    </a:cubicBezTo>
                    <a:cubicBezTo>
                      <a:pt x="106" y="134"/>
                      <a:pt x="108" y="132"/>
                      <a:pt x="110" y="130"/>
                    </a:cubicBezTo>
                    <a:cubicBezTo>
                      <a:pt x="113" y="127"/>
                      <a:pt x="117" y="123"/>
                      <a:pt x="120" y="119"/>
                    </a:cubicBezTo>
                    <a:cubicBezTo>
                      <a:pt x="124" y="115"/>
                      <a:pt x="127" y="111"/>
                      <a:pt x="130" y="108"/>
                    </a:cubicBezTo>
                    <a:cubicBezTo>
                      <a:pt x="136" y="100"/>
                      <a:pt x="141" y="92"/>
                      <a:pt x="145" y="84"/>
                    </a:cubicBezTo>
                    <a:cubicBezTo>
                      <a:pt x="146" y="84"/>
                      <a:pt x="147" y="84"/>
                      <a:pt x="147" y="84"/>
                    </a:cubicBezTo>
                    <a:cubicBezTo>
                      <a:pt x="152" y="83"/>
                      <a:pt x="156" y="82"/>
                      <a:pt x="162" y="81"/>
                    </a:cubicBezTo>
                    <a:cubicBezTo>
                      <a:pt x="169" y="79"/>
                      <a:pt x="176" y="78"/>
                      <a:pt x="185" y="76"/>
                    </a:cubicBezTo>
                    <a:cubicBezTo>
                      <a:pt x="186" y="76"/>
                      <a:pt x="187" y="76"/>
                      <a:pt x="187" y="76"/>
                    </a:cubicBezTo>
                    <a:cubicBezTo>
                      <a:pt x="188" y="76"/>
                      <a:pt x="188" y="76"/>
                      <a:pt x="188" y="76"/>
                    </a:cubicBezTo>
                    <a:cubicBezTo>
                      <a:pt x="189" y="76"/>
                      <a:pt x="189" y="76"/>
                      <a:pt x="189" y="76"/>
                    </a:cubicBezTo>
                    <a:cubicBezTo>
                      <a:pt x="189" y="76"/>
                      <a:pt x="189" y="76"/>
                      <a:pt x="189" y="76"/>
                    </a:cubicBezTo>
                    <a:cubicBezTo>
                      <a:pt x="190" y="76"/>
                      <a:pt x="191" y="76"/>
                      <a:pt x="192" y="76"/>
                    </a:cubicBezTo>
                    <a:cubicBezTo>
                      <a:pt x="198" y="76"/>
                      <a:pt x="206" y="76"/>
                      <a:pt x="212" y="73"/>
                    </a:cubicBezTo>
                    <a:cubicBezTo>
                      <a:pt x="213" y="73"/>
                      <a:pt x="213" y="72"/>
                      <a:pt x="213" y="72"/>
                    </a:cubicBezTo>
                    <a:cubicBezTo>
                      <a:pt x="218" y="71"/>
                      <a:pt x="222" y="70"/>
                      <a:pt x="223" y="69"/>
                    </a:cubicBezTo>
                    <a:cubicBezTo>
                      <a:pt x="224" y="66"/>
                      <a:pt x="224" y="66"/>
                      <a:pt x="224" y="66"/>
                    </a:cubicBezTo>
                    <a:cubicBezTo>
                      <a:pt x="233" y="66"/>
                      <a:pt x="233" y="66"/>
                      <a:pt x="233" y="66"/>
                    </a:cubicBezTo>
                    <a:cubicBezTo>
                      <a:pt x="233" y="66"/>
                      <a:pt x="234" y="66"/>
                      <a:pt x="234" y="66"/>
                    </a:cubicBezTo>
                    <a:cubicBezTo>
                      <a:pt x="240" y="66"/>
                      <a:pt x="245" y="65"/>
                      <a:pt x="246" y="63"/>
                    </a:cubicBezTo>
                    <a:cubicBezTo>
                      <a:pt x="251" y="51"/>
                      <a:pt x="251" y="51"/>
                      <a:pt x="251" y="51"/>
                    </a:cubicBezTo>
                    <a:cubicBezTo>
                      <a:pt x="252" y="49"/>
                      <a:pt x="248" y="47"/>
                      <a:pt x="241" y="47"/>
                    </a:cubicBezTo>
                    <a:cubicBezTo>
                      <a:pt x="179" y="44"/>
                      <a:pt x="179" y="44"/>
                      <a:pt x="179" y="44"/>
                    </a:cubicBezTo>
                    <a:cubicBezTo>
                      <a:pt x="179" y="44"/>
                      <a:pt x="178" y="44"/>
                      <a:pt x="178" y="44"/>
                    </a:cubicBezTo>
                    <a:cubicBezTo>
                      <a:pt x="172" y="44"/>
                      <a:pt x="167" y="46"/>
                      <a:pt x="166" y="48"/>
                    </a:cubicBezTo>
                    <a:cubicBezTo>
                      <a:pt x="161" y="59"/>
                      <a:pt x="161" y="59"/>
                      <a:pt x="161" y="59"/>
                    </a:cubicBezTo>
                    <a:cubicBezTo>
                      <a:pt x="160" y="62"/>
                      <a:pt x="165" y="64"/>
                      <a:pt x="171" y="64"/>
                    </a:cubicBezTo>
                    <a:cubicBezTo>
                      <a:pt x="182" y="64"/>
                      <a:pt x="182" y="64"/>
                      <a:pt x="182" y="64"/>
                    </a:cubicBezTo>
                    <a:cubicBezTo>
                      <a:pt x="180" y="67"/>
                      <a:pt x="180" y="67"/>
                      <a:pt x="180" y="67"/>
                    </a:cubicBezTo>
                    <a:cubicBezTo>
                      <a:pt x="180" y="68"/>
                      <a:pt x="181" y="69"/>
                      <a:pt x="183" y="70"/>
                    </a:cubicBezTo>
                    <a:cubicBezTo>
                      <a:pt x="179" y="71"/>
                      <a:pt x="175" y="72"/>
                      <a:pt x="176" y="74"/>
                    </a:cubicBezTo>
                    <a:cubicBezTo>
                      <a:pt x="176" y="74"/>
                      <a:pt x="176" y="74"/>
                      <a:pt x="177" y="75"/>
                    </a:cubicBezTo>
                    <a:cubicBezTo>
                      <a:pt x="170" y="76"/>
                      <a:pt x="164" y="77"/>
                      <a:pt x="157" y="78"/>
                    </a:cubicBezTo>
                    <a:cubicBezTo>
                      <a:pt x="154" y="78"/>
                      <a:pt x="150" y="79"/>
                      <a:pt x="147" y="80"/>
                    </a:cubicBezTo>
                    <a:cubicBezTo>
                      <a:pt x="150" y="73"/>
                      <a:pt x="153" y="67"/>
                      <a:pt x="155" y="61"/>
                    </a:cubicBezTo>
                    <a:cubicBezTo>
                      <a:pt x="143" y="60"/>
                      <a:pt x="143" y="60"/>
                      <a:pt x="143" y="60"/>
                    </a:cubicBezTo>
                    <a:cubicBezTo>
                      <a:pt x="155" y="61"/>
                      <a:pt x="155" y="61"/>
                      <a:pt x="155" y="61"/>
                    </a:cubicBezTo>
                    <a:cubicBezTo>
                      <a:pt x="155" y="59"/>
                      <a:pt x="155" y="58"/>
                      <a:pt x="156" y="56"/>
                    </a:cubicBezTo>
                    <a:cubicBezTo>
                      <a:pt x="156" y="56"/>
                      <a:pt x="156" y="56"/>
                      <a:pt x="156" y="56"/>
                    </a:cubicBezTo>
                    <a:cubicBezTo>
                      <a:pt x="159" y="56"/>
                      <a:pt x="160" y="55"/>
                      <a:pt x="156" y="55"/>
                    </a:cubicBezTo>
                    <a:cubicBezTo>
                      <a:pt x="156" y="54"/>
                      <a:pt x="156" y="54"/>
                      <a:pt x="156" y="53"/>
                    </a:cubicBezTo>
                    <a:cubicBezTo>
                      <a:pt x="156" y="53"/>
                      <a:pt x="156" y="53"/>
                      <a:pt x="156" y="53"/>
                    </a:cubicBezTo>
                    <a:cubicBezTo>
                      <a:pt x="157" y="53"/>
                      <a:pt x="157" y="53"/>
                      <a:pt x="157" y="53"/>
                    </a:cubicBezTo>
                    <a:cubicBezTo>
                      <a:pt x="160" y="53"/>
                      <a:pt x="160" y="52"/>
                      <a:pt x="157" y="52"/>
                    </a:cubicBezTo>
                    <a:cubicBezTo>
                      <a:pt x="157" y="52"/>
                      <a:pt x="157" y="52"/>
                      <a:pt x="157" y="52"/>
                    </a:cubicBezTo>
                    <a:cubicBezTo>
                      <a:pt x="157" y="51"/>
                      <a:pt x="157" y="51"/>
                      <a:pt x="157" y="50"/>
                    </a:cubicBezTo>
                    <a:cubicBezTo>
                      <a:pt x="157" y="50"/>
                      <a:pt x="157" y="50"/>
                      <a:pt x="157" y="50"/>
                    </a:cubicBezTo>
                    <a:cubicBezTo>
                      <a:pt x="157" y="50"/>
                      <a:pt x="157" y="50"/>
                      <a:pt x="157" y="50"/>
                    </a:cubicBezTo>
                    <a:cubicBezTo>
                      <a:pt x="161" y="50"/>
                      <a:pt x="161" y="49"/>
                      <a:pt x="158" y="49"/>
                    </a:cubicBezTo>
                    <a:cubicBezTo>
                      <a:pt x="158" y="49"/>
                      <a:pt x="158" y="49"/>
                      <a:pt x="158" y="49"/>
                    </a:cubicBezTo>
                    <a:cubicBezTo>
                      <a:pt x="158" y="48"/>
                      <a:pt x="158" y="48"/>
                      <a:pt x="158" y="47"/>
                    </a:cubicBezTo>
                    <a:cubicBezTo>
                      <a:pt x="159" y="41"/>
                      <a:pt x="159" y="41"/>
                      <a:pt x="159" y="41"/>
                    </a:cubicBezTo>
                    <a:cubicBezTo>
                      <a:pt x="159" y="41"/>
                      <a:pt x="159" y="41"/>
                      <a:pt x="159" y="41"/>
                    </a:cubicBezTo>
                    <a:cubicBezTo>
                      <a:pt x="159" y="40"/>
                      <a:pt x="159" y="40"/>
                      <a:pt x="159" y="40"/>
                    </a:cubicBezTo>
                    <a:cubicBezTo>
                      <a:pt x="159" y="38"/>
                      <a:pt x="157" y="37"/>
                      <a:pt x="155" y="37"/>
                    </a:cubicBezTo>
                    <a:cubicBezTo>
                      <a:pt x="159" y="34"/>
                      <a:pt x="163" y="31"/>
                      <a:pt x="166" y="28"/>
                    </a:cubicBezTo>
                    <a:cubicBezTo>
                      <a:pt x="175" y="22"/>
                      <a:pt x="182" y="15"/>
                      <a:pt x="187" y="8"/>
                    </a:cubicBezTo>
                    <a:cubicBezTo>
                      <a:pt x="188" y="8"/>
                      <a:pt x="188" y="8"/>
                      <a:pt x="189" y="8"/>
                    </a:cubicBezTo>
                    <a:cubicBezTo>
                      <a:pt x="189" y="8"/>
                      <a:pt x="189" y="8"/>
                      <a:pt x="189" y="8"/>
                    </a:cubicBezTo>
                    <a:cubicBezTo>
                      <a:pt x="190" y="8"/>
                      <a:pt x="189" y="7"/>
                      <a:pt x="189" y="7"/>
                    </a:cubicBezTo>
                    <a:cubicBezTo>
                      <a:pt x="196" y="8"/>
                      <a:pt x="209" y="8"/>
                      <a:pt x="220" y="8"/>
                    </a:cubicBezTo>
                    <a:cubicBezTo>
                      <a:pt x="222" y="8"/>
                      <a:pt x="224" y="8"/>
                      <a:pt x="225" y="8"/>
                    </a:cubicBezTo>
                    <a:cubicBezTo>
                      <a:pt x="226" y="8"/>
                      <a:pt x="226" y="8"/>
                      <a:pt x="226" y="8"/>
                    </a:cubicBezTo>
                    <a:cubicBezTo>
                      <a:pt x="226" y="8"/>
                      <a:pt x="226" y="8"/>
                      <a:pt x="226" y="8"/>
                    </a:cubicBezTo>
                    <a:cubicBezTo>
                      <a:pt x="250" y="7"/>
                      <a:pt x="246" y="1"/>
                      <a:pt x="246" y="1"/>
                    </a:cubicBezTo>
                    <a:cubicBezTo>
                      <a:pt x="215" y="1"/>
                      <a:pt x="215" y="1"/>
                      <a:pt x="215" y="1"/>
                    </a:cubicBezTo>
                    <a:cubicBezTo>
                      <a:pt x="179" y="2"/>
                      <a:pt x="179" y="2"/>
                      <a:pt x="179" y="2"/>
                    </a:cubicBezTo>
                    <a:cubicBezTo>
                      <a:pt x="176" y="2"/>
                      <a:pt x="177" y="4"/>
                      <a:pt x="179" y="5"/>
                    </a:cubicBezTo>
                    <a:cubicBezTo>
                      <a:pt x="179" y="5"/>
                      <a:pt x="177" y="6"/>
                      <a:pt x="182" y="6"/>
                    </a:cubicBezTo>
                    <a:cubicBezTo>
                      <a:pt x="182" y="6"/>
                      <a:pt x="182" y="6"/>
                      <a:pt x="182" y="6"/>
                    </a:cubicBezTo>
                    <a:cubicBezTo>
                      <a:pt x="181" y="6"/>
                      <a:pt x="181" y="6"/>
                      <a:pt x="180" y="7"/>
                    </a:cubicBezTo>
                    <a:cubicBezTo>
                      <a:pt x="180" y="7"/>
                      <a:pt x="181" y="7"/>
                      <a:pt x="182" y="7"/>
                    </a:cubicBezTo>
                    <a:cubicBezTo>
                      <a:pt x="175" y="14"/>
                      <a:pt x="167" y="21"/>
                      <a:pt x="157" y="27"/>
                    </a:cubicBezTo>
                    <a:cubicBezTo>
                      <a:pt x="153" y="30"/>
                      <a:pt x="149" y="32"/>
                      <a:pt x="144" y="34"/>
                    </a:cubicBezTo>
                    <a:cubicBezTo>
                      <a:pt x="141" y="34"/>
                      <a:pt x="138" y="34"/>
                      <a:pt x="134" y="34"/>
                    </a:cubicBezTo>
                    <a:cubicBezTo>
                      <a:pt x="134" y="34"/>
                      <a:pt x="134" y="34"/>
                      <a:pt x="133" y="34"/>
                    </a:cubicBezTo>
                    <a:cubicBezTo>
                      <a:pt x="120" y="34"/>
                      <a:pt x="120" y="34"/>
                      <a:pt x="120" y="34"/>
                    </a:cubicBezTo>
                    <a:cubicBezTo>
                      <a:pt x="118" y="34"/>
                      <a:pt x="116" y="34"/>
                      <a:pt x="114" y="34"/>
                    </a:cubicBezTo>
                    <a:cubicBezTo>
                      <a:pt x="112" y="31"/>
                      <a:pt x="107" y="25"/>
                      <a:pt x="107" y="25"/>
                    </a:cubicBezTo>
                    <a:cubicBezTo>
                      <a:pt x="106" y="24"/>
                      <a:pt x="105" y="24"/>
                      <a:pt x="104" y="23"/>
                    </a:cubicBezTo>
                    <a:cubicBezTo>
                      <a:pt x="102" y="22"/>
                      <a:pt x="99" y="21"/>
                      <a:pt x="96" y="20"/>
                    </a:cubicBezTo>
                    <a:cubicBezTo>
                      <a:pt x="93" y="20"/>
                      <a:pt x="90" y="19"/>
                      <a:pt x="87" y="19"/>
                    </a:cubicBezTo>
                    <a:cubicBezTo>
                      <a:pt x="82" y="18"/>
                      <a:pt x="52" y="14"/>
                      <a:pt x="39" y="13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39" y="12"/>
                      <a:pt x="39" y="12"/>
                    </a:cubicBezTo>
                    <a:cubicBezTo>
                      <a:pt x="38" y="12"/>
                      <a:pt x="38" y="12"/>
                      <a:pt x="37" y="12"/>
                    </a:cubicBezTo>
                    <a:cubicBezTo>
                      <a:pt x="39" y="11"/>
                      <a:pt x="42" y="10"/>
                      <a:pt x="45" y="8"/>
                    </a:cubicBezTo>
                    <a:cubicBezTo>
                      <a:pt x="48" y="8"/>
                      <a:pt x="51" y="8"/>
                      <a:pt x="54" y="8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6" y="8"/>
                      <a:pt x="58" y="8"/>
                      <a:pt x="59" y="8"/>
                    </a:cubicBezTo>
                    <a:cubicBezTo>
                      <a:pt x="59" y="8"/>
                      <a:pt x="59" y="8"/>
                      <a:pt x="59" y="8"/>
                    </a:cubicBezTo>
                    <a:cubicBezTo>
                      <a:pt x="60" y="7"/>
                      <a:pt x="61" y="7"/>
                      <a:pt x="62" y="7"/>
                    </a:cubicBezTo>
                    <a:cubicBezTo>
                      <a:pt x="62" y="7"/>
                      <a:pt x="62" y="7"/>
                      <a:pt x="62" y="7"/>
                    </a:cubicBezTo>
                    <a:cubicBezTo>
                      <a:pt x="73" y="6"/>
                      <a:pt x="73" y="3"/>
                      <a:pt x="73" y="1"/>
                    </a:cubicBezTo>
                    <a:cubicBezTo>
                      <a:pt x="73" y="1"/>
                      <a:pt x="72" y="0"/>
                      <a:pt x="72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55" name="îşlîḍê">
                <a:extLst>
                  <a:ext uri="{FF2B5EF4-FFF2-40B4-BE49-F238E27FC236}">
                    <a16:creationId xmlns:a16="http://schemas.microsoft.com/office/drawing/2014/main" id="{9BEDE09D-999B-4831-90C6-1E95CB3F17B8}"/>
                  </a:ext>
                </a:extLst>
              </p:cNvPr>
              <p:cNvSpPr/>
              <p:nvPr userDrawn="1"/>
            </p:nvSpPr>
            <p:spPr bwMode="auto">
              <a:xfrm flipH="1">
                <a:off x="8534158" y="3733442"/>
                <a:ext cx="69284" cy="91375"/>
              </a:xfrm>
              <a:custGeom>
                <a:avLst/>
                <a:gdLst>
                  <a:gd name="T0" fmla="*/ 2 w 33"/>
                  <a:gd name="T1" fmla="*/ 0 h 44"/>
                  <a:gd name="T2" fmla="*/ 0 w 33"/>
                  <a:gd name="T3" fmla="*/ 3 h 44"/>
                  <a:gd name="T4" fmla="*/ 14 w 33"/>
                  <a:gd name="T5" fmla="*/ 17 h 44"/>
                  <a:gd name="T6" fmla="*/ 28 w 33"/>
                  <a:gd name="T7" fmla="*/ 38 h 44"/>
                  <a:gd name="T8" fmla="*/ 31 w 33"/>
                  <a:gd name="T9" fmla="*/ 44 h 44"/>
                  <a:gd name="T10" fmla="*/ 33 w 33"/>
                  <a:gd name="T11" fmla="*/ 41 h 44"/>
                  <a:gd name="T12" fmla="*/ 31 w 33"/>
                  <a:gd name="T13" fmla="*/ 36 h 44"/>
                  <a:gd name="T14" fmla="*/ 17 w 33"/>
                  <a:gd name="T15" fmla="*/ 14 h 44"/>
                  <a:gd name="T16" fmla="*/ 2 w 33"/>
                  <a:gd name="T1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44">
                    <a:moveTo>
                      <a:pt x="2" y="0"/>
                    </a:moveTo>
                    <a:cubicBezTo>
                      <a:pt x="2" y="1"/>
                      <a:pt x="1" y="2"/>
                      <a:pt x="0" y="3"/>
                    </a:cubicBezTo>
                    <a:cubicBezTo>
                      <a:pt x="5" y="8"/>
                      <a:pt x="10" y="12"/>
                      <a:pt x="14" y="17"/>
                    </a:cubicBezTo>
                    <a:cubicBezTo>
                      <a:pt x="20" y="23"/>
                      <a:pt x="24" y="30"/>
                      <a:pt x="28" y="38"/>
                    </a:cubicBezTo>
                    <a:cubicBezTo>
                      <a:pt x="29" y="40"/>
                      <a:pt x="30" y="42"/>
                      <a:pt x="31" y="44"/>
                    </a:cubicBezTo>
                    <a:cubicBezTo>
                      <a:pt x="32" y="43"/>
                      <a:pt x="32" y="42"/>
                      <a:pt x="33" y="41"/>
                    </a:cubicBezTo>
                    <a:cubicBezTo>
                      <a:pt x="33" y="40"/>
                      <a:pt x="32" y="38"/>
                      <a:pt x="31" y="36"/>
                    </a:cubicBezTo>
                    <a:cubicBezTo>
                      <a:pt x="28" y="28"/>
                      <a:pt x="23" y="21"/>
                      <a:pt x="17" y="14"/>
                    </a:cubicBezTo>
                    <a:cubicBezTo>
                      <a:pt x="13" y="9"/>
                      <a:pt x="8" y="5"/>
                      <a:pt x="2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56" name="işľiďé">
                <a:extLst>
                  <a:ext uri="{FF2B5EF4-FFF2-40B4-BE49-F238E27FC236}">
                    <a16:creationId xmlns:a16="http://schemas.microsoft.com/office/drawing/2014/main" id="{157DA080-251B-41C3-8A37-B35E4DF1BF46}"/>
                  </a:ext>
                </a:extLst>
              </p:cNvPr>
              <p:cNvSpPr/>
              <p:nvPr userDrawn="1"/>
            </p:nvSpPr>
            <p:spPr bwMode="auto">
              <a:xfrm flipH="1">
                <a:off x="10112636" y="3153060"/>
                <a:ext cx="194799" cy="361484"/>
              </a:xfrm>
              <a:custGeom>
                <a:avLst/>
                <a:gdLst>
                  <a:gd name="T0" fmla="*/ 18 w 93"/>
                  <a:gd name="T1" fmla="*/ 5 h 173"/>
                  <a:gd name="T2" fmla="*/ 26 w 93"/>
                  <a:gd name="T3" fmla="*/ 14 h 173"/>
                  <a:gd name="T4" fmla="*/ 32 w 93"/>
                  <a:gd name="T5" fmla="*/ 24 h 173"/>
                  <a:gd name="T6" fmla="*/ 44 w 93"/>
                  <a:gd name="T7" fmla="*/ 43 h 173"/>
                  <a:gd name="T8" fmla="*/ 64 w 93"/>
                  <a:gd name="T9" fmla="*/ 84 h 173"/>
                  <a:gd name="T10" fmla="*/ 92 w 93"/>
                  <a:gd name="T11" fmla="*/ 169 h 173"/>
                  <a:gd name="T12" fmla="*/ 90 w 93"/>
                  <a:gd name="T13" fmla="*/ 173 h 173"/>
                  <a:gd name="T14" fmla="*/ 86 w 93"/>
                  <a:gd name="T15" fmla="*/ 171 h 173"/>
                  <a:gd name="T16" fmla="*/ 52 w 93"/>
                  <a:gd name="T17" fmla="*/ 90 h 173"/>
                  <a:gd name="T18" fmla="*/ 30 w 93"/>
                  <a:gd name="T19" fmla="*/ 52 h 173"/>
                  <a:gd name="T20" fmla="*/ 17 w 93"/>
                  <a:gd name="T21" fmla="*/ 35 h 173"/>
                  <a:gd name="T22" fmla="*/ 10 w 93"/>
                  <a:gd name="T23" fmla="*/ 26 h 173"/>
                  <a:gd name="T24" fmla="*/ 4 w 93"/>
                  <a:gd name="T25" fmla="*/ 19 h 173"/>
                  <a:gd name="T26" fmla="*/ 4 w 93"/>
                  <a:gd name="T27" fmla="*/ 19 h 173"/>
                  <a:gd name="T28" fmla="*/ 4 w 93"/>
                  <a:gd name="T29" fmla="*/ 4 h 173"/>
                  <a:gd name="T30" fmla="*/ 18 w 93"/>
                  <a:gd name="T31" fmla="*/ 4 h 173"/>
                  <a:gd name="T32" fmla="*/ 18 w 93"/>
                  <a:gd name="T33" fmla="*/ 5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3" h="173">
                    <a:moveTo>
                      <a:pt x="18" y="5"/>
                    </a:moveTo>
                    <a:cubicBezTo>
                      <a:pt x="21" y="8"/>
                      <a:pt x="23" y="11"/>
                      <a:pt x="26" y="14"/>
                    </a:cubicBezTo>
                    <a:cubicBezTo>
                      <a:pt x="28" y="18"/>
                      <a:pt x="30" y="21"/>
                      <a:pt x="32" y="24"/>
                    </a:cubicBezTo>
                    <a:cubicBezTo>
                      <a:pt x="36" y="30"/>
                      <a:pt x="40" y="37"/>
                      <a:pt x="44" y="43"/>
                    </a:cubicBezTo>
                    <a:cubicBezTo>
                      <a:pt x="51" y="57"/>
                      <a:pt x="58" y="70"/>
                      <a:pt x="64" y="84"/>
                    </a:cubicBezTo>
                    <a:cubicBezTo>
                      <a:pt x="76" y="111"/>
                      <a:pt x="85" y="140"/>
                      <a:pt x="92" y="169"/>
                    </a:cubicBezTo>
                    <a:cubicBezTo>
                      <a:pt x="93" y="171"/>
                      <a:pt x="91" y="173"/>
                      <a:pt x="90" y="173"/>
                    </a:cubicBezTo>
                    <a:cubicBezTo>
                      <a:pt x="88" y="173"/>
                      <a:pt x="86" y="172"/>
                      <a:pt x="86" y="171"/>
                    </a:cubicBezTo>
                    <a:cubicBezTo>
                      <a:pt x="77" y="143"/>
                      <a:pt x="66" y="115"/>
                      <a:pt x="52" y="90"/>
                    </a:cubicBezTo>
                    <a:cubicBezTo>
                      <a:pt x="45" y="77"/>
                      <a:pt x="38" y="64"/>
                      <a:pt x="30" y="52"/>
                    </a:cubicBezTo>
                    <a:cubicBezTo>
                      <a:pt x="26" y="46"/>
                      <a:pt x="22" y="40"/>
                      <a:pt x="17" y="35"/>
                    </a:cubicBezTo>
                    <a:cubicBezTo>
                      <a:pt x="15" y="32"/>
                      <a:pt x="13" y="29"/>
                      <a:pt x="10" y="26"/>
                    </a:cubicBezTo>
                    <a:cubicBezTo>
                      <a:pt x="8" y="24"/>
                      <a:pt x="6" y="21"/>
                      <a:pt x="4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5"/>
                      <a:pt x="0" y="8"/>
                      <a:pt x="4" y="4"/>
                    </a:cubicBezTo>
                    <a:cubicBezTo>
                      <a:pt x="7" y="0"/>
                      <a:pt x="14" y="0"/>
                      <a:pt x="18" y="4"/>
                    </a:cubicBezTo>
                    <a:lnTo>
                      <a:pt x="18" y="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57" name="îšlïḑè">
                <a:extLst>
                  <a:ext uri="{FF2B5EF4-FFF2-40B4-BE49-F238E27FC236}">
                    <a16:creationId xmlns:a16="http://schemas.microsoft.com/office/drawing/2014/main" id="{2C1FF86F-74B3-46E1-9032-32249FABD279}"/>
                  </a:ext>
                </a:extLst>
              </p:cNvPr>
              <p:cNvSpPr/>
              <p:nvPr userDrawn="1"/>
            </p:nvSpPr>
            <p:spPr bwMode="auto">
              <a:xfrm flipH="1">
                <a:off x="10439979" y="3141011"/>
                <a:ext cx="241993" cy="331360"/>
              </a:xfrm>
              <a:custGeom>
                <a:avLst/>
                <a:gdLst>
                  <a:gd name="T0" fmla="*/ 116 w 116"/>
                  <a:gd name="T1" fmla="*/ 10 h 159"/>
                  <a:gd name="T2" fmla="*/ 116 w 116"/>
                  <a:gd name="T3" fmla="*/ 24 h 159"/>
                  <a:gd name="T4" fmla="*/ 115 w 116"/>
                  <a:gd name="T5" fmla="*/ 37 h 159"/>
                  <a:gd name="T6" fmla="*/ 111 w 116"/>
                  <a:gd name="T7" fmla="*/ 62 h 159"/>
                  <a:gd name="T8" fmla="*/ 105 w 116"/>
                  <a:gd name="T9" fmla="*/ 87 h 159"/>
                  <a:gd name="T10" fmla="*/ 102 w 116"/>
                  <a:gd name="T11" fmla="*/ 99 h 159"/>
                  <a:gd name="T12" fmla="*/ 100 w 116"/>
                  <a:gd name="T13" fmla="*/ 105 h 159"/>
                  <a:gd name="T14" fmla="*/ 96 w 116"/>
                  <a:gd name="T15" fmla="*/ 113 h 159"/>
                  <a:gd name="T16" fmla="*/ 86 w 116"/>
                  <a:gd name="T17" fmla="*/ 123 h 159"/>
                  <a:gd name="T18" fmla="*/ 74 w 116"/>
                  <a:gd name="T19" fmla="*/ 129 h 159"/>
                  <a:gd name="T20" fmla="*/ 51 w 116"/>
                  <a:gd name="T21" fmla="*/ 140 h 159"/>
                  <a:gd name="T22" fmla="*/ 27 w 116"/>
                  <a:gd name="T23" fmla="*/ 148 h 159"/>
                  <a:gd name="T24" fmla="*/ 5 w 116"/>
                  <a:gd name="T25" fmla="*/ 158 h 159"/>
                  <a:gd name="T26" fmla="*/ 5 w 116"/>
                  <a:gd name="T27" fmla="*/ 159 h 159"/>
                  <a:gd name="T28" fmla="*/ 1 w 116"/>
                  <a:gd name="T29" fmla="*/ 157 h 159"/>
                  <a:gd name="T30" fmla="*/ 2 w 116"/>
                  <a:gd name="T31" fmla="*/ 153 h 159"/>
                  <a:gd name="T32" fmla="*/ 24 w 116"/>
                  <a:gd name="T33" fmla="*/ 141 h 159"/>
                  <a:gd name="T34" fmla="*/ 47 w 116"/>
                  <a:gd name="T35" fmla="*/ 131 h 159"/>
                  <a:gd name="T36" fmla="*/ 69 w 116"/>
                  <a:gd name="T37" fmla="*/ 120 h 159"/>
                  <a:gd name="T38" fmla="*/ 86 w 116"/>
                  <a:gd name="T39" fmla="*/ 106 h 159"/>
                  <a:gd name="T40" fmla="*/ 87 w 116"/>
                  <a:gd name="T41" fmla="*/ 102 h 159"/>
                  <a:gd name="T42" fmla="*/ 88 w 116"/>
                  <a:gd name="T43" fmla="*/ 96 h 159"/>
                  <a:gd name="T44" fmla="*/ 91 w 116"/>
                  <a:gd name="T45" fmla="*/ 84 h 159"/>
                  <a:gd name="T46" fmla="*/ 94 w 116"/>
                  <a:gd name="T47" fmla="*/ 60 h 159"/>
                  <a:gd name="T48" fmla="*/ 97 w 116"/>
                  <a:gd name="T49" fmla="*/ 35 h 159"/>
                  <a:gd name="T50" fmla="*/ 97 w 116"/>
                  <a:gd name="T51" fmla="*/ 23 h 159"/>
                  <a:gd name="T52" fmla="*/ 96 w 116"/>
                  <a:gd name="T53" fmla="*/ 12 h 159"/>
                  <a:gd name="T54" fmla="*/ 96 w 116"/>
                  <a:gd name="T55" fmla="*/ 12 h 159"/>
                  <a:gd name="T56" fmla="*/ 105 w 116"/>
                  <a:gd name="T57" fmla="*/ 1 h 159"/>
                  <a:gd name="T58" fmla="*/ 116 w 116"/>
                  <a:gd name="T59" fmla="*/ 1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6" h="159">
                    <a:moveTo>
                      <a:pt x="116" y="10"/>
                    </a:moveTo>
                    <a:cubicBezTo>
                      <a:pt x="116" y="15"/>
                      <a:pt x="116" y="20"/>
                      <a:pt x="116" y="24"/>
                    </a:cubicBezTo>
                    <a:cubicBezTo>
                      <a:pt x="116" y="28"/>
                      <a:pt x="115" y="33"/>
                      <a:pt x="115" y="37"/>
                    </a:cubicBezTo>
                    <a:cubicBezTo>
                      <a:pt x="114" y="45"/>
                      <a:pt x="112" y="54"/>
                      <a:pt x="111" y="62"/>
                    </a:cubicBezTo>
                    <a:cubicBezTo>
                      <a:pt x="109" y="70"/>
                      <a:pt x="107" y="79"/>
                      <a:pt x="105" y="87"/>
                    </a:cubicBezTo>
                    <a:cubicBezTo>
                      <a:pt x="104" y="91"/>
                      <a:pt x="103" y="95"/>
                      <a:pt x="102" y="99"/>
                    </a:cubicBezTo>
                    <a:cubicBezTo>
                      <a:pt x="100" y="105"/>
                      <a:pt x="100" y="105"/>
                      <a:pt x="100" y="105"/>
                    </a:cubicBezTo>
                    <a:cubicBezTo>
                      <a:pt x="99" y="108"/>
                      <a:pt x="98" y="110"/>
                      <a:pt x="96" y="113"/>
                    </a:cubicBezTo>
                    <a:cubicBezTo>
                      <a:pt x="93" y="117"/>
                      <a:pt x="89" y="120"/>
                      <a:pt x="86" y="123"/>
                    </a:cubicBezTo>
                    <a:cubicBezTo>
                      <a:pt x="82" y="125"/>
                      <a:pt x="78" y="127"/>
                      <a:pt x="74" y="129"/>
                    </a:cubicBezTo>
                    <a:cubicBezTo>
                      <a:pt x="66" y="133"/>
                      <a:pt x="59" y="137"/>
                      <a:pt x="51" y="140"/>
                    </a:cubicBezTo>
                    <a:cubicBezTo>
                      <a:pt x="27" y="148"/>
                      <a:pt x="27" y="148"/>
                      <a:pt x="27" y="148"/>
                    </a:cubicBezTo>
                    <a:cubicBezTo>
                      <a:pt x="20" y="151"/>
                      <a:pt x="12" y="155"/>
                      <a:pt x="5" y="158"/>
                    </a:cubicBezTo>
                    <a:cubicBezTo>
                      <a:pt x="5" y="159"/>
                      <a:pt x="5" y="159"/>
                      <a:pt x="5" y="159"/>
                    </a:cubicBezTo>
                    <a:cubicBezTo>
                      <a:pt x="4" y="159"/>
                      <a:pt x="2" y="159"/>
                      <a:pt x="1" y="157"/>
                    </a:cubicBezTo>
                    <a:cubicBezTo>
                      <a:pt x="0" y="156"/>
                      <a:pt x="0" y="154"/>
                      <a:pt x="2" y="153"/>
                    </a:cubicBezTo>
                    <a:cubicBezTo>
                      <a:pt x="9" y="148"/>
                      <a:pt x="17" y="144"/>
                      <a:pt x="24" y="141"/>
                    </a:cubicBezTo>
                    <a:cubicBezTo>
                      <a:pt x="47" y="131"/>
                      <a:pt x="47" y="131"/>
                      <a:pt x="47" y="131"/>
                    </a:cubicBezTo>
                    <a:cubicBezTo>
                      <a:pt x="55" y="127"/>
                      <a:pt x="62" y="124"/>
                      <a:pt x="69" y="120"/>
                    </a:cubicBezTo>
                    <a:cubicBezTo>
                      <a:pt x="76" y="116"/>
                      <a:pt x="82" y="111"/>
                      <a:pt x="86" y="106"/>
                    </a:cubicBezTo>
                    <a:cubicBezTo>
                      <a:pt x="86" y="104"/>
                      <a:pt x="87" y="103"/>
                      <a:pt x="87" y="102"/>
                    </a:cubicBezTo>
                    <a:cubicBezTo>
                      <a:pt x="88" y="96"/>
                      <a:pt x="88" y="96"/>
                      <a:pt x="88" y="96"/>
                    </a:cubicBezTo>
                    <a:cubicBezTo>
                      <a:pt x="89" y="92"/>
                      <a:pt x="90" y="88"/>
                      <a:pt x="91" y="84"/>
                    </a:cubicBezTo>
                    <a:cubicBezTo>
                      <a:pt x="92" y="76"/>
                      <a:pt x="94" y="68"/>
                      <a:pt x="94" y="60"/>
                    </a:cubicBezTo>
                    <a:cubicBezTo>
                      <a:pt x="95" y="51"/>
                      <a:pt x="96" y="43"/>
                      <a:pt x="97" y="35"/>
                    </a:cubicBezTo>
                    <a:cubicBezTo>
                      <a:pt x="97" y="31"/>
                      <a:pt x="97" y="27"/>
                      <a:pt x="97" y="23"/>
                    </a:cubicBezTo>
                    <a:cubicBezTo>
                      <a:pt x="97" y="19"/>
                      <a:pt x="97" y="15"/>
                      <a:pt x="96" y="12"/>
                    </a:cubicBezTo>
                    <a:cubicBezTo>
                      <a:pt x="96" y="12"/>
                      <a:pt x="96" y="12"/>
                      <a:pt x="96" y="12"/>
                    </a:cubicBezTo>
                    <a:cubicBezTo>
                      <a:pt x="96" y="6"/>
                      <a:pt x="100" y="1"/>
                      <a:pt x="105" y="1"/>
                    </a:cubicBezTo>
                    <a:cubicBezTo>
                      <a:pt x="111" y="0"/>
                      <a:pt x="116" y="4"/>
                      <a:pt x="116" y="1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58" name="ïš1ïdè">
                <a:extLst>
                  <a:ext uri="{FF2B5EF4-FFF2-40B4-BE49-F238E27FC236}">
                    <a16:creationId xmlns:a16="http://schemas.microsoft.com/office/drawing/2014/main" id="{DCF0D0B6-157B-4DA1-B751-2AEBCF8039FF}"/>
                  </a:ext>
                </a:extLst>
              </p:cNvPr>
              <p:cNvSpPr/>
              <p:nvPr userDrawn="1"/>
            </p:nvSpPr>
            <p:spPr bwMode="auto">
              <a:xfrm flipH="1">
                <a:off x="10108619" y="3491449"/>
                <a:ext cx="27111" cy="29120"/>
              </a:xfrm>
              <a:custGeom>
                <a:avLst/>
                <a:gdLst>
                  <a:gd name="T0" fmla="*/ 2 w 13"/>
                  <a:gd name="T1" fmla="*/ 6 h 14"/>
                  <a:gd name="T2" fmla="*/ 0 w 13"/>
                  <a:gd name="T3" fmla="*/ 5 h 14"/>
                  <a:gd name="T4" fmla="*/ 5 w 13"/>
                  <a:gd name="T5" fmla="*/ 4 h 14"/>
                  <a:gd name="T6" fmla="*/ 11 w 13"/>
                  <a:gd name="T7" fmla="*/ 0 h 14"/>
                  <a:gd name="T8" fmla="*/ 11 w 13"/>
                  <a:gd name="T9" fmla="*/ 4 h 14"/>
                  <a:gd name="T10" fmla="*/ 7 w 13"/>
                  <a:gd name="T11" fmla="*/ 11 h 14"/>
                  <a:gd name="T12" fmla="*/ 2 w 13"/>
                  <a:gd name="T13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4">
                    <a:moveTo>
                      <a:pt x="2" y="6"/>
                    </a:moveTo>
                    <a:cubicBezTo>
                      <a:pt x="2" y="6"/>
                      <a:pt x="1" y="7"/>
                      <a:pt x="0" y="5"/>
                    </a:cubicBezTo>
                    <a:cubicBezTo>
                      <a:pt x="0" y="4"/>
                      <a:pt x="2" y="4"/>
                      <a:pt x="5" y="4"/>
                    </a:cubicBezTo>
                    <a:cubicBezTo>
                      <a:pt x="7" y="3"/>
                      <a:pt x="9" y="1"/>
                      <a:pt x="11" y="0"/>
                    </a:cubicBezTo>
                    <a:cubicBezTo>
                      <a:pt x="12" y="0"/>
                      <a:pt x="12" y="3"/>
                      <a:pt x="11" y="4"/>
                    </a:cubicBezTo>
                    <a:cubicBezTo>
                      <a:pt x="11" y="4"/>
                      <a:pt x="13" y="8"/>
                      <a:pt x="7" y="11"/>
                    </a:cubicBezTo>
                    <a:cubicBezTo>
                      <a:pt x="2" y="14"/>
                      <a:pt x="2" y="6"/>
                      <a:pt x="2" y="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59" name="ïṧľîďé">
                <a:extLst>
                  <a:ext uri="{FF2B5EF4-FFF2-40B4-BE49-F238E27FC236}">
                    <a16:creationId xmlns:a16="http://schemas.microsoft.com/office/drawing/2014/main" id="{E03ECDF9-17DB-4EFB-99E4-A9F164353F21}"/>
                  </a:ext>
                </a:extLst>
              </p:cNvPr>
              <p:cNvSpPr/>
              <p:nvPr userDrawn="1"/>
            </p:nvSpPr>
            <p:spPr bwMode="auto">
              <a:xfrm flipH="1">
                <a:off x="10650844" y="3447268"/>
                <a:ext cx="33136" cy="27111"/>
              </a:xfrm>
              <a:custGeom>
                <a:avLst/>
                <a:gdLst>
                  <a:gd name="T0" fmla="*/ 6 w 16"/>
                  <a:gd name="T1" fmla="*/ 3 h 13"/>
                  <a:gd name="T2" fmla="*/ 8 w 16"/>
                  <a:gd name="T3" fmla="*/ 1 h 13"/>
                  <a:gd name="T4" fmla="*/ 11 w 16"/>
                  <a:gd name="T5" fmla="*/ 4 h 13"/>
                  <a:gd name="T6" fmla="*/ 15 w 16"/>
                  <a:gd name="T7" fmla="*/ 9 h 13"/>
                  <a:gd name="T8" fmla="*/ 12 w 16"/>
                  <a:gd name="T9" fmla="*/ 10 h 13"/>
                  <a:gd name="T10" fmla="*/ 4 w 16"/>
                  <a:gd name="T11" fmla="*/ 9 h 13"/>
                  <a:gd name="T12" fmla="*/ 6 w 16"/>
                  <a:gd name="T13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13">
                    <a:moveTo>
                      <a:pt x="6" y="3"/>
                    </a:moveTo>
                    <a:cubicBezTo>
                      <a:pt x="6" y="3"/>
                      <a:pt x="6" y="1"/>
                      <a:pt x="8" y="1"/>
                    </a:cubicBezTo>
                    <a:cubicBezTo>
                      <a:pt x="9" y="0"/>
                      <a:pt x="10" y="2"/>
                      <a:pt x="11" y="4"/>
                    </a:cubicBezTo>
                    <a:cubicBezTo>
                      <a:pt x="11" y="6"/>
                      <a:pt x="15" y="8"/>
                      <a:pt x="15" y="9"/>
                    </a:cubicBezTo>
                    <a:cubicBezTo>
                      <a:pt x="16" y="11"/>
                      <a:pt x="13" y="11"/>
                      <a:pt x="12" y="10"/>
                    </a:cubicBezTo>
                    <a:cubicBezTo>
                      <a:pt x="12" y="10"/>
                      <a:pt x="8" y="13"/>
                      <a:pt x="4" y="9"/>
                    </a:cubicBezTo>
                    <a:cubicBezTo>
                      <a:pt x="0" y="4"/>
                      <a:pt x="6" y="3"/>
                      <a:pt x="6" y="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60" name="iṧľïďe">
                <a:extLst>
                  <a:ext uri="{FF2B5EF4-FFF2-40B4-BE49-F238E27FC236}">
                    <a16:creationId xmlns:a16="http://schemas.microsoft.com/office/drawing/2014/main" id="{9A52A03C-5184-4E0F-AB40-717626DF0CDC}"/>
                  </a:ext>
                </a:extLst>
              </p:cNvPr>
              <p:cNvSpPr/>
              <p:nvPr userDrawn="1"/>
            </p:nvSpPr>
            <p:spPr bwMode="auto">
              <a:xfrm flipH="1">
                <a:off x="9947960" y="3485425"/>
                <a:ext cx="198816" cy="58239"/>
              </a:xfrm>
              <a:custGeom>
                <a:avLst/>
                <a:gdLst>
                  <a:gd name="T0" fmla="*/ 89 w 95"/>
                  <a:gd name="T1" fmla="*/ 28 h 28"/>
                  <a:gd name="T2" fmla="*/ 3 w 95"/>
                  <a:gd name="T3" fmla="*/ 28 h 28"/>
                  <a:gd name="T4" fmla="*/ 3 w 95"/>
                  <a:gd name="T5" fmla="*/ 15 h 28"/>
                  <a:gd name="T6" fmla="*/ 7 w 95"/>
                  <a:gd name="T7" fmla="*/ 9 h 28"/>
                  <a:gd name="T8" fmla="*/ 12 w 95"/>
                  <a:gd name="T9" fmla="*/ 13 h 28"/>
                  <a:gd name="T10" fmla="*/ 16 w 95"/>
                  <a:gd name="T11" fmla="*/ 7 h 28"/>
                  <a:gd name="T12" fmla="*/ 62 w 95"/>
                  <a:gd name="T13" fmla="*/ 1 h 28"/>
                  <a:gd name="T14" fmla="*/ 89 w 95"/>
                  <a:gd name="T1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5" h="28">
                    <a:moveTo>
                      <a:pt x="89" y="28"/>
                    </a:moveTo>
                    <a:cubicBezTo>
                      <a:pt x="3" y="28"/>
                      <a:pt x="3" y="28"/>
                      <a:pt x="3" y="28"/>
                    </a:cubicBezTo>
                    <a:cubicBezTo>
                      <a:pt x="0" y="24"/>
                      <a:pt x="1" y="20"/>
                      <a:pt x="3" y="15"/>
                    </a:cubicBezTo>
                    <a:cubicBezTo>
                      <a:pt x="3" y="15"/>
                      <a:pt x="1" y="11"/>
                      <a:pt x="7" y="9"/>
                    </a:cubicBezTo>
                    <a:cubicBezTo>
                      <a:pt x="8" y="12"/>
                      <a:pt x="9" y="14"/>
                      <a:pt x="12" y="13"/>
                    </a:cubicBezTo>
                    <a:cubicBezTo>
                      <a:pt x="15" y="13"/>
                      <a:pt x="16" y="12"/>
                      <a:pt x="16" y="7"/>
                    </a:cubicBezTo>
                    <a:cubicBezTo>
                      <a:pt x="26" y="4"/>
                      <a:pt x="48" y="0"/>
                      <a:pt x="62" y="1"/>
                    </a:cubicBezTo>
                    <a:cubicBezTo>
                      <a:pt x="95" y="3"/>
                      <a:pt x="89" y="28"/>
                      <a:pt x="89" y="2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61" name="ï$ļíḋé">
                <a:extLst>
                  <a:ext uri="{FF2B5EF4-FFF2-40B4-BE49-F238E27FC236}">
                    <a16:creationId xmlns:a16="http://schemas.microsoft.com/office/drawing/2014/main" id="{1A4428A3-653D-4A14-AB5A-AE2E66666125}"/>
                  </a:ext>
                </a:extLst>
              </p:cNvPr>
              <p:cNvSpPr/>
              <p:nvPr userDrawn="1"/>
            </p:nvSpPr>
            <p:spPr bwMode="auto">
              <a:xfrm flipH="1">
                <a:off x="9949968" y="3487433"/>
                <a:ext cx="98404" cy="56231"/>
              </a:xfrm>
              <a:custGeom>
                <a:avLst/>
                <a:gdLst>
                  <a:gd name="T0" fmla="*/ 16 w 47"/>
                  <a:gd name="T1" fmla="*/ 0 h 27"/>
                  <a:gd name="T2" fmla="*/ 3 w 47"/>
                  <a:gd name="T3" fmla="*/ 27 h 27"/>
                  <a:gd name="T4" fmla="*/ 42 w 47"/>
                  <a:gd name="T5" fmla="*/ 27 h 27"/>
                  <a:gd name="T6" fmla="*/ 16 w 47"/>
                  <a:gd name="T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27">
                    <a:moveTo>
                      <a:pt x="16" y="0"/>
                    </a:moveTo>
                    <a:cubicBezTo>
                      <a:pt x="1" y="1"/>
                      <a:pt x="0" y="15"/>
                      <a:pt x="3" y="27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7"/>
                      <a:pt x="47" y="3"/>
                      <a:pt x="1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62" name="íṣḷîḋê">
                <a:extLst>
                  <a:ext uri="{FF2B5EF4-FFF2-40B4-BE49-F238E27FC236}">
                    <a16:creationId xmlns:a16="http://schemas.microsoft.com/office/drawing/2014/main" id="{65174C3F-91D4-49F0-8A37-C365D40CA8D3}"/>
                  </a:ext>
                </a:extLst>
              </p:cNvPr>
              <p:cNvSpPr/>
              <p:nvPr userDrawn="1"/>
            </p:nvSpPr>
            <p:spPr bwMode="auto">
              <a:xfrm flipH="1">
                <a:off x="10548424" y="3443251"/>
                <a:ext cx="160659" cy="116478"/>
              </a:xfrm>
              <a:custGeom>
                <a:avLst/>
                <a:gdLst>
                  <a:gd name="T0" fmla="*/ 69 w 77"/>
                  <a:gd name="T1" fmla="*/ 56 h 56"/>
                  <a:gd name="T2" fmla="*/ 13 w 77"/>
                  <a:gd name="T3" fmla="*/ 52 h 56"/>
                  <a:gd name="T4" fmla="*/ 0 w 77"/>
                  <a:gd name="T5" fmla="*/ 8 h 56"/>
                  <a:gd name="T6" fmla="*/ 12 w 77"/>
                  <a:gd name="T7" fmla="*/ 3 h 56"/>
                  <a:gd name="T8" fmla="*/ 18 w 77"/>
                  <a:gd name="T9" fmla="*/ 5 h 56"/>
                  <a:gd name="T10" fmla="*/ 17 w 77"/>
                  <a:gd name="T11" fmla="*/ 11 h 56"/>
                  <a:gd name="T12" fmla="*/ 24 w 77"/>
                  <a:gd name="T13" fmla="*/ 12 h 56"/>
                  <a:gd name="T14" fmla="*/ 33 w 77"/>
                  <a:gd name="T15" fmla="*/ 26 h 56"/>
                  <a:gd name="T16" fmla="*/ 45 w 77"/>
                  <a:gd name="T17" fmla="*/ 27 h 56"/>
                  <a:gd name="T18" fmla="*/ 69 w 77"/>
                  <a:gd name="T1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7" h="56">
                    <a:moveTo>
                      <a:pt x="69" y="56"/>
                    </a:moveTo>
                    <a:cubicBezTo>
                      <a:pt x="13" y="52"/>
                      <a:pt x="13" y="52"/>
                      <a:pt x="13" y="52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2" y="4"/>
                      <a:pt x="6" y="4"/>
                      <a:pt x="12" y="3"/>
                    </a:cubicBezTo>
                    <a:cubicBezTo>
                      <a:pt x="12" y="3"/>
                      <a:pt x="15" y="0"/>
                      <a:pt x="18" y="5"/>
                    </a:cubicBezTo>
                    <a:cubicBezTo>
                      <a:pt x="16" y="7"/>
                      <a:pt x="15" y="9"/>
                      <a:pt x="17" y="11"/>
                    </a:cubicBezTo>
                    <a:cubicBezTo>
                      <a:pt x="18" y="13"/>
                      <a:pt x="19" y="14"/>
                      <a:pt x="24" y="12"/>
                    </a:cubicBezTo>
                    <a:cubicBezTo>
                      <a:pt x="26" y="16"/>
                      <a:pt x="30" y="20"/>
                      <a:pt x="33" y="26"/>
                    </a:cubicBezTo>
                    <a:cubicBezTo>
                      <a:pt x="37" y="26"/>
                      <a:pt x="41" y="26"/>
                      <a:pt x="45" y="27"/>
                    </a:cubicBezTo>
                    <a:cubicBezTo>
                      <a:pt x="77" y="31"/>
                      <a:pt x="69" y="56"/>
                      <a:pt x="69" y="5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63" name="iŝ1iḍe">
                <a:extLst>
                  <a:ext uri="{FF2B5EF4-FFF2-40B4-BE49-F238E27FC236}">
                    <a16:creationId xmlns:a16="http://schemas.microsoft.com/office/drawing/2014/main" id="{BAE91C31-973F-4663-ADB6-D9A8767DCB4C}"/>
                  </a:ext>
                </a:extLst>
              </p:cNvPr>
              <p:cNvSpPr/>
              <p:nvPr userDrawn="1"/>
            </p:nvSpPr>
            <p:spPr bwMode="auto">
              <a:xfrm flipH="1">
                <a:off x="10551437" y="3499482"/>
                <a:ext cx="97400" cy="60247"/>
              </a:xfrm>
              <a:custGeom>
                <a:avLst/>
                <a:gdLst>
                  <a:gd name="T0" fmla="*/ 17 w 47"/>
                  <a:gd name="T1" fmla="*/ 0 h 29"/>
                  <a:gd name="T2" fmla="*/ 1 w 47"/>
                  <a:gd name="T3" fmla="*/ 27 h 29"/>
                  <a:gd name="T4" fmla="*/ 40 w 47"/>
                  <a:gd name="T5" fmla="*/ 29 h 29"/>
                  <a:gd name="T6" fmla="*/ 17 w 47"/>
                  <a:gd name="T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29">
                    <a:moveTo>
                      <a:pt x="17" y="0"/>
                    </a:moveTo>
                    <a:cubicBezTo>
                      <a:pt x="1" y="0"/>
                      <a:pt x="0" y="14"/>
                      <a:pt x="1" y="27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40" y="29"/>
                      <a:pt x="47" y="5"/>
                      <a:pt x="1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64" name="íṥḻïďé">
                <a:extLst>
                  <a:ext uri="{FF2B5EF4-FFF2-40B4-BE49-F238E27FC236}">
                    <a16:creationId xmlns:a16="http://schemas.microsoft.com/office/drawing/2014/main" id="{6957CF05-1CE6-4A1E-826A-69F36082AA57}"/>
                  </a:ext>
                </a:extLst>
              </p:cNvPr>
              <p:cNvSpPr/>
              <p:nvPr userDrawn="1"/>
            </p:nvSpPr>
            <p:spPr bwMode="auto">
              <a:xfrm flipH="1">
                <a:off x="10238151" y="2310603"/>
                <a:ext cx="231952" cy="148610"/>
              </a:xfrm>
              <a:custGeom>
                <a:avLst/>
                <a:gdLst>
                  <a:gd name="T0" fmla="*/ 26 w 111"/>
                  <a:gd name="T1" fmla="*/ 43 h 71"/>
                  <a:gd name="T2" fmla="*/ 79 w 111"/>
                  <a:gd name="T3" fmla="*/ 0 h 71"/>
                  <a:gd name="T4" fmla="*/ 91 w 111"/>
                  <a:gd name="T5" fmla="*/ 20 h 71"/>
                  <a:gd name="T6" fmla="*/ 111 w 111"/>
                  <a:gd name="T7" fmla="*/ 1 h 71"/>
                  <a:gd name="T8" fmla="*/ 87 w 111"/>
                  <a:gd name="T9" fmla="*/ 41 h 71"/>
                  <a:gd name="T10" fmla="*/ 53 w 111"/>
                  <a:gd name="T11" fmla="*/ 45 h 71"/>
                  <a:gd name="T12" fmla="*/ 38 w 111"/>
                  <a:gd name="T13" fmla="*/ 46 h 71"/>
                  <a:gd name="T14" fmla="*/ 34 w 111"/>
                  <a:gd name="T15" fmla="*/ 71 h 71"/>
                  <a:gd name="T16" fmla="*/ 0 w 111"/>
                  <a:gd name="T17" fmla="*/ 70 h 71"/>
                  <a:gd name="T18" fmla="*/ 26 w 111"/>
                  <a:gd name="T19" fmla="*/ 43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1" h="71">
                    <a:moveTo>
                      <a:pt x="26" y="43"/>
                    </a:moveTo>
                    <a:cubicBezTo>
                      <a:pt x="41" y="43"/>
                      <a:pt x="78" y="36"/>
                      <a:pt x="79" y="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111" y="1"/>
                      <a:pt x="111" y="1"/>
                      <a:pt x="111" y="1"/>
                    </a:cubicBezTo>
                    <a:cubicBezTo>
                      <a:pt x="111" y="1"/>
                      <a:pt x="109" y="35"/>
                      <a:pt x="87" y="41"/>
                    </a:cubicBezTo>
                    <a:cubicBezTo>
                      <a:pt x="74" y="45"/>
                      <a:pt x="63" y="45"/>
                      <a:pt x="53" y="45"/>
                    </a:cubicBezTo>
                    <a:cubicBezTo>
                      <a:pt x="47" y="45"/>
                      <a:pt x="41" y="45"/>
                      <a:pt x="38" y="46"/>
                    </a:cubicBezTo>
                    <a:cubicBezTo>
                      <a:pt x="30" y="49"/>
                      <a:pt x="34" y="71"/>
                      <a:pt x="34" y="71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42"/>
                      <a:pt x="26" y="43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65" name="íṥ1îde">
                <a:extLst>
                  <a:ext uri="{FF2B5EF4-FFF2-40B4-BE49-F238E27FC236}">
                    <a16:creationId xmlns:a16="http://schemas.microsoft.com/office/drawing/2014/main" id="{C09E94C8-F2C6-4E43-89C9-6129D77C4F2B}"/>
                  </a:ext>
                </a:extLst>
              </p:cNvPr>
              <p:cNvSpPr/>
              <p:nvPr userDrawn="1"/>
            </p:nvSpPr>
            <p:spPr bwMode="auto">
              <a:xfrm flipH="1">
                <a:off x="10119665" y="2450176"/>
                <a:ext cx="562308" cy="818359"/>
              </a:xfrm>
              <a:custGeom>
                <a:avLst/>
                <a:gdLst>
                  <a:gd name="T0" fmla="*/ 269 w 270"/>
                  <a:gd name="T1" fmla="*/ 341 h 392"/>
                  <a:gd name="T2" fmla="*/ 269 w 270"/>
                  <a:gd name="T3" fmla="*/ 341 h 392"/>
                  <a:gd name="T4" fmla="*/ 79 w 270"/>
                  <a:gd name="T5" fmla="*/ 392 h 392"/>
                  <a:gd name="T6" fmla="*/ 0 w 270"/>
                  <a:gd name="T7" fmla="*/ 14 h 392"/>
                  <a:gd name="T8" fmla="*/ 18 w 270"/>
                  <a:gd name="T9" fmla="*/ 11 h 392"/>
                  <a:gd name="T10" fmla="*/ 105 w 270"/>
                  <a:gd name="T11" fmla="*/ 2 h 392"/>
                  <a:gd name="T12" fmla="*/ 195 w 270"/>
                  <a:gd name="T13" fmla="*/ 2 h 392"/>
                  <a:gd name="T14" fmla="*/ 257 w 270"/>
                  <a:gd name="T15" fmla="*/ 176 h 392"/>
                  <a:gd name="T16" fmla="*/ 267 w 270"/>
                  <a:gd name="T17" fmla="*/ 267 h 392"/>
                  <a:gd name="T18" fmla="*/ 269 w 270"/>
                  <a:gd name="T19" fmla="*/ 341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0" h="392">
                    <a:moveTo>
                      <a:pt x="269" y="341"/>
                    </a:moveTo>
                    <a:cubicBezTo>
                      <a:pt x="269" y="341"/>
                      <a:pt x="269" y="341"/>
                      <a:pt x="269" y="341"/>
                    </a:cubicBezTo>
                    <a:cubicBezTo>
                      <a:pt x="269" y="341"/>
                      <a:pt x="194" y="376"/>
                      <a:pt x="79" y="392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7" y="13"/>
                      <a:pt x="18" y="11"/>
                    </a:cubicBezTo>
                    <a:cubicBezTo>
                      <a:pt x="37" y="9"/>
                      <a:pt x="69" y="5"/>
                      <a:pt x="105" y="2"/>
                    </a:cubicBezTo>
                    <a:cubicBezTo>
                      <a:pt x="135" y="0"/>
                      <a:pt x="166" y="0"/>
                      <a:pt x="195" y="2"/>
                    </a:cubicBezTo>
                    <a:cubicBezTo>
                      <a:pt x="195" y="2"/>
                      <a:pt x="242" y="79"/>
                      <a:pt x="257" y="176"/>
                    </a:cubicBezTo>
                    <a:cubicBezTo>
                      <a:pt x="262" y="211"/>
                      <a:pt x="265" y="242"/>
                      <a:pt x="267" y="267"/>
                    </a:cubicBezTo>
                    <a:cubicBezTo>
                      <a:pt x="270" y="311"/>
                      <a:pt x="269" y="338"/>
                      <a:pt x="269" y="341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66" name="iŝḻiďè">
                <a:extLst>
                  <a:ext uri="{FF2B5EF4-FFF2-40B4-BE49-F238E27FC236}">
                    <a16:creationId xmlns:a16="http://schemas.microsoft.com/office/drawing/2014/main" id="{5F7247FC-59BF-4BB5-A054-87E172672332}"/>
                  </a:ext>
                </a:extLst>
              </p:cNvPr>
              <p:cNvSpPr/>
              <p:nvPr userDrawn="1"/>
            </p:nvSpPr>
            <p:spPr bwMode="auto">
              <a:xfrm flipH="1">
                <a:off x="10125689" y="2450176"/>
                <a:ext cx="408677" cy="667740"/>
              </a:xfrm>
              <a:custGeom>
                <a:avLst/>
                <a:gdLst>
                  <a:gd name="T0" fmla="*/ 85 w 196"/>
                  <a:gd name="T1" fmla="*/ 0 h 320"/>
                  <a:gd name="T2" fmla="*/ 64 w 196"/>
                  <a:gd name="T3" fmla="*/ 1 h 320"/>
                  <a:gd name="T4" fmla="*/ 34 w 196"/>
                  <a:gd name="T5" fmla="*/ 2 h 320"/>
                  <a:gd name="T6" fmla="*/ 34 w 196"/>
                  <a:gd name="T7" fmla="*/ 2 h 320"/>
                  <a:gd name="T8" fmla="*/ 15 w 196"/>
                  <a:gd name="T9" fmla="*/ 169 h 320"/>
                  <a:gd name="T10" fmla="*/ 134 w 196"/>
                  <a:gd name="T11" fmla="*/ 320 h 320"/>
                  <a:gd name="T12" fmla="*/ 146 w 196"/>
                  <a:gd name="T13" fmla="*/ 319 h 320"/>
                  <a:gd name="T14" fmla="*/ 196 w 196"/>
                  <a:gd name="T15" fmla="*/ 267 h 320"/>
                  <a:gd name="T16" fmla="*/ 186 w 196"/>
                  <a:gd name="T17" fmla="*/ 176 h 320"/>
                  <a:gd name="T18" fmla="*/ 124 w 196"/>
                  <a:gd name="T19" fmla="*/ 2 h 320"/>
                  <a:gd name="T20" fmla="*/ 85 w 196"/>
                  <a:gd name="T21" fmla="*/ 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6" h="320">
                    <a:moveTo>
                      <a:pt x="85" y="0"/>
                    </a:moveTo>
                    <a:cubicBezTo>
                      <a:pt x="78" y="0"/>
                      <a:pt x="71" y="1"/>
                      <a:pt x="64" y="1"/>
                    </a:cubicBezTo>
                    <a:cubicBezTo>
                      <a:pt x="54" y="1"/>
                      <a:pt x="44" y="2"/>
                      <a:pt x="34" y="2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8" y="37"/>
                      <a:pt x="0" y="100"/>
                      <a:pt x="15" y="169"/>
                    </a:cubicBezTo>
                    <a:cubicBezTo>
                      <a:pt x="34" y="256"/>
                      <a:pt x="86" y="320"/>
                      <a:pt x="134" y="320"/>
                    </a:cubicBezTo>
                    <a:cubicBezTo>
                      <a:pt x="138" y="320"/>
                      <a:pt x="142" y="320"/>
                      <a:pt x="146" y="319"/>
                    </a:cubicBezTo>
                    <a:cubicBezTo>
                      <a:pt x="168" y="314"/>
                      <a:pt x="185" y="295"/>
                      <a:pt x="196" y="267"/>
                    </a:cubicBezTo>
                    <a:cubicBezTo>
                      <a:pt x="194" y="242"/>
                      <a:pt x="191" y="211"/>
                      <a:pt x="186" y="176"/>
                    </a:cubicBezTo>
                    <a:cubicBezTo>
                      <a:pt x="171" y="79"/>
                      <a:pt x="124" y="2"/>
                      <a:pt x="124" y="2"/>
                    </a:cubicBezTo>
                    <a:cubicBezTo>
                      <a:pt x="111" y="1"/>
                      <a:pt x="98" y="0"/>
                      <a:pt x="85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67" name="ïṥļíḑè">
                <a:extLst>
                  <a:ext uri="{FF2B5EF4-FFF2-40B4-BE49-F238E27FC236}">
                    <a16:creationId xmlns:a16="http://schemas.microsoft.com/office/drawing/2014/main" id="{DD1EE142-0498-4CA9-B210-0153007FA1E9}"/>
                  </a:ext>
                </a:extLst>
              </p:cNvPr>
              <p:cNvSpPr/>
              <p:nvPr userDrawn="1"/>
            </p:nvSpPr>
            <p:spPr bwMode="auto">
              <a:xfrm flipH="1">
                <a:off x="10472111" y="2454192"/>
                <a:ext cx="356463" cy="824383"/>
              </a:xfrm>
              <a:custGeom>
                <a:avLst/>
                <a:gdLst>
                  <a:gd name="T0" fmla="*/ 9 w 171"/>
                  <a:gd name="T1" fmla="*/ 56 h 395"/>
                  <a:gd name="T2" fmla="*/ 85 w 171"/>
                  <a:gd name="T3" fmla="*/ 382 h 395"/>
                  <a:gd name="T4" fmla="*/ 161 w 171"/>
                  <a:gd name="T5" fmla="*/ 382 h 395"/>
                  <a:gd name="T6" fmla="*/ 81 w 171"/>
                  <a:gd name="T7" fmla="*/ 15 h 395"/>
                  <a:gd name="T8" fmla="*/ 9 w 171"/>
                  <a:gd name="T9" fmla="*/ 56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395">
                    <a:moveTo>
                      <a:pt x="9" y="56"/>
                    </a:moveTo>
                    <a:cubicBezTo>
                      <a:pt x="54" y="158"/>
                      <a:pt x="77" y="267"/>
                      <a:pt x="85" y="382"/>
                    </a:cubicBezTo>
                    <a:cubicBezTo>
                      <a:pt x="84" y="395"/>
                      <a:pt x="160" y="395"/>
                      <a:pt x="161" y="382"/>
                    </a:cubicBezTo>
                    <a:cubicBezTo>
                      <a:pt x="171" y="285"/>
                      <a:pt x="128" y="99"/>
                      <a:pt x="81" y="15"/>
                    </a:cubicBezTo>
                    <a:cubicBezTo>
                      <a:pt x="72" y="0"/>
                      <a:pt x="0" y="42"/>
                      <a:pt x="9" y="5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68" name="îśľíḑe">
                <a:extLst>
                  <a:ext uri="{FF2B5EF4-FFF2-40B4-BE49-F238E27FC236}">
                    <a16:creationId xmlns:a16="http://schemas.microsoft.com/office/drawing/2014/main" id="{36BFF069-1075-4220-909F-D3F34C0235C4}"/>
                  </a:ext>
                </a:extLst>
              </p:cNvPr>
              <p:cNvSpPr/>
              <p:nvPr userDrawn="1"/>
            </p:nvSpPr>
            <p:spPr bwMode="auto">
              <a:xfrm flipH="1">
                <a:off x="10563486" y="2454192"/>
                <a:ext cx="265088" cy="332364"/>
              </a:xfrm>
              <a:custGeom>
                <a:avLst/>
                <a:gdLst>
                  <a:gd name="T0" fmla="*/ 127 w 127"/>
                  <a:gd name="T1" fmla="*/ 134 h 159"/>
                  <a:gd name="T2" fmla="*/ 81 w 127"/>
                  <a:gd name="T3" fmla="*/ 15 h 159"/>
                  <a:gd name="T4" fmla="*/ 9 w 127"/>
                  <a:gd name="T5" fmla="*/ 56 h 159"/>
                  <a:gd name="T6" fmla="*/ 47 w 127"/>
                  <a:gd name="T7" fmla="*/ 159 h 159"/>
                  <a:gd name="T8" fmla="*/ 127 w 127"/>
                  <a:gd name="T9" fmla="*/ 134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159">
                    <a:moveTo>
                      <a:pt x="127" y="134"/>
                    </a:moveTo>
                    <a:cubicBezTo>
                      <a:pt x="114" y="87"/>
                      <a:pt x="98" y="45"/>
                      <a:pt x="81" y="15"/>
                    </a:cubicBezTo>
                    <a:cubicBezTo>
                      <a:pt x="72" y="0"/>
                      <a:pt x="0" y="42"/>
                      <a:pt x="9" y="56"/>
                    </a:cubicBezTo>
                    <a:cubicBezTo>
                      <a:pt x="24" y="90"/>
                      <a:pt x="36" y="124"/>
                      <a:pt x="47" y="159"/>
                    </a:cubicBezTo>
                    <a:cubicBezTo>
                      <a:pt x="68" y="139"/>
                      <a:pt x="98" y="132"/>
                      <a:pt x="127" y="134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69" name="îšľiḑè">
                <a:extLst>
                  <a:ext uri="{FF2B5EF4-FFF2-40B4-BE49-F238E27FC236}">
                    <a16:creationId xmlns:a16="http://schemas.microsoft.com/office/drawing/2014/main" id="{11ACD305-A2FC-4EF1-9722-866180A9BF98}"/>
                  </a:ext>
                </a:extLst>
              </p:cNvPr>
              <p:cNvSpPr/>
              <p:nvPr userDrawn="1"/>
            </p:nvSpPr>
            <p:spPr bwMode="auto">
              <a:xfrm flipH="1">
                <a:off x="10486169" y="3023529"/>
                <a:ext cx="189779" cy="255047"/>
              </a:xfrm>
              <a:custGeom>
                <a:avLst/>
                <a:gdLst>
                  <a:gd name="T0" fmla="*/ 0 w 91"/>
                  <a:gd name="T1" fmla="*/ 2 h 122"/>
                  <a:gd name="T2" fmla="*/ 12 w 91"/>
                  <a:gd name="T3" fmla="*/ 109 h 122"/>
                  <a:gd name="T4" fmla="*/ 88 w 91"/>
                  <a:gd name="T5" fmla="*/ 109 h 122"/>
                  <a:gd name="T6" fmla="*/ 83 w 91"/>
                  <a:gd name="T7" fmla="*/ 0 h 122"/>
                  <a:gd name="T8" fmla="*/ 0 w 91"/>
                  <a:gd name="T9" fmla="*/ 2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122">
                    <a:moveTo>
                      <a:pt x="0" y="2"/>
                    </a:moveTo>
                    <a:cubicBezTo>
                      <a:pt x="5" y="37"/>
                      <a:pt x="10" y="73"/>
                      <a:pt x="12" y="109"/>
                    </a:cubicBezTo>
                    <a:cubicBezTo>
                      <a:pt x="11" y="122"/>
                      <a:pt x="87" y="122"/>
                      <a:pt x="88" y="109"/>
                    </a:cubicBezTo>
                    <a:cubicBezTo>
                      <a:pt x="91" y="79"/>
                      <a:pt x="89" y="41"/>
                      <a:pt x="83" y="0"/>
                    </a:cubicBezTo>
                    <a:cubicBezTo>
                      <a:pt x="57" y="12"/>
                      <a:pt x="27" y="15"/>
                      <a:pt x="0" y="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70" name="íşlïdé">
                <a:extLst>
                  <a:ext uri="{FF2B5EF4-FFF2-40B4-BE49-F238E27FC236}">
                    <a16:creationId xmlns:a16="http://schemas.microsoft.com/office/drawing/2014/main" id="{EB9B96FD-A86A-4B63-8264-775D10694476}"/>
                  </a:ext>
                </a:extLst>
              </p:cNvPr>
              <p:cNvSpPr/>
              <p:nvPr userDrawn="1"/>
            </p:nvSpPr>
            <p:spPr bwMode="auto">
              <a:xfrm flipH="1">
                <a:off x="10722137" y="2564646"/>
                <a:ext cx="77317" cy="194799"/>
              </a:xfrm>
              <a:custGeom>
                <a:avLst/>
                <a:gdLst>
                  <a:gd name="T0" fmla="*/ 2 w 37"/>
                  <a:gd name="T1" fmla="*/ 0 h 93"/>
                  <a:gd name="T2" fmla="*/ 13 w 37"/>
                  <a:gd name="T3" fmla="*/ 22 h 93"/>
                  <a:gd name="T4" fmla="*/ 23 w 37"/>
                  <a:gd name="T5" fmla="*/ 45 h 93"/>
                  <a:gd name="T6" fmla="*/ 31 w 37"/>
                  <a:gd name="T7" fmla="*/ 68 h 93"/>
                  <a:gd name="T8" fmla="*/ 37 w 37"/>
                  <a:gd name="T9" fmla="*/ 92 h 93"/>
                  <a:gd name="T10" fmla="*/ 36 w 37"/>
                  <a:gd name="T11" fmla="*/ 93 h 93"/>
                  <a:gd name="T12" fmla="*/ 35 w 37"/>
                  <a:gd name="T13" fmla="*/ 92 h 93"/>
                  <a:gd name="T14" fmla="*/ 35 w 37"/>
                  <a:gd name="T15" fmla="*/ 92 h 93"/>
                  <a:gd name="T16" fmla="*/ 27 w 37"/>
                  <a:gd name="T17" fmla="*/ 69 h 93"/>
                  <a:gd name="T18" fmla="*/ 19 w 37"/>
                  <a:gd name="T19" fmla="*/ 46 h 93"/>
                  <a:gd name="T20" fmla="*/ 10 w 37"/>
                  <a:gd name="T21" fmla="*/ 24 h 93"/>
                  <a:gd name="T22" fmla="*/ 0 w 37"/>
                  <a:gd name="T23" fmla="*/ 1 h 93"/>
                  <a:gd name="T24" fmla="*/ 1 w 37"/>
                  <a:gd name="T25" fmla="*/ 0 h 93"/>
                  <a:gd name="T26" fmla="*/ 2 w 37"/>
                  <a:gd name="T27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" h="93">
                    <a:moveTo>
                      <a:pt x="2" y="0"/>
                    </a:moveTo>
                    <a:cubicBezTo>
                      <a:pt x="6" y="7"/>
                      <a:pt x="10" y="15"/>
                      <a:pt x="13" y="22"/>
                    </a:cubicBezTo>
                    <a:cubicBezTo>
                      <a:pt x="17" y="30"/>
                      <a:pt x="20" y="37"/>
                      <a:pt x="23" y="45"/>
                    </a:cubicBezTo>
                    <a:cubicBezTo>
                      <a:pt x="26" y="52"/>
                      <a:pt x="29" y="60"/>
                      <a:pt x="31" y="68"/>
                    </a:cubicBezTo>
                    <a:cubicBezTo>
                      <a:pt x="33" y="76"/>
                      <a:pt x="35" y="84"/>
                      <a:pt x="37" y="92"/>
                    </a:cubicBezTo>
                    <a:cubicBezTo>
                      <a:pt x="37" y="92"/>
                      <a:pt x="36" y="93"/>
                      <a:pt x="36" y="93"/>
                    </a:cubicBezTo>
                    <a:cubicBezTo>
                      <a:pt x="35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2" y="85"/>
                      <a:pt x="30" y="77"/>
                      <a:pt x="27" y="69"/>
                    </a:cubicBezTo>
                    <a:cubicBezTo>
                      <a:pt x="25" y="61"/>
                      <a:pt x="22" y="54"/>
                      <a:pt x="19" y="46"/>
                    </a:cubicBezTo>
                    <a:cubicBezTo>
                      <a:pt x="16" y="39"/>
                      <a:pt x="13" y="31"/>
                      <a:pt x="10" y="24"/>
                    </a:cubicBezTo>
                    <a:cubicBezTo>
                      <a:pt x="7" y="16"/>
                      <a:pt x="4" y="9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71" name="îŝļîḍé">
                <a:extLst>
                  <a:ext uri="{FF2B5EF4-FFF2-40B4-BE49-F238E27FC236}">
                    <a16:creationId xmlns:a16="http://schemas.microsoft.com/office/drawing/2014/main" id="{E5ECC61F-9C45-43DB-8681-C889F2D7A240}"/>
                  </a:ext>
                </a:extLst>
              </p:cNvPr>
              <p:cNvSpPr/>
              <p:nvPr userDrawn="1"/>
            </p:nvSpPr>
            <p:spPr bwMode="auto">
              <a:xfrm flipH="1">
                <a:off x="10631766" y="3044615"/>
                <a:ext cx="27111" cy="206849"/>
              </a:xfrm>
              <a:custGeom>
                <a:avLst/>
                <a:gdLst>
                  <a:gd name="T0" fmla="*/ 1 w 13"/>
                  <a:gd name="T1" fmla="*/ 0 h 99"/>
                  <a:gd name="T2" fmla="*/ 7 w 13"/>
                  <a:gd name="T3" fmla="*/ 24 h 99"/>
                  <a:gd name="T4" fmla="*/ 11 w 13"/>
                  <a:gd name="T5" fmla="*/ 48 h 99"/>
                  <a:gd name="T6" fmla="*/ 12 w 13"/>
                  <a:gd name="T7" fmla="*/ 73 h 99"/>
                  <a:gd name="T8" fmla="*/ 12 w 13"/>
                  <a:gd name="T9" fmla="*/ 98 h 99"/>
                  <a:gd name="T10" fmla="*/ 11 w 13"/>
                  <a:gd name="T11" fmla="*/ 98 h 99"/>
                  <a:gd name="T12" fmla="*/ 10 w 13"/>
                  <a:gd name="T13" fmla="*/ 98 h 99"/>
                  <a:gd name="T14" fmla="*/ 10 w 13"/>
                  <a:gd name="T15" fmla="*/ 97 h 99"/>
                  <a:gd name="T16" fmla="*/ 9 w 13"/>
                  <a:gd name="T17" fmla="*/ 73 h 99"/>
                  <a:gd name="T18" fmla="*/ 7 w 13"/>
                  <a:gd name="T19" fmla="*/ 49 h 99"/>
                  <a:gd name="T20" fmla="*/ 3 w 13"/>
                  <a:gd name="T21" fmla="*/ 25 h 99"/>
                  <a:gd name="T22" fmla="*/ 0 w 13"/>
                  <a:gd name="T23" fmla="*/ 1 h 99"/>
                  <a:gd name="T24" fmla="*/ 0 w 13"/>
                  <a:gd name="T25" fmla="*/ 0 h 99"/>
                  <a:gd name="T26" fmla="*/ 1 w 13"/>
                  <a:gd name="T27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" h="99">
                    <a:moveTo>
                      <a:pt x="1" y="0"/>
                    </a:moveTo>
                    <a:cubicBezTo>
                      <a:pt x="4" y="8"/>
                      <a:pt x="5" y="16"/>
                      <a:pt x="7" y="24"/>
                    </a:cubicBezTo>
                    <a:cubicBezTo>
                      <a:pt x="8" y="32"/>
                      <a:pt x="10" y="40"/>
                      <a:pt x="11" y="48"/>
                    </a:cubicBezTo>
                    <a:cubicBezTo>
                      <a:pt x="11" y="57"/>
                      <a:pt x="12" y="65"/>
                      <a:pt x="12" y="73"/>
                    </a:cubicBezTo>
                    <a:cubicBezTo>
                      <a:pt x="13" y="81"/>
                      <a:pt x="12" y="89"/>
                      <a:pt x="12" y="98"/>
                    </a:cubicBezTo>
                    <a:cubicBezTo>
                      <a:pt x="12" y="98"/>
                      <a:pt x="11" y="99"/>
                      <a:pt x="11" y="98"/>
                    </a:cubicBezTo>
                    <a:cubicBezTo>
                      <a:pt x="10" y="98"/>
                      <a:pt x="10" y="98"/>
                      <a:pt x="10" y="98"/>
                    </a:cubicBezTo>
                    <a:cubicBezTo>
                      <a:pt x="10" y="97"/>
                      <a:pt x="10" y="97"/>
                      <a:pt x="10" y="97"/>
                    </a:cubicBezTo>
                    <a:cubicBezTo>
                      <a:pt x="10" y="89"/>
                      <a:pt x="9" y="81"/>
                      <a:pt x="9" y="73"/>
                    </a:cubicBezTo>
                    <a:cubicBezTo>
                      <a:pt x="8" y="65"/>
                      <a:pt x="8" y="57"/>
                      <a:pt x="7" y="49"/>
                    </a:cubicBezTo>
                    <a:cubicBezTo>
                      <a:pt x="6" y="41"/>
                      <a:pt x="5" y="33"/>
                      <a:pt x="3" y="25"/>
                    </a:cubicBezTo>
                    <a:cubicBezTo>
                      <a:pt x="2" y="17"/>
                      <a:pt x="1" y="9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72" name="işḷîḋê">
                <a:extLst>
                  <a:ext uri="{FF2B5EF4-FFF2-40B4-BE49-F238E27FC236}">
                    <a16:creationId xmlns:a16="http://schemas.microsoft.com/office/drawing/2014/main" id="{0B9DBE72-2723-4858-8E5E-49B22F4D71F4}"/>
                  </a:ext>
                </a:extLst>
              </p:cNvPr>
              <p:cNvSpPr/>
              <p:nvPr userDrawn="1"/>
            </p:nvSpPr>
            <p:spPr bwMode="auto">
              <a:xfrm flipH="1">
                <a:off x="10656869" y="2792581"/>
                <a:ext cx="61251" cy="233960"/>
              </a:xfrm>
              <a:custGeom>
                <a:avLst/>
                <a:gdLst>
                  <a:gd name="T0" fmla="*/ 2 w 29"/>
                  <a:gd name="T1" fmla="*/ 1 h 112"/>
                  <a:gd name="T2" fmla="*/ 12 w 29"/>
                  <a:gd name="T3" fmla="*/ 27 h 112"/>
                  <a:gd name="T4" fmla="*/ 20 w 29"/>
                  <a:gd name="T5" fmla="*/ 55 h 112"/>
                  <a:gd name="T6" fmla="*/ 25 w 29"/>
                  <a:gd name="T7" fmla="*/ 83 h 112"/>
                  <a:gd name="T8" fmla="*/ 29 w 29"/>
                  <a:gd name="T9" fmla="*/ 111 h 112"/>
                  <a:gd name="T10" fmla="*/ 27 w 29"/>
                  <a:gd name="T11" fmla="*/ 112 h 112"/>
                  <a:gd name="T12" fmla="*/ 26 w 29"/>
                  <a:gd name="T13" fmla="*/ 111 h 112"/>
                  <a:gd name="T14" fmla="*/ 26 w 29"/>
                  <a:gd name="T15" fmla="*/ 111 h 112"/>
                  <a:gd name="T16" fmla="*/ 21 w 29"/>
                  <a:gd name="T17" fmla="*/ 83 h 112"/>
                  <a:gd name="T18" fmla="*/ 15 w 29"/>
                  <a:gd name="T19" fmla="*/ 56 h 112"/>
                  <a:gd name="T20" fmla="*/ 8 w 29"/>
                  <a:gd name="T21" fmla="*/ 29 h 112"/>
                  <a:gd name="T22" fmla="*/ 1 w 29"/>
                  <a:gd name="T23" fmla="*/ 2 h 112"/>
                  <a:gd name="T24" fmla="*/ 1 w 29"/>
                  <a:gd name="T25" fmla="*/ 0 h 112"/>
                  <a:gd name="T26" fmla="*/ 2 w 29"/>
                  <a:gd name="T27" fmla="*/ 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9" h="112">
                    <a:moveTo>
                      <a:pt x="2" y="1"/>
                    </a:moveTo>
                    <a:cubicBezTo>
                      <a:pt x="6" y="10"/>
                      <a:pt x="9" y="18"/>
                      <a:pt x="12" y="27"/>
                    </a:cubicBezTo>
                    <a:cubicBezTo>
                      <a:pt x="15" y="36"/>
                      <a:pt x="18" y="46"/>
                      <a:pt x="20" y="55"/>
                    </a:cubicBezTo>
                    <a:cubicBezTo>
                      <a:pt x="22" y="64"/>
                      <a:pt x="24" y="73"/>
                      <a:pt x="25" y="83"/>
                    </a:cubicBezTo>
                    <a:cubicBezTo>
                      <a:pt x="27" y="92"/>
                      <a:pt x="28" y="101"/>
                      <a:pt x="29" y="111"/>
                    </a:cubicBezTo>
                    <a:cubicBezTo>
                      <a:pt x="29" y="111"/>
                      <a:pt x="28" y="112"/>
                      <a:pt x="27" y="112"/>
                    </a:cubicBezTo>
                    <a:cubicBezTo>
                      <a:pt x="27" y="112"/>
                      <a:pt x="26" y="112"/>
                      <a:pt x="26" y="111"/>
                    </a:cubicBezTo>
                    <a:cubicBezTo>
                      <a:pt x="26" y="111"/>
                      <a:pt x="26" y="111"/>
                      <a:pt x="26" y="111"/>
                    </a:cubicBezTo>
                    <a:cubicBezTo>
                      <a:pt x="25" y="102"/>
                      <a:pt x="23" y="92"/>
                      <a:pt x="21" y="83"/>
                    </a:cubicBezTo>
                    <a:cubicBezTo>
                      <a:pt x="20" y="74"/>
                      <a:pt x="18" y="65"/>
                      <a:pt x="15" y="56"/>
                    </a:cubicBezTo>
                    <a:cubicBezTo>
                      <a:pt x="13" y="47"/>
                      <a:pt x="11" y="38"/>
                      <a:pt x="8" y="29"/>
                    </a:cubicBezTo>
                    <a:cubicBezTo>
                      <a:pt x="6" y="20"/>
                      <a:pt x="3" y="10"/>
                      <a:pt x="1" y="2"/>
                    </a:cubicBezTo>
                    <a:cubicBezTo>
                      <a:pt x="0" y="1"/>
                      <a:pt x="1" y="1"/>
                      <a:pt x="1" y="0"/>
                    </a:cubicBezTo>
                    <a:cubicBezTo>
                      <a:pt x="2" y="0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73" name="îSḻíḍé">
                <a:extLst>
                  <a:ext uri="{FF2B5EF4-FFF2-40B4-BE49-F238E27FC236}">
                    <a16:creationId xmlns:a16="http://schemas.microsoft.com/office/drawing/2014/main" id="{5443EAA6-4237-4FEB-AFE3-5E0DF6D72594}"/>
                  </a:ext>
                </a:extLst>
              </p:cNvPr>
              <p:cNvSpPr/>
              <p:nvPr userDrawn="1"/>
            </p:nvSpPr>
            <p:spPr bwMode="auto">
              <a:xfrm flipH="1">
                <a:off x="10367682" y="2676103"/>
                <a:ext cx="25103" cy="58239"/>
              </a:xfrm>
              <a:custGeom>
                <a:avLst/>
                <a:gdLst>
                  <a:gd name="T0" fmla="*/ 11 w 12"/>
                  <a:gd name="T1" fmla="*/ 13 h 28"/>
                  <a:gd name="T2" fmla="*/ 8 w 12"/>
                  <a:gd name="T3" fmla="*/ 28 h 28"/>
                  <a:gd name="T4" fmla="*/ 1 w 12"/>
                  <a:gd name="T5" fmla="*/ 15 h 28"/>
                  <a:gd name="T6" fmla="*/ 3 w 12"/>
                  <a:gd name="T7" fmla="*/ 1 h 28"/>
                  <a:gd name="T8" fmla="*/ 11 w 12"/>
                  <a:gd name="T9" fmla="*/ 1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11" y="13"/>
                    </a:moveTo>
                    <a:cubicBezTo>
                      <a:pt x="12" y="21"/>
                      <a:pt x="11" y="27"/>
                      <a:pt x="8" y="28"/>
                    </a:cubicBezTo>
                    <a:cubicBezTo>
                      <a:pt x="6" y="28"/>
                      <a:pt x="2" y="23"/>
                      <a:pt x="1" y="15"/>
                    </a:cubicBezTo>
                    <a:cubicBezTo>
                      <a:pt x="0" y="8"/>
                      <a:pt x="1" y="1"/>
                      <a:pt x="3" y="1"/>
                    </a:cubicBezTo>
                    <a:cubicBezTo>
                      <a:pt x="6" y="0"/>
                      <a:pt x="9" y="6"/>
                      <a:pt x="11" y="1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74" name="išḻïdè">
                <a:extLst>
                  <a:ext uri="{FF2B5EF4-FFF2-40B4-BE49-F238E27FC236}">
                    <a16:creationId xmlns:a16="http://schemas.microsoft.com/office/drawing/2014/main" id="{D9FC4DE9-2403-4A7C-B31C-BA9187085F45}"/>
                  </a:ext>
                </a:extLst>
              </p:cNvPr>
              <p:cNvSpPr/>
              <p:nvPr userDrawn="1"/>
            </p:nvSpPr>
            <p:spPr bwMode="auto">
              <a:xfrm flipH="1">
                <a:off x="10275303" y="2667066"/>
                <a:ext cx="25103" cy="58239"/>
              </a:xfrm>
              <a:custGeom>
                <a:avLst/>
                <a:gdLst>
                  <a:gd name="T0" fmla="*/ 11 w 12"/>
                  <a:gd name="T1" fmla="*/ 13 h 28"/>
                  <a:gd name="T2" fmla="*/ 8 w 12"/>
                  <a:gd name="T3" fmla="*/ 28 h 28"/>
                  <a:gd name="T4" fmla="*/ 1 w 12"/>
                  <a:gd name="T5" fmla="*/ 15 h 28"/>
                  <a:gd name="T6" fmla="*/ 3 w 12"/>
                  <a:gd name="T7" fmla="*/ 0 h 28"/>
                  <a:gd name="T8" fmla="*/ 11 w 12"/>
                  <a:gd name="T9" fmla="*/ 1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11" y="13"/>
                    </a:moveTo>
                    <a:cubicBezTo>
                      <a:pt x="12" y="21"/>
                      <a:pt x="11" y="27"/>
                      <a:pt x="8" y="28"/>
                    </a:cubicBezTo>
                    <a:cubicBezTo>
                      <a:pt x="6" y="28"/>
                      <a:pt x="2" y="22"/>
                      <a:pt x="1" y="15"/>
                    </a:cubicBezTo>
                    <a:cubicBezTo>
                      <a:pt x="0" y="7"/>
                      <a:pt x="1" y="1"/>
                      <a:pt x="3" y="0"/>
                    </a:cubicBezTo>
                    <a:cubicBezTo>
                      <a:pt x="6" y="0"/>
                      <a:pt x="9" y="5"/>
                      <a:pt x="11" y="1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75" name="îšlîḓê">
                <a:extLst>
                  <a:ext uri="{FF2B5EF4-FFF2-40B4-BE49-F238E27FC236}">
                    <a16:creationId xmlns:a16="http://schemas.microsoft.com/office/drawing/2014/main" id="{C0A5D033-94A3-4F8B-8B41-4ACBECD1053F}"/>
                  </a:ext>
                </a:extLst>
              </p:cNvPr>
              <p:cNvSpPr/>
              <p:nvPr userDrawn="1"/>
            </p:nvSpPr>
            <p:spPr bwMode="auto">
              <a:xfrm flipH="1">
                <a:off x="10242167" y="2798606"/>
                <a:ext cx="127523" cy="119490"/>
              </a:xfrm>
              <a:custGeom>
                <a:avLst/>
                <a:gdLst>
                  <a:gd name="T0" fmla="*/ 2 w 61"/>
                  <a:gd name="T1" fmla="*/ 12 h 57"/>
                  <a:gd name="T2" fmla="*/ 13 w 61"/>
                  <a:gd name="T3" fmla="*/ 40 h 57"/>
                  <a:gd name="T4" fmla="*/ 23 w 61"/>
                  <a:gd name="T5" fmla="*/ 50 h 57"/>
                  <a:gd name="T6" fmla="*/ 37 w 61"/>
                  <a:gd name="T7" fmla="*/ 52 h 57"/>
                  <a:gd name="T8" fmla="*/ 49 w 61"/>
                  <a:gd name="T9" fmla="*/ 45 h 57"/>
                  <a:gd name="T10" fmla="*/ 56 w 61"/>
                  <a:gd name="T11" fmla="*/ 31 h 57"/>
                  <a:gd name="T12" fmla="*/ 56 w 61"/>
                  <a:gd name="T13" fmla="*/ 1 h 57"/>
                  <a:gd name="T14" fmla="*/ 56 w 61"/>
                  <a:gd name="T15" fmla="*/ 1 h 57"/>
                  <a:gd name="T16" fmla="*/ 57 w 61"/>
                  <a:gd name="T17" fmla="*/ 0 h 57"/>
                  <a:gd name="T18" fmla="*/ 58 w 61"/>
                  <a:gd name="T19" fmla="*/ 1 h 57"/>
                  <a:gd name="T20" fmla="*/ 59 w 61"/>
                  <a:gd name="T21" fmla="*/ 32 h 57"/>
                  <a:gd name="T22" fmla="*/ 52 w 61"/>
                  <a:gd name="T23" fmla="*/ 47 h 57"/>
                  <a:gd name="T24" fmla="*/ 38 w 61"/>
                  <a:gd name="T25" fmla="*/ 56 h 57"/>
                  <a:gd name="T26" fmla="*/ 30 w 61"/>
                  <a:gd name="T27" fmla="*/ 56 h 57"/>
                  <a:gd name="T28" fmla="*/ 22 w 61"/>
                  <a:gd name="T29" fmla="*/ 54 h 57"/>
                  <a:gd name="T30" fmla="*/ 10 w 61"/>
                  <a:gd name="T31" fmla="*/ 42 h 57"/>
                  <a:gd name="T32" fmla="*/ 0 w 61"/>
                  <a:gd name="T33" fmla="*/ 12 h 57"/>
                  <a:gd name="T34" fmla="*/ 1 w 61"/>
                  <a:gd name="T35" fmla="*/ 11 h 57"/>
                  <a:gd name="T36" fmla="*/ 2 w 61"/>
                  <a:gd name="T37" fmla="*/ 1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1" h="57">
                    <a:moveTo>
                      <a:pt x="2" y="12"/>
                    </a:moveTo>
                    <a:cubicBezTo>
                      <a:pt x="4" y="22"/>
                      <a:pt x="7" y="32"/>
                      <a:pt x="13" y="40"/>
                    </a:cubicBezTo>
                    <a:cubicBezTo>
                      <a:pt x="16" y="44"/>
                      <a:pt x="19" y="48"/>
                      <a:pt x="23" y="50"/>
                    </a:cubicBezTo>
                    <a:cubicBezTo>
                      <a:pt x="28" y="53"/>
                      <a:pt x="33" y="53"/>
                      <a:pt x="37" y="52"/>
                    </a:cubicBezTo>
                    <a:cubicBezTo>
                      <a:pt x="42" y="51"/>
                      <a:pt x="46" y="48"/>
                      <a:pt x="49" y="45"/>
                    </a:cubicBezTo>
                    <a:cubicBezTo>
                      <a:pt x="53" y="41"/>
                      <a:pt x="54" y="36"/>
                      <a:pt x="56" y="31"/>
                    </a:cubicBezTo>
                    <a:cubicBezTo>
                      <a:pt x="58" y="22"/>
                      <a:pt x="58" y="11"/>
                      <a:pt x="56" y="1"/>
                    </a:cubicBezTo>
                    <a:cubicBezTo>
                      <a:pt x="56" y="1"/>
                      <a:pt x="56" y="1"/>
                      <a:pt x="56" y="1"/>
                    </a:cubicBezTo>
                    <a:cubicBezTo>
                      <a:pt x="56" y="0"/>
                      <a:pt x="56" y="0"/>
                      <a:pt x="57" y="0"/>
                    </a:cubicBezTo>
                    <a:cubicBezTo>
                      <a:pt x="58" y="0"/>
                      <a:pt x="58" y="0"/>
                      <a:pt x="58" y="1"/>
                    </a:cubicBezTo>
                    <a:cubicBezTo>
                      <a:pt x="60" y="11"/>
                      <a:pt x="61" y="22"/>
                      <a:pt x="59" y="32"/>
                    </a:cubicBezTo>
                    <a:cubicBezTo>
                      <a:pt x="58" y="38"/>
                      <a:pt x="56" y="43"/>
                      <a:pt x="52" y="47"/>
                    </a:cubicBezTo>
                    <a:cubicBezTo>
                      <a:pt x="49" y="52"/>
                      <a:pt x="44" y="55"/>
                      <a:pt x="38" y="56"/>
                    </a:cubicBezTo>
                    <a:cubicBezTo>
                      <a:pt x="35" y="56"/>
                      <a:pt x="33" y="57"/>
                      <a:pt x="30" y="56"/>
                    </a:cubicBezTo>
                    <a:cubicBezTo>
                      <a:pt x="27" y="56"/>
                      <a:pt x="24" y="55"/>
                      <a:pt x="22" y="54"/>
                    </a:cubicBezTo>
                    <a:cubicBezTo>
                      <a:pt x="17" y="51"/>
                      <a:pt x="13" y="47"/>
                      <a:pt x="10" y="42"/>
                    </a:cubicBezTo>
                    <a:cubicBezTo>
                      <a:pt x="4" y="33"/>
                      <a:pt x="2" y="22"/>
                      <a:pt x="0" y="12"/>
                    </a:cubicBezTo>
                    <a:cubicBezTo>
                      <a:pt x="0" y="12"/>
                      <a:pt x="1" y="11"/>
                      <a:pt x="1" y="11"/>
                    </a:cubicBezTo>
                    <a:cubicBezTo>
                      <a:pt x="1" y="11"/>
                      <a:pt x="2" y="11"/>
                      <a:pt x="2" y="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76" name="işľïďê">
                <a:extLst>
                  <a:ext uri="{FF2B5EF4-FFF2-40B4-BE49-F238E27FC236}">
                    <a16:creationId xmlns:a16="http://schemas.microsoft.com/office/drawing/2014/main" id="{071AA497-663C-448F-B421-D00A48CCDC3D}"/>
                  </a:ext>
                </a:extLst>
              </p:cNvPr>
              <p:cNvSpPr/>
              <p:nvPr userDrawn="1"/>
            </p:nvSpPr>
            <p:spPr bwMode="auto">
              <a:xfrm flipH="1">
                <a:off x="10348604" y="2819692"/>
                <a:ext cx="31128" cy="17070"/>
              </a:xfrm>
              <a:custGeom>
                <a:avLst/>
                <a:gdLst>
                  <a:gd name="T0" fmla="*/ 0 w 15"/>
                  <a:gd name="T1" fmla="*/ 8 h 8"/>
                  <a:gd name="T2" fmla="*/ 2 w 15"/>
                  <a:gd name="T3" fmla="*/ 3 h 8"/>
                  <a:gd name="T4" fmla="*/ 6 w 15"/>
                  <a:gd name="T5" fmla="*/ 1 h 8"/>
                  <a:gd name="T6" fmla="*/ 11 w 15"/>
                  <a:gd name="T7" fmla="*/ 1 h 8"/>
                  <a:gd name="T8" fmla="*/ 13 w 15"/>
                  <a:gd name="T9" fmla="*/ 3 h 8"/>
                  <a:gd name="T10" fmla="*/ 15 w 15"/>
                  <a:gd name="T11" fmla="*/ 4 h 8"/>
                  <a:gd name="T12" fmla="*/ 14 w 15"/>
                  <a:gd name="T13" fmla="*/ 6 h 8"/>
                  <a:gd name="T14" fmla="*/ 13 w 15"/>
                  <a:gd name="T15" fmla="*/ 6 h 8"/>
                  <a:gd name="T16" fmla="*/ 13 w 15"/>
                  <a:gd name="T17" fmla="*/ 6 h 8"/>
                  <a:gd name="T18" fmla="*/ 10 w 15"/>
                  <a:gd name="T19" fmla="*/ 5 h 8"/>
                  <a:gd name="T20" fmla="*/ 7 w 15"/>
                  <a:gd name="T21" fmla="*/ 4 h 8"/>
                  <a:gd name="T22" fmla="*/ 4 w 15"/>
                  <a:gd name="T23" fmla="*/ 6 h 8"/>
                  <a:gd name="T24" fmla="*/ 2 w 15"/>
                  <a:gd name="T25" fmla="*/ 8 h 8"/>
                  <a:gd name="T26" fmla="*/ 1 w 15"/>
                  <a:gd name="T27" fmla="*/ 8 h 8"/>
                  <a:gd name="T28" fmla="*/ 0 w 15"/>
                  <a:gd name="T2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8">
                    <a:moveTo>
                      <a:pt x="0" y="8"/>
                    </a:moveTo>
                    <a:cubicBezTo>
                      <a:pt x="0" y="6"/>
                      <a:pt x="1" y="5"/>
                      <a:pt x="2" y="3"/>
                    </a:cubicBezTo>
                    <a:cubicBezTo>
                      <a:pt x="3" y="2"/>
                      <a:pt x="4" y="1"/>
                      <a:pt x="6" y="1"/>
                    </a:cubicBezTo>
                    <a:cubicBezTo>
                      <a:pt x="8" y="0"/>
                      <a:pt x="10" y="1"/>
                      <a:pt x="11" y="1"/>
                    </a:cubicBezTo>
                    <a:cubicBezTo>
                      <a:pt x="12" y="2"/>
                      <a:pt x="12" y="2"/>
                      <a:pt x="13" y="3"/>
                    </a:cubicBezTo>
                    <a:cubicBezTo>
                      <a:pt x="14" y="3"/>
                      <a:pt x="14" y="4"/>
                      <a:pt x="15" y="4"/>
                    </a:cubicBezTo>
                    <a:cubicBezTo>
                      <a:pt x="15" y="5"/>
                      <a:pt x="15" y="5"/>
                      <a:pt x="14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5"/>
                      <a:pt x="11" y="5"/>
                      <a:pt x="10" y="5"/>
                    </a:cubicBezTo>
                    <a:cubicBezTo>
                      <a:pt x="9" y="4"/>
                      <a:pt x="8" y="4"/>
                      <a:pt x="7" y="4"/>
                    </a:cubicBezTo>
                    <a:cubicBezTo>
                      <a:pt x="6" y="5"/>
                      <a:pt x="5" y="5"/>
                      <a:pt x="4" y="6"/>
                    </a:cubicBezTo>
                    <a:cubicBezTo>
                      <a:pt x="3" y="6"/>
                      <a:pt x="2" y="7"/>
                      <a:pt x="2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8"/>
                      <a:pt x="0" y="8"/>
                      <a:pt x="0" y="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77" name="ïšḻïḍé">
                <a:extLst>
                  <a:ext uri="{FF2B5EF4-FFF2-40B4-BE49-F238E27FC236}">
                    <a16:creationId xmlns:a16="http://schemas.microsoft.com/office/drawing/2014/main" id="{5236B7A2-8D4A-4DF6-84D1-3803AE27781C}"/>
                  </a:ext>
                </a:extLst>
              </p:cNvPr>
              <p:cNvSpPr/>
              <p:nvPr userDrawn="1"/>
            </p:nvSpPr>
            <p:spPr bwMode="auto">
              <a:xfrm flipH="1">
                <a:off x="10232126" y="2796598"/>
                <a:ext cx="31128" cy="17070"/>
              </a:xfrm>
              <a:custGeom>
                <a:avLst/>
                <a:gdLst>
                  <a:gd name="T0" fmla="*/ 0 w 15"/>
                  <a:gd name="T1" fmla="*/ 7 h 8"/>
                  <a:gd name="T2" fmla="*/ 2 w 15"/>
                  <a:gd name="T3" fmla="*/ 3 h 8"/>
                  <a:gd name="T4" fmla="*/ 6 w 15"/>
                  <a:gd name="T5" fmla="*/ 0 h 8"/>
                  <a:gd name="T6" fmla="*/ 11 w 15"/>
                  <a:gd name="T7" fmla="*/ 1 h 8"/>
                  <a:gd name="T8" fmla="*/ 13 w 15"/>
                  <a:gd name="T9" fmla="*/ 2 h 8"/>
                  <a:gd name="T10" fmla="*/ 15 w 15"/>
                  <a:gd name="T11" fmla="*/ 4 h 8"/>
                  <a:gd name="T12" fmla="*/ 15 w 15"/>
                  <a:gd name="T13" fmla="*/ 5 h 8"/>
                  <a:gd name="T14" fmla="*/ 14 w 15"/>
                  <a:gd name="T15" fmla="*/ 5 h 8"/>
                  <a:gd name="T16" fmla="*/ 14 w 15"/>
                  <a:gd name="T17" fmla="*/ 5 h 8"/>
                  <a:gd name="T18" fmla="*/ 10 w 15"/>
                  <a:gd name="T19" fmla="*/ 4 h 8"/>
                  <a:gd name="T20" fmla="*/ 7 w 15"/>
                  <a:gd name="T21" fmla="*/ 4 h 8"/>
                  <a:gd name="T22" fmla="*/ 5 w 15"/>
                  <a:gd name="T23" fmla="*/ 5 h 8"/>
                  <a:gd name="T24" fmla="*/ 2 w 15"/>
                  <a:gd name="T25" fmla="*/ 8 h 8"/>
                  <a:gd name="T26" fmla="*/ 2 w 15"/>
                  <a:gd name="T27" fmla="*/ 8 h 8"/>
                  <a:gd name="T28" fmla="*/ 1 w 15"/>
                  <a:gd name="T29" fmla="*/ 8 h 8"/>
                  <a:gd name="T30" fmla="*/ 0 w 15"/>
                  <a:gd name="T31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" h="8">
                    <a:moveTo>
                      <a:pt x="0" y="7"/>
                    </a:moveTo>
                    <a:cubicBezTo>
                      <a:pt x="0" y="6"/>
                      <a:pt x="1" y="4"/>
                      <a:pt x="2" y="3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8" y="0"/>
                      <a:pt x="10" y="0"/>
                      <a:pt x="11" y="1"/>
                    </a:cubicBezTo>
                    <a:cubicBezTo>
                      <a:pt x="12" y="1"/>
                      <a:pt x="13" y="2"/>
                      <a:pt x="13" y="2"/>
                    </a:cubicBezTo>
                    <a:cubicBezTo>
                      <a:pt x="14" y="3"/>
                      <a:pt x="14" y="3"/>
                      <a:pt x="15" y="4"/>
                    </a:cubicBezTo>
                    <a:cubicBezTo>
                      <a:pt x="15" y="4"/>
                      <a:pt x="15" y="5"/>
                      <a:pt x="15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2" y="5"/>
                      <a:pt x="11" y="4"/>
                      <a:pt x="10" y="4"/>
                    </a:cubicBezTo>
                    <a:cubicBezTo>
                      <a:pt x="9" y="4"/>
                      <a:pt x="8" y="4"/>
                      <a:pt x="7" y="4"/>
                    </a:cubicBezTo>
                    <a:cubicBezTo>
                      <a:pt x="6" y="4"/>
                      <a:pt x="5" y="4"/>
                      <a:pt x="5" y="5"/>
                    </a:cubicBezTo>
                    <a:cubicBezTo>
                      <a:pt x="4" y="6"/>
                      <a:pt x="3" y="7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1" y="8"/>
                      <a:pt x="1" y="8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78" name="íşļîḑé">
                <a:extLst>
                  <a:ext uri="{FF2B5EF4-FFF2-40B4-BE49-F238E27FC236}">
                    <a16:creationId xmlns:a16="http://schemas.microsoft.com/office/drawing/2014/main" id="{9F579A31-2987-447A-8D5F-37565502781A}"/>
                  </a:ext>
                </a:extLst>
              </p:cNvPr>
              <p:cNvSpPr/>
              <p:nvPr userDrawn="1"/>
            </p:nvSpPr>
            <p:spPr bwMode="auto">
              <a:xfrm flipH="1">
                <a:off x="10476127" y="2477287"/>
                <a:ext cx="172709" cy="766144"/>
              </a:xfrm>
              <a:custGeom>
                <a:avLst/>
                <a:gdLst>
                  <a:gd name="T0" fmla="*/ 2 w 83"/>
                  <a:gd name="T1" fmla="*/ 0 h 367"/>
                  <a:gd name="T2" fmla="*/ 38 w 83"/>
                  <a:gd name="T3" fmla="*/ 88 h 367"/>
                  <a:gd name="T4" fmla="*/ 63 w 83"/>
                  <a:gd name="T5" fmla="*/ 179 h 367"/>
                  <a:gd name="T6" fmla="*/ 72 w 83"/>
                  <a:gd name="T7" fmla="*/ 225 h 367"/>
                  <a:gd name="T8" fmla="*/ 76 w 83"/>
                  <a:gd name="T9" fmla="*/ 249 h 367"/>
                  <a:gd name="T10" fmla="*/ 78 w 83"/>
                  <a:gd name="T11" fmla="*/ 260 h 367"/>
                  <a:gd name="T12" fmla="*/ 79 w 83"/>
                  <a:gd name="T13" fmla="*/ 272 h 367"/>
                  <a:gd name="T14" fmla="*/ 83 w 83"/>
                  <a:gd name="T15" fmla="*/ 366 h 367"/>
                  <a:gd name="T16" fmla="*/ 82 w 83"/>
                  <a:gd name="T17" fmla="*/ 367 h 367"/>
                  <a:gd name="T18" fmla="*/ 81 w 83"/>
                  <a:gd name="T19" fmla="*/ 367 h 367"/>
                  <a:gd name="T20" fmla="*/ 81 w 83"/>
                  <a:gd name="T21" fmla="*/ 366 h 367"/>
                  <a:gd name="T22" fmla="*/ 80 w 83"/>
                  <a:gd name="T23" fmla="*/ 343 h 367"/>
                  <a:gd name="T24" fmla="*/ 80 w 83"/>
                  <a:gd name="T25" fmla="*/ 331 h 367"/>
                  <a:gd name="T26" fmla="*/ 79 w 83"/>
                  <a:gd name="T27" fmla="*/ 319 h 367"/>
                  <a:gd name="T28" fmla="*/ 78 w 83"/>
                  <a:gd name="T29" fmla="*/ 296 h 367"/>
                  <a:gd name="T30" fmla="*/ 76 w 83"/>
                  <a:gd name="T31" fmla="*/ 272 h 367"/>
                  <a:gd name="T32" fmla="*/ 74 w 83"/>
                  <a:gd name="T33" fmla="*/ 261 h 367"/>
                  <a:gd name="T34" fmla="*/ 73 w 83"/>
                  <a:gd name="T35" fmla="*/ 249 h 367"/>
                  <a:gd name="T36" fmla="*/ 69 w 83"/>
                  <a:gd name="T37" fmla="*/ 226 h 367"/>
                  <a:gd name="T38" fmla="*/ 59 w 83"/>
                  <a:gd name="T39" fmla="*/ 180 h 367"/>
                  <a:gd name="T40" fmla="*/ 34 w 83"/>
                  <a:gd name="T41" fmla="*/ 89 h 367"/>
                  <a:gd name="T42" fmla="*/ 27 w 83"/>
                  <a:gd name="T43" fmla="*/ 67 h 367"/>
                  <a:gd name="T44" fmla="*/ 19 w 83"/>
                  <a:gd name="T45" fmla="*/ 44 h 367"/>
                  <a:gd name="T46" fmla="*/ 0 w 83"/>
                  <a:gd name="T47" fmla="*/ 1 h 367"/>
                  <a:gd name="T48" fmla="*/ 0 w 83"/>
                  <a:gd name="T49" fmla="*/ 1 h 367"/>
                  <a:gd name="T50" fmla="*/ 1 w 83"/>
                  <a:gd name="T51" fmla="*/ 0 h 367"/>
                  <a:gd name="T52" fmla="*/ 2 w 83"/>
                  <a:gd name="T53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3" h="367">
                    <a:moveTo>
                      <a:pt x="2" y="0"/>
                    </a:moveTo>
                    <a:cubicBezTo>
                      <a:pt x="16" y="29"/>
                      <a:pt x="27" y="58"/>
                      <a:pt x="38" y="88"/>
                    </a:cubicBezTo>
                    <a:cubicBezTo>
                      <a:pt x="48" y="118"/>
                      <a:pt x="56" y="148"/>
                      <a:pt x="63" y="179"/>
                    </a:cubicBezTo>
                    <a:cubicBezTo>
                      <a:pt x="67" y="194"/>
                      <a:pt x="70" y="210"/>
                      <a:pt x="72" y="225"/>
                    </a:cubicBezTo>
                    <a:cubicBezTo>
                      <a:pt x="76" y="249"/>
                      <a:pt x="76" y="249"/>
                      <a:pt x="76" y="249"/>
                    </a:cubicBezTo>
                    <a:cubicBezTo>
                      <a:pt x="76" y="252"/>
                      <a:pt x="77" y="256"/>
                      <a:pt x="78" y="260"/>
                    </a:cubicBezTo>
                    <a:cubicBezTo>
                      <a:pt x="79" y="272"/>
                      <a:pt x="79" y="272"/>
                      <a:pt x="79" y="272"/>
                    </a:cubicBezTo>
                    <a:cubicBezTo>
                      <a:pt x="83" y="303"/>
                      <a:pt x="83" y="335"/>
                      <a:pt x="83" y="366"/>
                    </a:cubicBezTo>
                    <a:cubicBezTo>
                      <a:pt x="83" y="367"/>
                      <a:pt x="82" y="367"/>
                      <a:pt x="82" y="367"/>
                    </a:cubicBezTo>
                    <a:cubicBezTo>
                      <a:pt x="81" y="367"/>
                      <a:pt x="81" y="367"/>
                      <a:pt x="81" y="367"/>
                    </a:cubicBezTo>
                    <a:cubicBezTo>
                      <a:pt x="81" y="366"/>
                      <a:pt x="81" y="366"/>
                      <a:pt x="81" y="366"/>
                    </a:cubicBezTo>
                    <a:cubicBezTo>
                      <a:pt x="80" y="343"/>
                      <a:pt x="80" y="343"/>
                      <a:pt x="80" y="343"/>
                    </a:cubicBezTo>
                    <a:cubicBezTo>
                      <a:pt x="80" y="331"/>
                      <a:pt x="80" y="331"/>
                      <a:pt x="80" y="331"/>
                    </a:cubicBezTo>
                    <a:cubicBezTo>
                      <a:pt x="80" y="327"/>
                      <a:pt x="80" y="323"/>
                      <a:pt x="79" y="319"/>
                    </a:cubicBezTo>
                    <a:cubicBezTo>
                      <a:pt x="78" y="296"/>
                      <a:pt x="78" y="296"/>
                      <a:pt x="78" y="296"/>
                    </a:cubicBezTo>
                    <a:cubicBezTo>
                      <a:pt x="77" y="288"/>
                      <a:pt x="76" y="280"/>
                      <a:pt x="76" y="272"/>
                    </a:cubicBezTo>
                    <a:cubicBezTo>
                      <a:pt x="74" y="261"/>
                      <a:pt x="74" y="261"/>
                      <a:pt x="74" y="261"/>
                    </a:cubicBezTo>
                    <a:cubicBezTo>
                      <a:pt x="74" y="257"/>
                      <a:pt x="73" y="253"/>
                      <a:pt x="73" y="249"/>
                    </a:cubicBezTo>
                    <a:cubicBezTo>
                      <a:pt x="69" y="226"/>
                      <a:pt x="69" y="226"/>
                      <a:pt x="69" y="226"/>
                    </a:cubicBezTo>
                    <a:cubicBezTo>
                      <a:pt x="66" y="210"/>
                      <a:pt x="63" y="195"/>
                      <a:pt x="59" y="180"/>
                    </a:cubicBezTo>
                    <a:cubicBezTo>
                      <a:pt x="52" y="149"/>
                      <a:pt x="44" y="119"/>
                      <a:pt x="34" y="89"/>
                    </a:cubicBezTo>
                    <a:cubicBezTo>
                      <a:pt x="32" y="81"/>
                      <a:pt x="29" y="74"/>
                      <a:pt x="27" y="67"/>
                    </a:cubicBezTo>
                    <a:cubicBezTo>
                      <a:pt x="24" y="59"/>
                      <a:pt x="21" y="52"/>
                      <a:pt x="19" y="44"/>
                    </a:cubicBezTo>
                    <a:cubicBezTo>
                      <a:pt x="13" y="30"/>
                      <a:pt x="7" y="15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79" name="íšļîḓe">
                <a:extLst>
                  <a:ext uri="{FF2B5EF4-FFF2-40B4-BE49-F238E27FC236}">
                    <a16:creationId xmlns:a16="http://schemas.microsoft.com/office/drawing/2014/main" id="{616310E5-B285-42DB-ADC8-7BEFCAD2688C}"/>
                  </a:ext>
                </a:extLst>
              </p:cNvPr>
              <p:cNvSpPr/>
              <p:nvPr userDrawn="1"/>
            </p:nvSpPr>
            <p:spPr bwMode="auto">
              <a:xfrm flipH="1">
                <a:off x="10164850" y="2869898"/>
                <a:ext cx="454867" cy="232956"/>
              </a:xfrm>
              <a:custGeom>
                <a:avLst/>
                <a:gdLst>
                  <a:gd name="T0" fmla="*/ 4 w 218"/>
                  <a:gd name="T1" fmla="*/ 1 h 112"/>
                  <a:gd name="T2" fmla="*/ 52 w 218"/>
                  <a:gd name="T3" fmla="*/ 41 h 112"/>
                  <a:gd name="T4" fmla="*/ 75 w 218"/>
                  <a:gd name="T5" fmla="*/ 61 h 112"/>
                  <a:gd name="T6" fmla="*/ 99 w 218"/>
                  <a:gd name="T7" fmla="*/ 80 h 112"/>
                  <a:gd name="T8" fmla="*/ 104 w 218"/>
                  <a:gd name="T9" fmla="*/ 84 h 112"/>
                  <a:gd name="T10" fmla="*/ 110 w 218"/>
                  <a:gd name="T11" fmla="*/ 87 h 112"/>
                  <a:gd name="T12" fmla="*/ 114 w 218"/>
                  <a:gd name="T13" fmla="*/ 88 h 112"/>
                  <a:gd name="T14" fmla="*/ 117 w 218"/>
                  <a:gd name="T15" fmla="*/ 89 h 112"/>
                  <a:gd name="T16" fmla="*/ 124 w 218"/>
                  <a:gd name="T17" fmla="*/ 91 h 112"/>
                  <a:gd name="T18" fmla="*/ 154 w 218"/>
                  <a:gd name="T19" fmla="*/ 97 h 112"/>
                  <a:gd name="T20" fmla="*/ 215 w 218"/>
                  <a:gd name="T21" fmla="*/ 106 h 112"/>
                  <a:gd name="T22" fmla="*/ 215 w 218"/>
                  <a:gd name="T23" fmla="*/ 106 h 112"/>
                  <a:gd name="T24" fmla="*/ 218 w 218"/>
                  <a:gd name="T25" fmla="*/ 109 h 112"/>
                  <a:gd name="T26" fmla="*/ 215 w 218"/>
                  <a:gd name="T27" fmla="*/ 112 h 112"/>
                  <a:gd name="T28" fmla="*/ 153 w 218"/>
                  <a:gd name="T29" fmla="*/ 108 h 112"/>
                  <a:gd name="T30" fmla="*/ 122 w 218"/>
                  <a:gd name="T31" fmla="*/ 103 h 112"/>
                  <a:gd name="T32" fmla="*/ 114 w 218"/>
                  <a:gd name="T33" fmla="*/ 101 h 112"/>
                  <a:gd name="T34" fmla="*/ 110 w 218"/>
                  <a:gd name="T35" fmla="*/ 100 h 112"/>
                  <a:gd name="T36" fmla="*/ 106 w 218"/>
                  <a:gd name="T37" fmla="*/ 98 h 112"/>
                  <a:gd name="T38" fmla="*/ 98 w 218"/>
                  <a:gd name="T39" fmla="*/ 94 h 112"/>
                  <a:gd name="T40" fmla="*/ 91 w 218"/>
                  <a:gd name="T41" fmla="*/ 90 h 112"/>
                  <a:gd name="T42" fmla="*/ 67 w 218"/>
                  <a:gd name="T43" fmla="*/ 70 h 112"/>
                  <a:gd name="T44" fmla="*/ 45 w 218"/>
                  <a:gd name="T45" fmla="*/ 49 h 112"/>
                  <a:gd name="T46" fmla="*/ 1 w 218"/>
                  <a:gd name="T47" fmla="*/ 4 h 112"/>
                  <a:gd name="T48" fmla="*/ 1 w 218"/>
                  <a:gd name="T49" fmla="*/ 1 h 112"/>
                  <a:gd name="T50" fmla="*/ 4 w 218"/>
                  <a:gd name="T51" fmla="*/ 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18" h="112">
                    <a:moveTo>
                      <a:pt x="4" y="1"/>
                    </a:moveTo>
                    <a:cubicBezTo>
                      <a:pt x="20" y="14"/>
                      <a:pt x="36" y="27"/>
                      <a:pt x="52" y="41"/>
                    </a:cubicBezTo>
                    <a:cubicBezTo>
                      <a:pt x="75" y="61"/>
                      <a:pt x="75" y="61"/>
                      <a:pt x="75" y="61"/>
                    </a:cubicBezTo>
                    <a:cubicBezTo>
                      <a:pt x="83" y="67"/>
                      <a:pt x="91" y="74"/>
                      <a:pt x="99" y="80"/>
                    </a:cubicBezTo>
                    <a:cubicBezTo>
                      <a:pt x="101" y="81"/>
                      <a:pt x="103" y="83"/>
                      <a:pt x="104" y="84"/>
                    </a:cubicBezTo>
                    <a:cubicBezTo>
                      <a:pt x="106" y="85"/>
                      <a:pt x="108" y="86"/>
                      <a:pt x="110" y="87"/>
                    </a:cubicBezTo>
                    <a:cubicBezTo>
                      <a:pt x="114" y="88"/>
                      <a:pt x="114" y="88"/>
                      <a:pt x="114" y="88"/>
                    </a:cubicBezTo>
                    <a:cubicBezTo>
                      <a:pt x="117" y="89"/>
                      <a:pt x="117" y="89"/>
                      <a:pt x="117" y="89"/>
                    </a:cubicBezTo>
                    <a:cubicBezTo>
                      <a:pt x="120" y="90"/>
                      <a:pt x="122" y="91"/>
                      <a:pt x="124" y="91"/>
                    </a:cubicBezTo>
                    <a:cubicBezTo>
                      <a:pt x="134" y="94"/>
                      <a:pt x="144" y="96"/>
                      <a:pt x="154" y="97"/>
                    </a:cubicBezTo>
                    <a:cubicBezTo>
                      <a:pt x="174" y="101"/>
                      <a:pt x="195" y="103"/>
                      <a:pt x="215" y="106"/>
                    </a:cubicBezTo>
                    <a:cubicBezTo>
                      <a:pt x="215" y="106"/>
                      <a:pt x="215" y="106"/>
                      <a:pt x="215" y="106"/>
                    </a:cubicBezTo>
                    <a:cubicBezTo>
                      <a:pt x="217" y="106"/>
                      <a:pt x="218" y="108"/>
                      <a:pt x="218" y="109"/>
                    </a:cubicBezTo>
                    <a:cubicBezTo>
                      <a:pt x="218" y="111"/>
                      <a:pt x="216" y="112"/>
                      <a:pt x="215" y="112"/>
                    </a:cubicBezTo>
                    <a:cubicBezTo>
                      <a:pt x="194" y="112"/>
                      <a:pt x="173" y="110"/>
                      <a:pt x="153" y="108"/>
                    </a:cubicBezTo>
                    <a:cubicBezTo>
                      <a:pt x="142" y="107"/>
                      <a:pt x="132" y="105"/>
                      <a:pt x="122" y="103"/>
                    </a:cubicBezTo>
                    <a:cubicBezTo>
                      <a:pt x="119" y="102"/>
                      <a:pt x="117" y="101"/>
                      <a:pt x="114" y="101"/>
                    </a:cubicBezTo>
                    <a:cubicBezTo>
                      <a:pt x="110" y="100"/>
                      <a:pt x="110" y="100"/>
                      <a:pt x="110" y="100"/>
                    </a:cubicBezTo>
                    <a:cubicBezTo>
                      <a:pt x="106" y="98"/>
                      <a:pt x="106" y="98"/>
                      <a:pt x="106" y="98"/>
                    </a:cubicBezTo>
                    <a:cubicBezTo>
                      <a:pt x="104" y="97"/>
                      <a:pt x="101" y="96"/>
                      <a:pt x="98" y="94"/>
                    </a:cubicBezTo>
                    <a:cubicBezTo>
                      <a:pt x="96" y="93"/>
                      <a:pt x="94" y="91"/>
                      <a:pt x="91" y="90"/>
                    </a:cubicBezTo>
                    <a:cubicBezTo>
                      <a:pt x="83" y="83"/>
                      <a:pt x="75" y="76"/>
                      <a:pt x="67" y="70"/>
                    </a:cubicBezTo>
                    <a:cubicBezTo>
                      <a:pt x="60" y="63"/>
                      <a:pt x="52" y="56"/>
                      <a:pt x="45" y="49"/>
                    </a:cubicBezTo>
                    <a:cubicBezTo>
                      <a:pt x="30" y="34"/>
                      <a:pt x="15" y="20"/>
                      <a:pt x="1" y="4"/>
                    </a:cubicBezTo>
                    <a:cubicBezTo>
                      <a:pt x="0" y="3"/>
                      <a:pt x="0" y="2"/>
                      <a:pt x="1" y="1"/>
                    </a:cubicBezTo>
                    <a:cubicBezTo>
                      <a:pt x="2" y="0"/>
                      <a:pt x="3" y="0"/>
                      <a:pt x="4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80" name="ïṥļiďé">
                <a:extLst>
                  <a:ext uri="{FF2B5EF4-FFF2-40B4-BE49-F238E27FC236}">
                    <a16:creationId xmlns:a16="http://schemas.microsoft.com/office/drawing/2014/main" id="{06B2C376-4D3C-4DD1-84A4-BBD13DA8EA97}"/>
                  </a:ext>
                </a:extLst>
              </p:cNvPr>
              <p:cNvSpPr/>
              <p:nvPr userDrawn="1"/>
            </p:nvSpPr>
            <p:spPr bwMode="auto">
              <a:xfrm flipH="1">
                <a:off x="10114644" y="2450176"/>
                <a:ext cx="530176" cy="711922"/>
              </a:xfrm>
              <a:custGeom>
                <a:avLst/>
                <a:gdLst>
                  <a:gd name="T0" fmla="*/ 251 w 254"/>
                  <a:gd name="T1" fmla="*/ 341 h 341"/>
                  <a:gd name="T2" fmla="*/ 249 w 254"/>
                  <a:gd name="T3" fmla="*/ 338 h 341"/>
                  <a:gd name="T4" fmla="*/ 175 w 254"/>
                  <a:gd name="T5" fmla="*/ 7 h 341"/>
                  <a:gd name="T6" fmla="*/ 0 w 254"/>
                  <a:gd name="T7" fmla="*/ 13 h 341"/>
                  <a:gd name="T8" fmla="*/ 0 w 254"/>
                  <a:gd name="T9" fmla="*/ 11 h 341"/>
                  <a:gd name="T10" fmla="*/ 87 w 254"/>
                  <a:gd name="T11" fmla="*/ 2 h 341"/>
                  <a:gd name="T12" fmla="*/ 177 w 254"/>
                  <a:gd name="T13" fmla="*/ 2 h 341"/>
                  <a:gd name="T14" fmla="*/ 239 w 254"/>
                  <a:gd name="T15" fmla="*/ 176 h 341"/>
                  <a:gd name="T16" fmla="*/ 249 w 254"/>
                  <a:gd name="T17" fmla="*/ 267 h 341"/>
                  <a:gd name="T18" fmla="*/ 251 w 254"/>
                  <a:gd name="T19" fmla="*/ 341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4" h="341">
                    <a:moveTo>
                      <a:pt x="251" y="341"/>
                    </a:moveTo>
                    <a:cubicBezTo>
                      <a:pt x="249" y="338"/>
                      <a:pt x="249" y="338"/>
                      <a:pt x="249" y="338"/>
                    </a:cubicBezTo>
                    <a:cubicBezTo>
                      <a:pt x="254" y="141"/>
                      <a:pt x="175" y="7"/>
                      <a:pt x="175" y="7"/>
                    </a:cubicBezTo>
                    <a:cubicBezTo>
                      <a:pt x="125" y="0"/>
                      <a:pt x="0" y="13"/>
                      <a:pt x="0" y="13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9" y="9"/>
                      <a:pt x="51" y="5"/>
                      <a:pt x="87" y="2"/>
                    </a:cubicBezTo>
                    <a:cubicBezTo>
                      <a:pt x="117" y="0"/>
                      <a:pt x="148" y="0"/>
                      <a:pt x="177" y="2"/>
                    </a:cubicBezTo>
                    <a:cubicBezTo>
                      <a:pt x="177" y="2"/>
                      <a:pt x="224" y="79"/>
                      <a:pt x="239" y="176"/>
                    </a:cubicBezTo>
                    <a:cubicBezTo>
                      <a:pt x="244" y="211"/>
                      <a:pt x="247" y="242"/>
                      <a:pt x="249" y="267"/>
                    </a:cubicBezTo>
                    <a:cubicBezTo>
                      <a:pt x="252" y="311"/>
                      <a:pt x="251" y="338"/>
                      <a:pt x="251" y="34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81" name="íṡ1ïḑè">
                <a:extLst>
                  <a:ext uri="{FF2B5EF4-FFF2-40B4-BE49-F238E27FC236}">
                    <a16:creationId xmlns:a16="http://schemas.microsoft.com/office/drawing/2014/main" id="{53A82FBC-0031-4F2E-84AC-F1DFF00D9E4A}"/>
                  </a:ext>
                </a:extLst>
              </p:cNvPr>
              <p:cNvSpPr/>
              <p:nvPr userDrawn="1"/>
            </p:nvSpPr>
            <p:spPr bwMode="auto">
              <a:xfrm flipH="1">
                <a:off x="10094562" y="3061685"/>
                <a:ext cx="87359" cy="71293"/>
              </a:xfrm>
              <a:custGeom>
                <a:avLst/>
                <a:gdLst>
                  <a:gd name="T0" fmla="*/ 39 w 42"/>
                  <a:gd name="T1" fmla="*/ 21 h 34"/>
                  <a:gd name="T2" fmla="*/ 34 w 42"/>
                  <a:gd name="T3" fmla="*/ 22 h 34"/>
                  <a:gd name="T4" fmla="*/ 2 w 42"/>
                  <a:gd name="T5" fmla="*/ 16 h 34"/>
                  <a:gd name="T6" fmla="*/ 8 w 42"/>
                  <a:gd name="T7" fmla="*/ 5 h 34"/>
                  <a:gd name="T8" fmla="*/ 39 w 42"/>
                  <a:gd name="T9" fmla="*/ 11 h 34"/>
                  <a:gd name="T10" fmla="*/ 39 w 42"/>
                  <a:gd name="T11" fmla="*/ 2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34">
                    <a:moveTo>
                      <a:pt x="39" y="21"/>
                    </a:moveTo>
                    <a:cubicBezTo>
                      <a:pt x="38" y="22"/>
                      <a:pt x="36" y="23"/>
                      <a:pt x="34" y="22"/>
                    </a:cubicBezTo>
                    <a:cubicBezTo>
                      <a:pt x="22" y="18"/>
                      <a:pt x="8" y="34"/>
                      <a:pt x="2" y="16"/>
                    </a:cubicBezTo>
                    <a:cubicBezTo>
                      <a:pt x="0" y="12"/>
                      <a:pt x="5" y="6"/>
                      <a:pt x="8" y="5"/>
                    </a:cubicBezTo>
                    <a:cubicBezTo>
                      <a:pt x="13" y="3"/>
                      <a:pt x="27" y="0"/>
                      <a:pt x="39" y="11"/>
                    </a:cubicBezTo>
                    <a:cubicBezTo>
                      <a:pt x="41" y="14"/>
                      <a:pt x="42" y="18"/>
                      <a:pt x="39" y="2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82" name="íṧ1iḑé">
                <a:extLst>
                  <a:ext uri="{FF2B5EF4-FFF2-40B4-BE49-F238E27FC236}">
                    <a16:creationId xmlns:a16="http://schemas.microsoft.com/office/drawing/2014/main" id="{4BCD17BE-F82B-46CA-B280-5F0D95B597AF}"/>
                  </a:ext>
                </a:extLst>
              </p:cNvPr>
              <p:cNvSpPr/>
              <p:nvPr userDrawn="1"/>
            </p:nvSpPr>
            <p:spPr bwMode="auto">
              <a:xfrm flipH="1">
                <a:off x="10071467" y="3071727"/>
                <a:ext cx="127523" cy="112462"/>
              </a:xfrm>
              <a:custGeom>
                <a:avLst/>
                <a:gdLst>
                  <a:gd name="T0" fmla="*/ 25 w 61"/>
                  <a:gd name="T1" fmla="*/ 41 h 54"/>
                  <a:gd name="T2" fmla="*/ 1 w 61"/>
                  <a:gd name="T3" fmla="*/ 13 h 54"/>
                  <a:gd name="T4" fmla="*/ 15 w 61"/>
                  <a:gd name="T5" fmla="*/ 1 h 54"/>
                  <a:gd name="T6" fmla="*/ 54 w 61"/>
                  <a:gd name="T7" fmla="*/ 23 h 54"/>
                  <a:gd name="T8" fmla="*/ 25 w 61"/>
                  <a:gd name="T9" fmla="*/ 41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54">
                    <a:moveTo>
                      <a:pt x="25" y="41"/>
                    </a:moveTo>
                    <a:cubicBezTo>
                      <a:pt x="19" y="24"/>
                      <a:pt x="2" y="29"/>
                      <a:pt x="1" y="13"/>
                    </a:cubicBezTo>
                    <a:cubicBezTo>
                      <a:pt x="0" y="7"/>
                      <a:pt x="9" y="1"/>
                      <a:pt x="15" y="1"/>
                    </a:cubicBezTo>
                    <a:cubicBezTo>
                      <a:pt x="22" y="0"/>
                      <a:pt x="45" y="1"/>
                      <a:pt x="54" y="23"/>
                    </a:cubicBezTo>
                    <a:cubicBezTo>
                      <a:pt x="61" y="40"/>
                      <a:pt x="30" y="54"/>
                      <a:pt x="25" y="4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83" name="î$ľíḑe">
                <a:extLst>
                  <a:ext uri="{FF2B5EF4-FFF2-40B4-BE49-F238E27FC236}">
                    <a16:creationId xmlns:a16="http://schemas.microsoft.com/office/drawing/2014/main" id="{B2B855BA-0084-4263-ACD8-F2AAA9FBAD8E}"/>
                  </a:ext>
                </a:extLst>
              </p:cNvPr>
              <p:cNvSpPr/>
              <p:nvPr userDrawn="1"/>
            </p:nvSpPr>
            <p:spPr bwMode="auto">
              <a:xfrm flipH="1">
                <a:off x="10144768" y="3102854"/>
                <a:ext cx="22091" cy="15062"/>
              </a:xfrm>
              <a:custGeom>
                <a:avLst/>
                <a:gdLst>
                  <a:gd name="T0" fmla="*/ 11 w 11"/>
                  <a:gd name="T1" fmla="*/ 6 h 7"/>
                  <a:gd name="T2" fmla="*/ 9 w 11"/>
                  <a:gd name="T3" fmla="*/ 4 h 7"/>
                  <a:gd name="T4" fmla="*/ 7 w 11"/>
                  <a:gd name="T5" fmla="*/ 2 h 7"/>
                  <a:gd name="T6" fmla="*/ 4 w 11"/>
                  <a:gd name="T7" fmla="*/ 1 h 7"/>
                  <a:gd name="T8" fmla="*/ 1 w 11"/>
                  <a:gd name="T9" fmla="*/ 0 h 7"/>
                  <a:gd name="T10" fmla="*/ 0 w 11"/>
                  <a:gd name="T11" fmla="*/ 0 h 7"/>
                  <a:gd name="T12" fmla="*/ 0 w 11"/>
                  <a:gd name="T13" fmla="*/ 1 h 7"/>
                  <a:gd name="T14" fmla="*/ 0 w 11"/>
                  <a:gd name="T15" fmla="*/ 1 h 7"/>
                  <a:gd name="T16" fmla="*/ 3 w 11"/>
                  <a:gd name="T17" fmla="*/ 3 h 7"/>
                  <a:gd name="T18" fmla="*/ 6 w 11"/>
                  <a:gd name="T19" fmla="*/ 4 h 7"/>
                  <a:gd name="T20" fmla="*/ 8 w 11"/>
                  <a:gd name="T21" fmla="*/ 6 h 7"/>
                  <a:gd name="T22" fmla="*/ 10 w 11"/>
                  <a:gd name="T23" fmla="*/ 7 h 7"/>
                  <a:gd name="T24" fmla="*/ 10 w 11"/>
                  <a:gd name="T25" fmla="*/ 7 h 7"/>
                  <a:gd name="T26" fmla="*/ 11 w 11"/>
                  <a:gd name="T27" fmla="*/ 7 h 7"/>
                  <a:gd name="T28" fmla="*/ 11 w 11"/>
                  <a:gd name="T2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" h="7">
                    <a:moveTo>
                      <a:pt x="11" y="6"/>
                    </a:moveTo>
                    <a:cubicBezTo>
                      <a:pt x="11" y="6"/>
                      <a:pt x="10" y="5"/>
                      <a:pt x="9" y="4"/>
                    </a:cubicBezTo>
                    <a:cubicBezTo>
                      <a:pt x="9" y="3"/>
                      <a:pt x="8" y="3"/>
                      <a:pt x="7" y="2"/>
                    </a:cubicBezTo>
                    <a:cubicBezTo>
                      <a:pt x="6" y="1"/>
                      <a:pt x="5" y="1"/>
                      <a:pt x="4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2" y="2"/>
                      <a:pt x="3" y="3"/>
                    </a:cubicBezTo>
                    <a:cubicBezTo>
                      <a:pt x="4" y="3"/>
                      <a:pt x="5" y="4"/>
                      <a:pt x="6" y="4"/>
                    </a:cubicBezTo>
                    <a:cubicBezTo>
                      <a:pt x="6" y="5"/>
                      <a:pt x="7" y="5"/>
                      <a:pt x="8" y="6"/>
                    </a:cubicBezTo>
                    <a:cubicBezTo>
                      <a:pt x="9" y="6"/>
                      <a:pt x="10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1" y="7"/>
                      <a:pt x="11" y="7"/>
                      <a:pt x="11" y="7"/>
                    </a:cubicBezTo>
                    <a:lnTo>
                      <a:pt x="11" y="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84" name="ïsľîḋê">
                <a:extLst>
                  <a:ext uri="{FF2B5EF4-FFF2-40B4-BE49-F238E27FC236}">
                    <a16:creationId xmlns:a16="http://schemas.microsoft.com/office/drawing/2014/main" id="{9305A10C-041C-4AC8-8C7E-6E141094428A}"/>
                  </a:ext>
                </a:extLst>
              </p:cNvPr>
              <p:cNvSpPr/>
              <p:nvPr userDrawn="1"/>
            </p:nvSpPr>
            <p:spPr bwMode="auto">
              <a:xfrm flipH="1">
                <a:off x="10129706" y="3094821"/>
                <a:ext cx="29120" cy="17070"/>
              </a:xfrm>
              <a:custGeom>
                <a:avLst/>
                <a:gdLst>
                  <a:gd name="T0" fmla="*/ 14 w 14"/>
                  <a:gd name="T1" fmla="*/ 7 h 8"/>
                  <a:gd name="T2" fmla="*/ 11 w 14"/>
                  <a:gd name="T3" fmla="*/ 4 h 8"/>
                  <a:gd name="T4" fmla="*/ 8 w 14"/>
                  <a:gd name="T5" fmla="*/ 2 h 8"/>
                  <a:gd name="T6" fmla="*/ 4 w 14"/>
                  <a:gd name="T7" fmla="*/ 0 h 8"/>
                  <a:gd name="T8" fmla="*/ 1 w 14"/>
                  <a:gd name="T9" fmla="*/ 0 h 8"/>
                  <a:gd name="T10" fmla="*/ 0 w 14"/>
                  <a:gd name="T11" fmla="*/ 0 h 8"/>
                  <a:gd name="T12" fmla="*/ 0 w 14"/>
                  <a:gd name="T13" fmla="*/ 1 h 8"/>
                  <a:gd name="T14" fmla="*/ 0 w 14"/>
                  <a:gd name="T15" fmla="*/ 1 h 8"/>
                  <a:gd name="T16" fmla="*/ 3 w 14"/>
                  <a:gd name="T17" fmla="*/ 3 h 8"/>
                  <a:gd name="T18" fmla="*/ 7 w 14"/>
                  <a:gd name="T19" fmla="*/ 4 h 8"/>
                  <a:gd name="T20" fmla="*/ 9 w 14"/>
                  <a:gd name="T21" fmla="*/ 6 h 8"/>
                  <a:gd name="T22" fmla="*/ 12 w 14"/>
                  <a:gd name="T23" fmla="*/ 8 h 8"/>
                  <a:gd name="T24" fmla="*/ 12 w 14"/>
                  <a:gd name="T25" fmla="*/ 8 h 8"/>
                  <a:gd name="T26" fmla="*/ 13 w 14"/>
                  <a:gd name="T27" fmla="*/ 8 h 8"/>
                  <a:gd name="T28" fmla="*/ 14 w 14"/>
                  <a:gd name="T2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8">
                    <a:moveTo>
                      <a:pt x="14" y="7"/>
                    </a:moveTo>
                    <a:cubicBezTo>
                      <a:pt x="13" y="6"/>
                      <a:pt x="12" y="5"/>
                      <a:pt x="11" y="4"/>
                    </a:cubicBezTo>
                    <a:cubicBezTo>
                      <a:pt x="10" y="3"/>
                      <a:pt x="9" y="3"/>
                      <a:pt x="8" y="2"/>
                    </a:cubicBezTo>
                    <a:cubicBezTo>
                      <a:pt x="7" y="1"/>
                      <a:pt x="6" y="1"/>
                      <a:pt x="4" y="0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2"/>
                      <a:pt x="3" y="3"/>
                    </a:cubicBezTo>
                    <a:cubicBezTo>
                      <a:pt x="4" y="3"/>
                      <a:pt x="5" y="4"/>
                      <a:pt x="7" y="4"/>
                    </a:cubicBezTo>
                    <a:cubicBezTo>
                      <a:pt x="8" y="5"/>
                      <a:pt x="8" y="6"/>
                      <a:pt x="9" y="6"/>
                    </a:cubicBezTo>
                    <a:cubicBezTo>
                      <a:pt x="10" y="7"/>
                      <a:pt x="11" y="8"/>
                      <a:pt x="12" y="8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4" y="8"/>
                      <a:pt x="14" y="8"/>
                      <a:pt x="14" y="7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85" name="íṡlídè">
                <a:extLst>
                  <a:ext uri="{FF2B5EF4-FFF2-40B4-BE49-F238E27FC236}">
                    <a16:creationId xmlns:a16="http://schemas.microsoft.com/office/drawing/2014/main" id="{CECCECD5-8826-4515-93D3-ACF2F57BD234}"/>
                  </a:ext>
                </a:extLst>
              </p:cNvPr>
              <p:cNvSpPr/>
              <p:nvPr userDrawn="1"/>
            </p:nvSpPr>
            <p:spPr bwMode="auto">
              <a:xfrm flipH="1">
                <a:off x="10123681" y="3086789"/>
                <a:ext cx="25103" cy="14058"/>
              </a:xfrm>
              <a:custGeom>
                <a:avLst/>
                <a:gdLst>
                  <a:gd name="T0" fmla="*/ 12 w 12"/>
                  <a:gd name="T1" fmla="*/ 6 h 7"/>
                  <a:gd name="T2" fmla="*/ 10 w 12"/>
                  <a:gd name="T3" fmla="*/ 4 h 7"/>
                  <a:gd name="T4" fmla="*/ 7 w 12"/>
                  <a:gd name="T5" fmla="*/ 2 h 7"/>
                  <a:gd name="T6" fmla="*/ 4 w 12"/>
                  <a:gd name="T7" fmla="*/ 1 h 7"/>
                  <a:gd name="T8" fmla="*/ 1 w 12"/>
                  <a:gd name="T9" fmla="*/ 0 h 7"/>
                  <a:gd name="T10" fmla="*/ 0 w 12"/>
                  <a:gd name="T11" fmla="*/ 0 h 7"/>
                  <a:gd name="T12" fmla="*/ 1 w 12"/>
                  <a:gd name="T13" fmla="*/ 1 h 7"/>
                  <a:gd name="T14" fmla="*/ 1 w 12"/>
                  <a:gd name="T15" fmla="*/ 1 h 7"/>
                  <a:gd name="T16" fmla="*/ 3 w 12"/>
                  <a:gd name="T17" fmla="*/ 3 h 7"/>
                  <a:gd name="T18" fmla="*/ 6 w 12"/>
                  <a:gd name="T19" fmla="*/ 4 h 7"/>
                  <a:gd name="T20" fmla="*/ 8 w 12"/>
                  <a:gd name="T21" fmla="*/ 5 h 7"/>
                  <a:gd name="T22" fmla="*/ 11 w 12"/>
                  <a:gd name="T23" fmla="*/ 7 h 7"/>
                  <a:gd name="T24" fmla="*/ 11 w 12"/>
                  <a:gd name="T25" fmla="*/ 7 h 7"/>
                  <a:gd name="T26" fmla="*/ 11 w 12"/>
                  <a:gd name="T27" fmla="*/ 7 h 7"/>
                  <a:gd name="T28" fmla="*/ 12 w 12"/>
                  <a:gd name="T2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" h="7">
                    <a:moveTo>
                      <a:pt x="12" y="6"/>
                    </a:moveTo>
                    <a:cubicBezTo>
                      <a:pt x="11" y="5"/>
                      <a:pt x="10" y="5"/>
                      <a:pt x="10" y="4"/>
                    </a:cubicBezTo>
                    <a:cubicBezTo>
                      <a:pt x="9" y="3"/>
                      <a:pt x="8" y="2"/>
                      <a:pt x="7" y="2"/>
                    </a:cubicBezTo>
                    <a:cubicBezTo>
                      <a:pt x="6" y="1"/>
                      <a:pt x="5" y="1"/>
                      <a:pt x="4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2" y="2"/>
                      <a:pt x="3" y="3"/>
                    </a:cubicBezTo>
                    <a:cubicBezTo>
                      <a:pt x="4" y="3"/>
                      <a:pt x="5" y="4"/>
                      <a:pt x="6" y="4"/>
                    </a:cubicBezTo>
                    <a:cubicBezTo>
                      <a:pt x="7" y="4"/>
                      <a:pt x="7" y="5"/>
                      <a:pt x="8" y="5"/>
                    </a:cubicBezTo>
                    <a:cubicBezTo>
                      <a:pt x="9" y="6"/>
                      <a:pt x="10" y="7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lnTo>
                      <a:pt x="12" y="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86" name="iŝḻíḑe">
                <a:extLst>
                  <a:ext uri="{FF2B5EF4-FFF2-40B4-BE49-F238E27FC236}">
                    <a16:creationId xmlns:a16="http://schemas.microsoft.com/office/drawing/2014/main" id="{76ABE066-C90D-4726-A462-7514424E96D8}"/>
                  </a:ext>
                </a:extLst>
              </p:cNvPr>
              <p:cNvSpPr/>
              <p:nvPr userDrawn="1"/>
            </p:nvSpPr>
            <p:spPr bwMode="auto">
              <a:xfrm flipH="1">
                <a:off x="9839515" y="3218328"/>
                <a:ext cx="83342" cy="83342"/>
              </a:xfrm>
              <a:custGeom>
                <a:avLst/>
                <a:gdLst>
                  <a:gd name="T0" fmla="*/ 12 w 40"/>
                  <a:gd name="T1" fmla="*/ 12 h 40"/>
                  <a:gd name="T2" fmla="*/ 29 w 40"/>
                  <a:gd name="T3" fmla="*/ 1 h 40"/>
                  <a:gd name="T4" fmla="*/ 37 w 40"/>
                  <a:gd name="T5" fmla="*/ 13 h 40"/>
                  <a:gd name="T6" fmla="*/ 22 w 40"/>
                  <a:gd name="T7" fmla="*/ 37 h 40"/>
                  <a:gd name="T8" fmla="*/ 12 w 40"/>
                  <a:gd name="T9" fmla="*/ 1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0">
                    <a:moveTo>
                      <a:pt x="12" y="12"/>
                    </a:moveTo>
                    <a:cubicBezTo>
                      <a:pt x="25" y="9"/>
                      <a:pt x="17" y="0"/>
                      <a:pt x="29" y="1"/>
                    </a:cubicBezTo>
                    <a:cubicBezTo>
                      <a:pt x="34" y="1"/>
                      <a:pt x="37" y="9"/>
                      <a:pt x="37" y="13"/>
                    </a:cubicBezTo>
                    <a:cubicBezTo>
                      <a:pt x="37" y="19"/>
                      <a:pt x="40" y="32"/>
                      <a:pt x="22" y="37"/>
                    </a:cubicBezTo>
                    <a:cubicBezTo>
                      <a:pt x="8" y="40"/>
                      <a:pt x="0" y="15"/>
                      <a:pt x="12" y="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87" name="íṥľidê">
                <a:extLst>
                  <a:ext uri="{FF2B5EF4-FFF2-40B4-BE49-F238E27FC236}">
                    <a16:creationId xmlns:a16="http://schemas.microsoft.com/office/drawing/2014/main" id="{A5C0BB0C-6AEC-4D14-9377-D2F283621FDF}"/>
                  </a:ext>
                </a:extLst>
              </p:cNvPr>
              <p:cNvSpPr/>
              <p:nvPr userDrawn="1"/>
            </p:nvSpPr>
            <p:spPr bwMode="auto">
              <a:xfrm flipH="1">
                <a:off x="9850560" y="3230378"/>
                <a:ext cx="66272" cy="69284"/>
              </a:xfrm>
              <a:custGeom>
                <a:avLst/>
                <a:gdLst>
                  <a:gd name="T0" fmla="*/ 12 w 32"/>
                  <a:gd name="T1" fmla="*/ 3 h 33"/>
                  <a:gd name="T2" fmla="*/ 23 w 32"/>
                  <a:gd name="T3" fmla="*/ 30 h 33"/>
                  <a:gd name="T4" fmla="*/ 12 w 32"/>
                  <a:gd name="T5" fmla="*/ 31 h 33"/>
                  <a:gd name="T6" fmla="*/ 0 w 32"/>
                  <a:gd name="T7" fmla="*/ 8 h 33"/>
                  <a:gd name="T8" fmla="*/ 12 w 32"/>
                  <a:gd name="T9" fmla="*/ 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3">
                    <a:moveTo>
                      <a:pt x="12" y="3"/>
                    </a:moveTo>
                    <a:cubicBezTo>
                      <a:pt x="13" y="14"/>
                      <a:pt x="32" y="15"/>
                      <a:pt x="23" y="30"/>
                    </a:cubicBezTo>
                    <a:cubicBezTo>
                      <a:pt x="21" y="32"/>
                      <a:pt x="15" y="33"/>
                      <a:pt x="12" y="31"/>
                    </a:cubicBezTo>
                    <a:cubicBezTo>
                      <a:pt x="8" y="29"/>
                      <a:pt x="0" y="21"/>
                      <a:pt x="0" y="8"/>
                    </a:cubicBezTo>
                    <a:cubicBezTo>
                      <a:pt x="0" y="1"/>
                      <a:pt x="11" y="0"/>
                      <a:pt x="12" y="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88" name="íśľiďè">
                <a:extLst>
                  <a:ext uri="{FF2B5EF4-FFF2-40B4-BE49-F238E27FC236}">
                    <a16:creationId xmlns:a16="http://schemas.microsoft.com/office/drawing/2014/main" id="{A8B52DE3-B76E-43AA-921E-48D3E6DA35AB}"/>
                  </a:ext>
                </a:extLst>
              </p:cNvPr>
              <p:cNvSpPr/>
              <p:nvPr userDrawn="1"/>
            </p:nvSpPr>
            <p:spPr bwMode="auto">
              <a:xfrm flipH="1">
                <a:off x="9701950" y="3021521"/>
                <a:ext cx="171705" cy="219902"/>
              </a:xfrm>
              <a:custGeom>
                <a:avLst/>
                <a:gdLst>
                  <a:gd name="T0" fmla="*/ 81 w 82"/>
                  <a:gd name="T1" fmla="*/ 2 h 105"/>
                  <a:gd name="T2" fmla="*/ 77 w 82"/>
                  <a:gd name="T3" fmla="*/ 1 h 105"/>
                  <a:gd name="T4" fmla="*/ 49 w 82"/>
                  <a:gd name="T5" fmla="*/ 21 h 105"/>
                  <a:gd name="T6" fmla="*/ 35 w 82"/>
                  <a:gd name="T7" fmla="*/ 32 h 105"/>
                  <a:gd name="T8" fmla="*/ 22 w 82"/>
                  <a:gd name="T9" fmla="*/ 44 h 105"/>
                  <a:gd name="T10" fmla="*/ 22 w 82"/>
                  <a:gd name="T11" fmla="*/ 45 h 105"/>
                  <a:gd name="T12" fmla="*/ 19 w 82"/>
                  <a:gd name="T13" fmla="*/ 48 h 105"/>
                  <a:gd name="T14" fmla="*/ 16 w 82"/>
                  <a:gd name="T15" fmla="*/ 52 h 105"/>
                  <a:gd name="T16" fmla="*/ 15 w 82"/>
                  <a:gd name="T17" fmla="*/ 54 h 105"/>
                  <a:gd name="T18" fmla="*/ 14 w 82"/>
                  <a:gd name="T19" fmla="*/ 56 h 105"/>
                  <a:gd name="T20" fmla="*/ 12 w 82"/>
                  <a:gd name="T21" fmla="*/ 60 h 105"/>
                  <a:gd name="T22" fmla="*/ 7 w 82"/>
                  <a:gd name="T23" fmla="*/ 77 h 105"/>
                  <a:gd name="T24" fmla="*/ 1 w 82"/>
                  <a:gd name="T25" fmla="*/ 98 h 105"/>
                  <a:gd name="T26" fmla="*/ 10 w 82"/>
                  <a:gd name="T27" fmla="*/ 101 h 105"/>
                  <a:gd name="T28" fmla="*/ 16 w 82"/>
                  <a:gd name="T29" fmla="*/ 80 h 105"/>
                  <a:gd name="T30" fmla="*/ 22 w 82"/>
                  <a:gd name="T31" fmla="*/ 64 h 105"/>
                  <a:gd name="T32" fmla="*/ 23 w 82"/>
                  <a:gd name="T33" fmla="*/ 60 h 105"/>
                  <a:gd name="T34" fmla="*/ 25 w 82"/>
                  <a:gd name="T35" fmla="*/ 57 h 105"/>
                  <a:gd name="T36" fmla="*/ 26 w 82"/>
                  <a:gd name="T37" fmla="*/ 55 h 105"/>
                  <a:gd name="T38" fmla="*/ 27 w 82"/>
                  <a:gd name="T39" fmla="*/ 54 h 105"/>
                  <a:gd name="T40" fmla="*/ 29 w 82"/>
                  <a:gd name="T41" fmla="*/ 52 h 105"/>
                  <a:gd name="T42" fmla="*/ 29 w 82"/>
                  <a:gd name="T43" fmla="*/ 51 h 105"/>
                  <a:gd name="T44" fmla="*/ 42 w 82"/>
                  <a:gd name="T45" fmla="*/ 40 h 105"/>
                  <a:gd name="T46" fmla="*/ 55 w 82"/>
                  <a:gd name="T47" fmla="*/ 29 h 105"/>
                  <a:gd name="T48" fmla="*/ 80 w 82"/>
                  <a:gd name="T49" fmla="*/ 6 h 105"/>
                  <a:gd name="T50" fmla="*/ 81 w 82"/>
                  <a:gd name="T51" fmla="*/ 2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2" h="105">
                    <a:moveTo>
                      <a:pt x="81" y="2"/>
                    </a:moveTo>
                    <a:cubicBezTo>
                      <a:pt x="80" y="0"/>
                      <a:pt x="78" y="0"/>
                      <a:pt x="77" y="1"/>
                    </a:cubicBezTo>
                    <a:cubicBezTo>
                      <a:pt x="67" y="7"/>
                      <a:pt x="58" y="14"/>
                      <a:pt x="49" y="21"/>
                    </a:cubicBezTo>
                    <a:cubicBezTo>
                      <a:pt x="44" y="25"/>
                      <a:pt x="40" y="28"/>
                      <a:pt x="35" y="32"/>
                    </a:cubicBezTo>
                    <a:cubicBezTo>
                      <a:pt x="31" y="36"/>
                      <a:pt x="27" y="40"/>
                      <a:pt x="22" y="44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1" y="45"/>
                      <a:pt x="20" y="46"/>
                      <a:pt x="19" y="48"/>
                    </a:cubicBezTo>
                    <a:cubicBezTo>
                      <a:pt x="18" y="49"/>
                      <a:pt x="17" y="50"/>
                      <a:pt x="16" y="52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7"/>
                      <a:pt x="13" y="59"/>
                      <a:pt x="12" y="60"/>
                    </a:cubicBezTo>
                    <a:cubicBezTo>
                      <a:pt x="10" y="65"/>
                      <a:pt x="8" y="71"/>
                      <a:pt x="7" y="77"/>
                    </a:cubicBezTo>
                    <a:cubicBezTo>
                      <a:pt x="5" y="85"/>
                      <a:pt x="3" y="90"/>
                      <a:pt x="1" y="98"/>
                    </a:cubicBezTo>
                    <a:cubicBezTo>
                      <a:pt x="0" y="104"/>
                      <a:pt x="8" y="105"/>
                      <a:pt x="10" y="101"/>
                    </a:cubicBezTo>
                    <a:cubicBezTo>
                      <a:pt x="12" y="93"/>
                      <a:pt x="14" y="86"/>
                      <a:pt x="16" y="80"/>
                    </a:cubicBezTo>
                    <a:cubicBezTo>
                      <a:pt x="18" y="74"/>
                      <a:pt x="20" y="68"/>
                      <a:pt x="22" y="64"/>
                    </a:cubicBezTo>
                    <a:cubicBezTo>
                      <a:pt x="22" y="63"/>
                      <a:pt x="23" y="62"/>
                      <a:pt x="23" y="60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25" y="56"/>
                      <a:pt x="26" y="55"/>
                      <a:pt x="26" y="55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7" y="53"/>
                      <a:pt x="28" y="52"/>
                      <a:pt x="29" y="52"/>
                    </a:cubicBezTo>
                    <a:cubicBezTo>
                      <a:pt x="29" y="51"/>
                      <a:pt x="29" y="51"/>
                      <a:pt x="29" y="51"/>
                    </a:cubicBezTo>
                    <a:cubicBezTo>
                      <a:pt x="33" y="48"/>
                      <a:pt x="37" y="44"/>
                      <a:pt x="42" y="40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64" y="20"/>
                      <a:pt x="73" y="13"/>
                      <a:pt x="80" y="6"/>
                    </a:cubicBezTo>
                    <a:cubicBezTo>
                      <a:pt x="81" y="5"/>
                      <a:pt x="82" y="3"/>
                      <a:pt x="81" y="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89" name="îṡ1îḍê">
                <a:extLst>
                  <a:ext uri="{FF2B5EF4-FFF2-40B4-BE49-F238E27FC236}">
                    <a16:creationId xmlns:a16="http://schemas.microsoft.com/office/drawing/2014/main" id="{2DA351CB-30B0-4AF1-B83E-1A215A9297DB}"/>
                  </a:ext>
                </a:extLst>
              </p:cNvPr>
              <p:cNvSpPr/>
              <p:nvPr userDrawn="1"/>
            </p:nvSpPr>
            <p:spPr bwMode="auto">
              <a:xfrm flipH="1">
                <a:off x="9539283" y="3236403"/>
                <a:ext cx="152626" cy="284166"/>
              </a:xfrm>
              <a:custGeom>
                <a:avLst/>
                <a:gdLst>
                  <a:gd name="T0" fmla="*/ 14 w 73"/>
                  <a:gd name="T1" fmla="*/ 4 h 136"/>
                  <a:gd name="T2" fmla="*/ 20 w 73"/>
                  <a:gd name="T3" fmla="*/ 11 h 136"/>
                  <a:gd name="T4" fmla="*/ 25 w 73"/>
                  <a:gd name="T5" fmla="*/ 19 h 136"/>
                  <a:gd name="T6" fmla="*/ 34 w 73"/>
                  <a:gd name="T7" fmla="*/ 34 h 136"/>
                  <a:gd name="T8" fmla="*/ 50 w 73"/>
                  <a:gd name="T9" fmla="*/ 66 h 136"/>
                  <a:gd name="T10" fmla="*/ 72 w 73"/>
                  <a:gd name="T11" fmla="*/ 132 h 136"/>
                  <a:gd name="T12" fmla="*/ 70 w 73"/>
                  <a:gd name="T13" fmla="*/ 136 h 136"/>
                  <a:gd name="T14" fmla="*/ 67 w 73"/>
                  <a:gd name="T15" fmla="*/ 134 h 136"/>
                  <a:gd name="T16" fmla="*/ 41 w 73"/>
                  <a:gd name="T17" fmla="*/ 70 h 136"/>
                  <a:gd name="T18" fmla="*/ 23 w 73"/>
                  <a:gd name="T19" fmla="*/ 41 h 136"/>
                  <a:gd name="T20" fmla="*/ 13 w 73"/>
                  <a:gd name="T21" fmla="*/ 27 h 136"/>
                  <a:gd name="T22" fmla="*/ 8 w 73"/>
                  <a:gd name="T23" fmla="*/ 21 h 136"/>
                  <a:gd name="T24" fmla="*/ 3 w 73"/>
                  <a:gd name="T25" fmla="*/ 15 h 136"/>
                  <a:gd name="T26" fmla="*/ 3 w 73"/>
                  <a:gd name="T27" fmla="*/ 15 h 136"/>
                  <a:gd name="T28" fmla="*/ 3 w 73"/>
                  <a:gd name="T29" fmla="*/ 3 h 136"/>
                  <a:gd name="T30" fmla="*/ 14 w 73"/>
                  <a:gd name="T31" fmla="*/ 3 h 136"/>
                  <a:gd name="T32" fmla="*/ 14 w 73"/>
                  <a:gd name="T33" fmla="*/ 4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3" h="136">
                    <a:moveTo>
                      <a:pt x="14" y="4"/>
                    </a:moveTo>
                    <a:cubicBezTo>
                      <a:pt x="16" y="7"/>
                      <a:pt x="18" y="9"/>
                      <a:pt x="20" y="11"/>
                    </a:cubicBezTo>
                    <a:cubicBezTo>
                      <a:pt x="22" y="14"/>
                      <a:pt x="23" y="16"/>
                      <a:pt x="25" y="19"/>
                    </a:cubicBezTo>
                    <a:cubicBezTo>
                      <a:pt x="28" y="24"/>
                      <a:pt x="32" y="29"/>
                      <a:pt x="34" y="34"/>
                    </a:cubicBezTo>
                    <a:cubicBezTo>
                      <a:pt x="40" y="44"/>
                      <a:pt x="45" y="55"/>
                      <a:pt x="50" y="66"/>
                    </a:cubicBezTo>
                    <a:cubicBezTo>
                      <a:pt x="60" y="87"/>
                      <a:pt x="67" y="110"/>
                      <a:pt x="72" y="132"/>
                    </a:cubicBezTo>
                    <a:cubicBezTo>
                      <a:pt x="73" y="134"/>
                      <a:pt x="72" y="135"/>
                      <a:pt x="70" y="136"/>
                    </a:cubicBezTo>
                    <a:cubicBezTo>
                      <a:pt x="69" y="136"/>
                      <a:pt x="68" y="135"/>
                      <a:pt x="67" y="134"/>
                    </a:cubicBezTo>
                    <a:cubicBezTo>
                      <a:pt x="60" y="112"/>
                      <a:pt x="51" y="90"/>
                      <a:pt x="41" y="70"/>
                    </a:cubicBezTo>
                    <a:cubicBezTo>
                      <a:pt x="35" y="60"/>
                      <a:pt x="30" y="50"/>
                      <a:pt x="23" y="41"/>
                    </a:cubicBezTo>
                    <a:cubicBezTo>
                      <a:pt x="20" y="36"/>
                      <a:pt x="17" y="32"/>
                      <a:pt x="13" y="27"/>
                    </a:cubicBezTo>
                    <a:cubicBezTo>
                      <a:pt x="12" y="25"/>
                      <a:pt x="10" y="23"/>
                      <a:pt x="8" y="21"/>
                    </a:cubicBezTo>
                    <a:cubicBezTo>
                      <a:pt x="6" y="19"/>
                      <a:pt x="4" y="16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0" y="12"/>
                      <a:pt x="0" y="7"/>
                      <a:pt x="3" y="3"/>
                    </a:cubicBezTo>
                    <a:cubicBezTo>
                      <a:pt x="6" y="0"/>
                      <a:pt x="11" y="0"/>
                      <a:pt x="14" y="3"/>
                    </a:cubicBezTo>
                    <a:cubicBezTo>
                      <a:pt x="14" y="4"/>
                      <a:pt x="14" y="4"/>
                      <a:pt x="14" y="4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90" name="iṣ1iḑe">
                <a:extLst>
                  <a:ext uri="{FF2B5EF4-FFF2-40B4-BE49-F238E27FC236}">
                    <a16:creationId xmlns:a16="http://schemas.microsoft.com/office/drawing/2014/main" id="{950F8F42-3F30-4223-B3BA-A9BD516B336A}"/>
                  </a:ext>
                </a:extLst>
              </p:cNvPr>
              <p:cNvSpPr/>
              <p:nvPr userDrawn="1"/>
            </p:nvSpPr>
            <p:spPr bwMode="auto">
              <a:xfrm flipH="1">
                <a:off x="9712996" y="3218328"/>
                <a:ext cx="189779" cy="260067"/>
              </a:xfrm>
              <a:custGeom>
                <a:avLst/>
                <a:gdLst>
                  <a:gd name="T0" fmla="*/ 91 w 91"/>
                  <a:gd name="T1" fmla="*/ 9 h 125"/>
                  <a:gd name="T2" fmla="*/ 91 w 91"/>
                  <a:gd name="T3" fmla="*/ 19 h 125"/>
                  <a:gd name="T4" fmla="*/ 90 w 91"/>
                  <a:gd name="T5" fmla="*/ 29 h 125"/>
                  <a:gd name="T6" fmla="*/ 87 w 91"/>
                  <a:gd name="T7" fmla="*/ 49 h 125"/>
                  <a:gd name="T8" fmla="*/ 83 w 91"/>
                  <a:gd name="T9" fmla="*/ 68 h 125"/>
                  <a:gd name="T10" fmla="*/ 80 w 91"/>
                  <a:gd name="T11" fmla="*/ 78 h 125"/>
                  <a:gd name="T12" fmla="*/ 78 w 91"/>
                  <a:gd name="T13" fmla="*/ 83 h 125"/>
                  <a:gd name="T14" fmla="*/ 76 w 91"/>
                  <a:gd name="T15" fmla="*/ 89 h 125"/>
                  <a:gd name="T16" fmla="*/ 67 w 91"/>
                  <a:gd name="T17" fmla="*/ 96 h 125"/>
                  <a:gd name="T18" fmla="*/ 58 w 91"/>
                  <a:gd name="T19" fmla="*/ 102 h 125"/>
                  <a:gd name="T20" fmla="*/ 40 w 91"/>
                  <a:gd name="T21" fmla="*/ 110 h 125"/>
                  <a:gd name="T22" fmla="*/ 22 w 91"/>
                  <a:gd name="T23" fmla="*/ 117 h 125"/>
                  <a:gd name="T24" fmla="*/ 4 w 91"/>
                  <a:gd name="T25" fmla="*/ 125 h 125"/>
                  <a:gd name="T26" fmla="*/ 4 w 91"/>
                  <a:gd name="T27" fmla="*/ 125 h 125"/>
                  <a:gd name="T28" fmla="*/ 1 w 91"/>
                  <a:gd name="T29" fmla="*/ 124 h 125"/>
                  <a:gd name="T30" fmla="*/ 2 w 91"/>
                  <a:gd name="T31" fmla="*/ 120 h 125"/>
                  <a:gd name="T32" fmla="*/ 19 w 91"/>
                  <a:gd name="T33" fmla="*/ 111 h 125"/>
                  <a:gd name="T34" fmla="*/ 37 w 91"/>
                  <a:gd name="T35" fmla="*/ 103 h 125"/>
                  <a:gd name="T36" fmla="*/ 54 w 91"/>
                  <a:gd name="T37" fmla="*/ 94 h 125"/>
                  <a:gd name="T38" fmla="*/ 67 w 91"/>
                  <a:gd name="T39" fmla="*/ 83 h 125"/>
                  <a:gd name="T40" fmla="*/ 69 w 91"/>
                  <a:gd name="T41" fmla="*/ 80 h 125"/>
                  <a:gd name="T42" fmla="*/ 70 w 91"/>
                  <a:gd name="T43" fmla="*/ 75 h 125"/>
                  <a:gd name="T44" fmla="*/ 71 w 91"/>
                  <a:gd name="T45" fmla="*/ 66 h 125"/>
                  <a:gd name="T46" fmla="*/ 74 w 91"/>
                  <a:gd name="T47" fmla="*/ 47 h 125"/>
                  <a:gd name="T48" fmla="*/ 76 w 91"/>
                  <a:gd name="T49" fmla="*/ 28 h 125"/>
                  <a:gd name="T50" fmla="*/ 76 w 91"/>
                  <a:gd name="T51" fmla="*/ 19 h 125"/>
                  <a:gd name="T52" fmla="*/ 76 w 91"/>
                  <a:gd name="T53" fmla="*/ 10 h 125"/>
                  <a:gd name="T54" fmla="*/ 76 w 91"/>
                  <a:gd name="T55" fmla="*/ 9 h 125"/>
                  <a:gd name="T56" fmla="*/ 83 w 91"/>
                  <a:gd name="T57" fmla="*/ 1 h 125"/>
                  <a:gd name="T58" fmla="*/ 91 w 91"/>
                  <a:gd name="T59" fmla="*/ 8 h 125"/>
                  <a:gd name="T60" fmla="*/ 91 w 91"/>
                  <a:gd name="T61" fmla="*/ 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91" h="125">
                    <a:moveTo>
                      <a:pt x="91" y="9"/>
                    </a:moveTo>
                    <a:cubicBezTo>
                      <a:pt x="91" y="12"/>
                      <a:pt x="91" y="16"/>
                      <a:pt x="91" y="19"/>
                    </a:cubicBezTo>
                    <a:cubicBezTo>
                      <a:pt x="91" y="22"/>
                      <a:pt x="90" y="26"/>
                      <a:pt x="90" y="29"/>
                    </a:cubicBezTo>
                    <a:cubicBezTo>
                      <a:pt x="89" y="36"/>
                      <a:pt x="88" y="42"/>
                      <a:pt x="87" y="49"/>
                    </a:cubicBezTo>
                    <a:cubicBezTo>
                      <a:pt x="86" y="55"/>
                      <a:pt x="84" y="62"/>
                      <a:pt x="83" y="68"/>
                    </a:cubicBezTo>
                    <a:cubicBezTo>
                      <a:pt x="82" y="72"/>
                      <a:pt x="81" y="75"/>
                      <a:pt x="80" y="78"/>
                    </a:cubicBezTo>
                    <a:cubicBezTo>
                      <a:pt x="78" y="83"/>
                      <a:pt x="78" y="83"/>
                      <a:pt x="78" y="83"/>
                    </a:cubicBezTo>
                    <a:cubicBezTo>
                      <a:pt x="78" y="85"/>
                      <a:pt x="77" y="87"/>
                      <a:pt x="76" y="89"/>
                    </a:cubicBezTo>
                    <a:cubicBezTo>
                      <a:pt x="73" y="92"/>
                      <a:pt x="70" y="94"/>
                      <a:pt x="67" y="96"/>
                    </a:cubicBezTo>
                    <a:cubicBezTo>
                      <a:pt x="64" y="98"/>
                      <a:pt x="61" y="100"/>
                      <a:pt x="58" y="102"/>
                    </a:cubicBezTo>
                    <a:cubicBezTo>
                      <a:pt x="52" y="105"/>
                      <a:pt x="46" y="107"/>
                      <a:pt x="40" y="110"/>
                    </a:cubicBezTo>
                    <a:cubicBezTo>
                      <a:pt x="22" y="117"/>
                      <a:pt x="22" y="117"/>
                      <a:pt x="22" y="117"/>
                    </a:cubicBezTo>
                    <a:cubicBezTo>
                      <a:pt x="16" y="119"/>
                      <a:pt x="10" y="121"/>
                      <a:pt x="4" y="125"/>
                    </a:cubicBezTo>
                    <a:cubicBezTo>
                      <a:pt x="4" y="125"/>
                      <a:pt x="4" y="125"/>
                      <a:pt x="4" y="125"/>
                    </a:cubicBezTo>
                    <a:cubicBezTo>
                      <a:pt x="3" y="125"/>
                      <a:pt x="2" y="125"/>
                      <a:pt x="1" y="124"/>
                    </a:cubicBezTo>
                    <a:cubicBezTo>
                      <a:pt x="0" y="122"/>
                      <a:pt x="1" y="121"/>
                      <a:pt x="2" y="120"/>
                    </a:cubicBezTo>
                    <a:cubicBezTo>
                      <a:pt x="7" y="116"/>
                      <a:pt x="13" y="114"/>
                      <a:pt x="19" y="111"/>
                    </a:cubicBezTo>
                    <a:cubicBezTo>
                      <a:pt x="37" y="103"/>
                      <a:pt x="37" y="103"/>
                      <a:pt x="37" y="103"/>
                    </a:cubicBezTo>
                    <a:cubicBezTo>
                      <a:pt x="43" y="100"/>
                      <a:pt x="49" y="97"/>
                      <a:pt x="54" y="94"/>
                    </a:cubicBezTo>
                    <a:cubicBezTo>
                      <a:pt x="59" y="91"/>
                      <a:pt x="65" y="87"/>
                      <a:pt x="67" y="83"/>
                    </a:cubicBezTo>
                    <a:cubicBezTo>
                      <a:pt x="68" y="82"/>
                      <a:pt x="68" y="81"/>
                      <a:pt x="69" y="80"/>
                    </a:cubicBezTo>
                    <a:cubicBezTo>
                      <a:pt x="70" y="75"/>
                      <a:pt x="70" y="75"/>
                      <a:pt x="70" y="75"/>
                    </a:cubicBezTo>
                    <a:cubicBezTo>
                      <a:pt x="70" y="72"/>
                      <a:pt x="71" y="69"/>
                      <a:pt x="71" y="66"/>
                    </a:cubicBezTo>
                    <a:cubicBezTo>
                      <a:pt x="73" y="60"/>
                      <a:pt x="74" y="53"/>
                      <a:pt x="74" y="47"/>
                    </a:cubicBezTo>
                    <a:cubicBezTo>
                      <a:pt x="75" y="41"/>
                      <a:pt x="76" y="34"/>
                      <a:pt x="76" y="28"/>
                    </a:cubicBezTo>
                    <a:cubicBezTo>
                      <a:pt x="76" y="25"/>
                      <a:pt x="76" y="22"/>
                      <a:pt x="76" y="19"/>
                    </a:cubicBezTo>
                    <a:cubicBezTo>
                      <a:pt x="76" y="15"/>
                      <a:pt x="76" y="12"/>
                      <a:pt x="76" y="10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5" y="5"/>
                      <a:pt x="79" y="1"/>
                      <a:pt x="83" y="1"/>
                    </a:cubicBezTo>
                    <a:cubicBezTo>
                      <a:pt x="87" y="0"/>
                      <a:pt x="91" y="4"/>
                      <a:pt x="91" y="8"/>
                    </a:cubicBezTo>
                    <a:lnTo>
                      <a:pt x="91" y="9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91" name="isḷîḓê">
                <a:extLst>
                  <a:ext uri="{FF2B5EF4-FFF2-40B4-BE49-F238E27FC236}">
                    <a16:creationId xmlns:a16="http://schemas.microsoft.com/office/drawing/2014/main" id="{3F32FA53-8E92-4321-8FE9-C1D00CD42093}"/>
                  </a:ext>
                </a:extLst>
              </p:cNvPr>
              <p:cNvSpPr/>
              <p:nvPr userDrawn="1"/>
            </p:nvSpPr>
            <p:spPr bwMode="auto">
              <a:xfrm flipH="1">
                <a:off x="9537275" y="3501490"/>
                <a:ext cx="21087" cy="23095"/>
              </a:xfrm>
              <a:custGeom>
                <a:avLst/>
                <a:gdLst>
                  <a:gd name="T0" fmla="*/ 2 w 10"/>
                  <a:gd name="T1" fmla="*/ 5 h 11"/>
                  <a:gd name="T2" fmla="*/ 0 w 10"/>
                  <a:gd name="T3" fmla="*/ 4 h 11"/>
                  <a:gd name="T4" fmla="*/ 4 w 10"/>
                  <a:gd name="T5" fmla="*/ 3 h 11"/>
                  <a:gd name="T6" fmla="*/ 9 w 10"/>
                  <a:gd name="T7" fmla="*/ 0 h 11"/>
                  <a:gd name="T8" fmla="*/ 9 w 10"/>
                  <a:gd name="T9" fmla="*/ 3 h 11"/>
                  <a:gd name="T10" fmla="*/ 6 w 10"/>
                  <a:gd name="T11" fmla="*/ 9 h 11"/>
                  <a:gd name="T12" fmla="*/ 2 w 10"/>
                  <a:gd name="T13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2" y="5"/>
                    </a:moveTo>
                    <a:cubicBezTo>
                      <a:pt x="2" y="5"/>
                      <a:pt x="1" y="5"/>
                      <a:pt x="0" y="4"/>
                    </a:cubicBezTo>
                    <a:cubicBezTo>
                      <a:pt x="0" y="3"/>
                      <a:pt x="2" y="3"/>
                      <a:pt x="4" y="3"/>
                    </a:cubicBezTo>
                    <a:cubicBezTo>
                      <a:pt x="6" y="3"/>
                      <a:pt x="7" y="0"/>
                      <a:pt x="9" y="0"/>
                    </a:cubicBezTo>
                    <a:cubicBezTo>
                      <a:pt x="10" y="0"/>
                      <a:pt x="9" y="2"/>
                      <a:pt x="9" y="3"/>
                    </a:cubicBezTo>
                    <a:cubicBezTo>
                      <a:pt x="9" y="3"/>
                      <a:pt x="10" y="7"/>
                      <a:pt x="6" y="9"/>
                    </a:cubicBezTo>
                    <a:cubicBezTo>
                      <a:pt x="2" y="11"/>
                      <a:pt x="2" y="5"/>
                      <a:pt x="2" y="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92" name="îṡļíďe">
                <a:extLst>
                  <a:ext uri="{FF2B5EF4-FFF2-40B4-BE49-F238E27FC236}">
                    <a16:creationId xmlns:a16="http://schemas.microsoft.com/office/drawing/2014/main" id="{B1179643-2177-48F6-869D-CEEBC27C9BC4}"/>
                  </a:ext>
                </a:extLst>
              </p:cNvPr>
              <p:cNvSpPr/>
              <p:nvPr userDrawn="1"/>
            </p:nvSpPr>
            <p:spPr bwMode="auto">
              <a:xfrm flipH="1">
                <a:off x="9877672" y="3458313"/>
                <a:ext cx="25103" cy="22091"/>
              </a:xfrm>
              <a:custGeom>
                <a:avLst/>
                <a:gdLst>
                  <a:gd name="T0" fmla="*/ 5 w 12"/>
                  <a:gd name="T1" fmla="*/ 3 h 11"/>
                  <a:gd name="T2" fmla="*/ 6 w 12"/>
                  <a:gd name="T3" fmla="*/ 1 h 11"/>
                  <a:gd name="T4" fmla="*/ 8 w 12"/>
                  <a:gd name="T5" fmla="*/ 4 h 11"/>
                  <a:gd name="T6" fmla="*/ 11 w 12"/>
                  <a:gd name="T7" fmla="*/ 8 h 11"/>
                  <a:gd name="T8" fmla="*/ 9 w 12"/>
                  <a:gd name="T9" fmla="*/ 9 h 11"/>
                  <a:gd name="T10" fmla="*/ 3 w 12"/>
                  <a:gd name="T11" fmla="*/ 8 h 11"/>
                  <a:gd name="T12" fmla="*/ 5 w 12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1">
                    <a:moveTo>
                      <a:pt x="5" y="3"/>
                    </a:moveTo>
                    <a:cubicBezTo>
                      <a:pt x="5" y="3"/>
                      <a:pt x="5" y="2"/>
                      <a:pt x="6" y="1"/>
                    </a:cubicBezTo>
                    <a:cubicBezTo>
                      <a:pt x="7" y="0"/>
                      <a:pt x="7" y="2"/>
                      <a:pt x="8" y="4"/>
                    </a:cubicBezTo>
                    <a:cubicBezTo>
                      <a:pt x="8" y="6"/>
                      <a:pt x="11" y="7"/>
                      <a:pt x="11" y="8"/>
                    </a:cubicBezTo>
                    <a:cubicBezTo>
                      <a:pt x="12" y="9"/>
                      <a:pt x="10" y="9"/>
                      <a:pt x="9" y="9"/>
                    </a:cubicBezTo>
                    <a:cubicBezTo>
                      <a:pt x="9" y="9"/>
                      <a:pt x="6" y="11"/>
                      <a:pt x="3" y="8"/>
                    </a:cubicBezTo>
                    <a:cubicBezTo>
                      <a:pt x="0" y="4"/>
                      <a:pt x="5" y="3"/>
                      <a:pt x="5" y="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93" name="îṣḻîḋê">
                <a:extLst>
                  <a:ext uri="{FF2B5EF4-FFF2-40B4-BE49-F238E27FC236}">
                    <a16:creationId xmlns:a16="http://schemas.microsoft.com/office/drawing/2014/main" id="{91AF1085-FE71-47A5-8BA7-E4781C1320CE}"/>
                  </a:ext>
                </a:extLst>
              </p:cNvPr>
              <p:cNvSpPr/>
              <p:nvPr userDrawn="1"/>
            </p:nvSpPr>
            <p:spPr bwMode="auto">
              <a:xfrm flipH="1">
                <a:off x="9412764" y="3497474"/>
                <a:ext cx="153630" cy="46190"/>
              </a:xfrm>
              <a:custGeom>
                <a:avLst/>
                <a:gdLst>
                  <a:gd name="T0" fmla="*/ 70 w 74"/>
                  <a:gd name="T1" fmla="*/ 22 h 22"/>
                  <a:gd name="T2" fmla="*/ 3 w 74"/>
                  <a:gd name="T3" fmla="*/ 22 h 22"/>
                  <a:gd name="T4" fmla="*/ 3 w 74"/>
                  <a:gd name="T5" fmla="*/ 11 h 22"/>
                  <a:gd name="T6" fmla="*/ 6 w 74"/>
                  <a:gd name="T7" fmla="*/ 7 h 22"/>
                  <a:gd name="T8" fmla="*/ 9 w 74"/>
                  <a:gd name="T9" fmla="*/ 10 h 22"/>
                  <a:gd name="T10" fmla="*/ 13 w 74"/>
                  <a:gd name="T11" fmla="*/ 5 h 22"/>
                  <a:gd name="T12" fmla="*/ 49 w 74"/>
                  <a:gd name="T13" fmla="*/ 0 h 22"/>
                  <a:gd name="T14" fmla="*/ 70 w 74"/>
                  <a:gd name="T1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4" h="22">
                    <a:moveTo>
                      <a:pt x="70" y="22"/>
                    </a:moveTo>
                    <a:cubicBezTo>
                      <a:pt x="3" y="22"/>
                      <a:pt x="3" y="22"/>
                      <a:pt x="3" y="22"/>
                    </a:cubicBezTo>
                    <a:cubicBezTo>
                      <a:pt x="0" y="19"/>
                      <a:pt x="1" y="15"/>
                      <a:pt x="3" y="11"/>
                    </a:cubicBezTo>
                    <a:cubicBezTo>
                      <a:pt x="3" y="11"/>
                      <a:pt x="1" y="8"/>
                      <a:pt x="6" y="7"/>
                    </a:cubicBezTo>
                    <a:cubicBezTo>
                      <a:pt x="6" y="9"/>
                      <a:pt x="8" y="10"/>
                      <a:pt x="9" y="10"/>
                    </a:cubicBezTo>
                    <a:cubicBezTo>
                      <a:pt x="12" y="9"/>
                      <a:pt x="13" y="9"/>
                      <a:pt x="13" y="5"/>
                    </a:cubicBezTo>
                    <a:cubicBezTo>
                      <a:pt x="21" y="3"/>
                      <a:pt x="38" y="0"/>
                      <a:pt x="49" y="0"/>
                    </a:cubicBezTo>
                    <a:cubicBezTo>
                      <a:pt x="74" y="2"/>
                      <a:pt x="70" y="22"/>
                      <a:pt x="70" y="2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94" name="î$ľïḑé">
                <a:extLst>
                  <a:ext uri="{FF2B5EF4-FFF2-40B4-BE49-F238E27FC236}">
                    <a16:creationId xmlns:a16="http://schemas.microsoft.com/office/drawing/2014/main" id="{DFCB2D25-C107-463B-ADD7-8F5062BF96AB}"/>
                  </a:ext>
                </a:extLst>
              </p:cNvPr>
              <p:cNvSpPr/>
              <p:nvPr userDrawn="1"/>
            </p:nvSpPr>
            <p:spPr bwMode="auto">
              <a:xfrm flipH="1">
                <a:off x="9412764" y="3497474"/>
                <a:ext cx="76313" cy="46190"/>
              </a:xfrm>
              <a:custGeom>
                <a:avLst/>
                <a:gdLst>
                  <a:gd name="T0" fmla="*/ 13 w 37"/>
                  <a:gd name="T1" fmla="*/ 0 h 22"/>
                  <a:gd name="T2" fmla="*/ 2 w 37"/>
                  <a:gd name="T3" fmla="*/ 22 h 22"/>
                  <a:gd name="T4" fmla="*/ 33 w 37"/>
                  <a:gd name="T5" fmla="*/ 22 h 22"/>
                  <a:gd name="T6" fmla="*/ 13 w 37"/>
                  <a:gd name="T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22">
                    <a:moveTo>
                      <a:pt x="13" y="0"/>
                    </a:moveTo>
                    <a:cubicBezTo>
                      <a:pt x="1" y="1"/>
                      <a:pt x="0" y="12"/>
                      <a:pt x="2" y="22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33" y="22"/>
                      <a:pt x="37" y="2"/>
                      <a:pt x="1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95" name="íṣliḋe">
                <a:extLst>
                  <a:ext uri="{FF2B5EF4-FFF2-40B4-BE49-F238E27FC236}">
                    <a16:creationId xmlns:a16="http://schemas.microsoft.com/office/drawing/2014/main" id="{831EF8EF-E347-4202-9198-4DDC00B6BBA8}"/>
                  </a:ext>
                </a:extLst>
              </p:cNvPr>
              <p:cNvSpPr/>
              <p:nvPr userDrawn="1"/>
            </p:nvSpPr>
            <p:spPr bwMode="auto">
              <a:xfrm flipH="1">
                <a:off x="9798346" y="3455301"/>
                <a:ext cx="124511" cy="92379"/>
              </a:xfrm>
              <a:custGeom>
                <a:avLst/>
                <a:gdLst>
                  <a:gd name="T0" fmla="*/ 54 w 60"/>
                  <a:gd name="T1" fmla="*/ 44 h 44"/>
                  <a:gd name="T2" fmla="*/ 11 w 60"/>
                  <a:gd name="T3" fmla="*/ 41 h 44"/>
                  <a:gd name="T4" fmla="*/ 0 w 60"/>
                  <a:gd name="T5" fmla="*/ 6 h 44"/>
                  <a:gd name="T6" fmla="*/ 9 w 60"/>
                  <a:gd name="T7" fmla="*/ 3 h 44"/>
                  <a:gd name="T8" fmla="*/ 15 w 60"/>
                  <a:gd name="T9" fmla="*/ 4 h 44"/>
                  <a:gd name="T10" fmla="*/ 13 w 60"/>
                  <a:gd name="T11" fmla="*/ 8 h 44"/>
                  <a:gd name="T12" fmla="*/ 19 w 60"/>
                  <a:gd name="T13" fmla="*/ 10 h 44"/>
                  <a:gd name="T14" fmla="*/ 26 w 60"/>
                  <a:gd name="T15" fmla="*/ 20 h 44"/>
                  <a:gd name="T16" fmla="*/ 35 w 60"/>
                  <a:gd name="T17" fmla="*/ 21 h 44"/>
                  <a:gd name="T18" fmla="*/ 54 w 60"/>
                  <a:gd name="T1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44">
                    <a:moveTo>
                      <a:pt x="54" y="44"/>
                    </a:moveTo>
                    <a:cubicBezTo>
                      <a:pt x="11" y="41"/>
                      <a:pt x="11" y="41"/>
                      <a:pt x="11" y="4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3"/>
                      <a:pt x="5" y="3"/>
                      <a:pt x="9" y="3"/>
                    </a:cubicBezTo>
                    <a:cubicBezTo>
                      <a:pt x="9" y="3"/>
                      <a:pt x="12" y="0"/>
                      <a:pt x="15" y="4"/>
                    </a:cubicBezTo>
                    <a:cubicBezTo>
                      <a:pt x="13" y="5"/>
                      <a:pt x="12" y="7"/>
                      <a:pt x="13" y="8"/>
                    </a:cubicBezTo>
                    <a:cubicBezTo>
                      <a:pt x="14" y="10"/>
                      <a:pt x="15" y="11"/>
                      <a:pt x="19" y="10"/>
                    </a:cubicBezTo>
                    <a:cubicBezTo>
                      <a:pt x="21" y="12"/>
                      <a:pt x="23" y="16"/>
                      <a:pt x="26" y="20"/>
                    </a:cubicBezTo>
                    <a:cubicBezTo>
                      <a:pt x="29" y="20"/>
                      <a:pt x="32" y="21"/>
                      <a:pt x="35" y="21"/>
                    </a:cubicBezTo>
                    <a:cubicBezTo>
                      <a:pt x="60" y="24"/>
                      <a:pt x="54" y="44"/>
                      <a:pt x="54" y="44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96" name="i$1ide">
                <a:extLst>
                  <a:ext uri="{FF2B5EF4-FFF2-40B4-BE49-F238E27FC236}">
                    <a16:creationId xmlns:a16="http://schemas.microsoft.com/office/drawing/2014/main" id="{CE984FEF-7F79-4264-A7D9-062F7876F98E}"/>
                  </a:ext>
                </a:extLst>
              </p:cNvPr>
              <p:cNvSpPr/>
              <p:nvPr userDrawn="1"/>
            </p:nvSpPr>
            <p:spPr bwMode="auto">
              <a:xfrm flipH="1">
                <a:off x="9798346" y="3499482"/>
                <a:ext cx="77317" cy="48198"/>
              </a:xfrm>
              <a:custGeom>
                <a:avLst/>
                <a:gdLst>
                  <a:gd name="T0" fmla="*/ 13 w 37"/>
                  <a:gd name="T1" fmla="*/ 0 h 23"/>
                  <a:gd name="T2" fmla="*/ 1 w 37"/>
                  <a:gd name="T3" fmla="*/ 21 h 23"/>
                  <a:gd name="T4" fmla="*/ 31 w 37"/>
                  <a:gd name="T5" fmla="*/ 23 h 23"/>
                  <a:gd name="T6" fmla="*/ 13 w 37"/>
                  <a:gd name="T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23">
                    <a:moveTo>
                      <a:pt x="13" y="0"/>
                    </a:moveTo>
                    <a:cubicBezTo>
                      <a:pt x="1" y="0"/>
                      <a:pt x="0" y="11"/>
                      <a:pt x="1" y="21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31" y="23"/>
                      <a:pt x="37" y="4"/>
                      <a:pt x="1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97" name="iŝļîḑé">
                <a:extLst>
                  <a:ext uri="{FF2B5EF4-FFF2-40B4-BE49-F238E27FC236}">
                    <a16:creationId xmlns:a16="http://schemas.microsoft.com/office/drawing/2014/main" id="{0E72EDC3-2C08-4723-B103-36D87C266D1B}"/>
                  </a:ext>
                </a:extLst>
              </p:cNvPr>
              <p:cNvSpPr/>
              <p:nvPr userDrawn="1"/>
            </p:nvSpPr>
            <p:spPr bwMode="auto">
              <a:xfrm flipH="1">
                <a:off x="9740107" y="2782540"/>
                <a:ext cx="149614" cy="164676"/>
              </a:xfrm>
              <a:custGeom>
                <a:avLst/>
                <a:gdLst>
                  <a:gd name="T0" fmla="*/ 72 w 72"/>
                  <a:gd name="T1" fmla="*/ 43 h 79"/>
                  <a:gd name="T2" fmla="*/ 16 w 72"/>
                  <a:gd name="T3" fmla="*/ 79 h 79"/>
                  <a:gd name="T4" fmla="*/ 7 w 72"/>
                  <a:gd name="T5" fmla="*/ 65 h 79"/>
                  <a:gd name="T6" fmla="*/ 5 w 72"/>
                  <a:gd name="T7" fmla="*/ 47 h 79"/>
                  <a:gd name="T8" fmla="*/ 5 w 72"/>
                  <a:gd name="T9" fmla="*/ 25 h 79"/>
                  <a:gd name="T10" fmla="*/ 7 w 72"/>
                  <a:gd name="T11" fmla="*/ 2 h 79"/>
                  <a:gd name="T12" fmla="*/ 28 w 72"/>
                  <a:gd name="T13" fmla="*/ 11 h 79"/>
                  <a:gd name="T14" fmla="*/ 47 w 72"/>
                  <a:gd name="T15" fmla="*/ 20 h 79"/>
                  <a:gd name="T16" fmla="*/ 58 w 72"/>
                  <a:gd name="T17" fmla="*/ 24 h 79"/>
                  <a:gd name="T18" fmla="*/ 63 w 72"/>
                  <a:gd name="T19" fmla="*/ 29 h 79"/>
                  <a:gd name="T20" fmla="*/ 72 w 72"/>
                  <a:gd name="T21" fmla="*/ 43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2" h="79">
                    <a:moveTo>
                      <a:pt x="72" y="43"/>
                    </a:moveTo>
                    <a:cubicBezTo>
                      <a:pt x="16" y="79"/>
                      <a:pt x="16" y="79"/>
                      <a:pt x="16" y="79"/>
                    </a:cubicBezTo>
                    <a:cubicBezTo>
                      <a:pt x="7" y="65"/>
                      <a:pt x="7" y="65"/>
                      <a:pt x="7" y="65"/>
                    </a:cubicBezTo>
                    <a:cubicBezTo>
                      <a:pt x="3" y="59"/>
                      <a:pt x="3" y="52"/>
                      <a:pt x="5" y="47"/>
                    </a:cubicBezTo>
                    <a:cubicBezTo>
                      <a:pt x="7" y="41"/>
                      <a:pt x="10" y="36"/>
                      <a:pt x="5" y="25"/>
                    </a:cubicBezTo>
                    <a:cubicBezTo>
                      <a:pt x="0" y="14"/>
                      <a:pt x="2" y="5"/>
                      <a:pt x="7" y="2"/>
                    </a:cubicBezTo>
                    <a:cubicBezTo>
                      <a:pt x="12" y="0"/>
                      <a:pt x="20" y="2"/>
                      <a:pt x="28" y="11"/>
                    </a:cubicBezTo>
                    <a:cubicBezTo>
                      <a:pt x="35" y="20"/>
                      <a:pt x="41" y="19"/>
                      <a:pt x="47" y="20"/>
                    </a:cubicBezTo>
                    <a:cubicBezTo>
                      <a:pt x="51" y="20"/>
                      <a:pt x="55" y="21"/>
                      <a:pt x="58" y="24"/>
                    </a:cubicBezTo>
                    <a:cubicBezTo>
                      <a:pt x="60" y="26"/>
                      <a:pt x="62" y="27"/>
                      <a:pt x="63" y="29"/>
                    </a:cubicBezTo>
                    <a:cubicBezTo>
                      <a:pt x="72" y="43"/>
                      <a:pt x="72" y="43"/>
                      <a:pt x="72" y="43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98" name="ïṩļïďê">
                <a:extLst>
                  <a:ext uri="{FF2B5EF4-FFF2-40B4-BE49-F238E27FC236}">
                    <a16:creationId xmlns:a16="http://schemas.microsoft.com/office/drawing/2014/main" id="{FA08B771-A56E-4EA0-B273-9D15BAF6BB2C}"/>
                  </a:ext>
                </a:extLst>
              </p:cNvPr>
              <p:cNvSpPr/>
              <p:nvPr userDrawn="1"/>
            </p:nvSpPr>
            <p:spPr bwMode="auto">
              <a:xfrm flipH="1">
                <a:off x="9608567" y="2854837"/>
                <a:ext cx="258059" cy="469929"/>
              </a:xfrm>
              <a:custGeom>
                <a:avLst/>
                <a:gdLst>
                  <a:gd name="T0" fmla="*/ 0 w 124"/>
                  <a:gd name="T1" fmla="*/ 37 h 225"/>
                  <a:gd name="T2" fmla="*/ 54 w 124"/>
                  <a:gd name="T3" fmla="*/ 213 h 225"/>
                  <a:gd name="T4" fmla="*/ 121 w 124"/>
                  <a:gd name="T5" fmla="*/ 204 h 225"/>
                  <a:gd name="T6" fmla="*/ 59 w 124"/>
                  <a:gd name="T7" fmla="*/ 6 h 225"/>
                  <a:gd name="T8" fmla="*/ 0 w 124"/>
                  <a:gd name="T9" fmla="*/ 37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225">
                    <a:moveTo>
                      <a:pt x="0" y="37"/>
                    </a:moveTo>
                    <a:cubicBezTo>
                      <a:pt x="31" y="84"/>
                      <a:pt x="53" y="159"/>
                      <a:pt x="54" y="213"/>
                    </a:cubicBezTo>
                    <a:cubicBezTo>
                      <a:pt x="63" y="225"/>
                      <a:pt x="115" y="221"/>
                      <a:pt x="121" y="204"/>
                    </a:cubicBezTo>
                    <a:cubicBezTo>
                      <a:pt x="124" y="139"/>
                      <a:pt x="93" y="51"/>
                      <a:pt x="59" y="6"/>
                    </a:cubicBezTo>
                    <a:cubicBezTo>
                      <a:pt x="43" y="0"/>
                      <a:pt x="1" y="22"/>
                      <a:pt x="0" y="37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99" name="ïṣliḓè">
                <a:extLst>
                  <a:ext uri="{FF2B5EF4-FFF2-40B4-BE49-F238E27FC236}">
                    <a16:creationId xmlns:a16="http://schemas.microsoft.com/office/drawing/2014/main" id="{946C780A-1F40-456C-9B98-F6266776EA8A}"/>
                  </a:ext>
                </a:extLst>
              </p:cNvPr>
              <p:cNvSpPr/>
              <p:nvPr userDrawn="1"/>
            </p:nvSpPr>
            <p:spPr bwMode="auto">
              <a:xfrm flipH="1">
                <a:off x="9729062" y="2854837"/>
                <a:ext cx="137565" cy="96396"/>
              </a:xfrm>
              <a:custGeom>
                <a:avLst/>
                <a:gdLst>
                  <a:gd name="T0" fmla="*/ 66 w 66"/>
                  <a:gd name="T1" fmla="*/ 16 h 46"/>
                  <a:gd name="T2" fmla="*/ 59 w 66"/>
                  <a:gd name="T3" fmla="*/ 6 h 46"/>
                  <a:gd name="T4" fmla="*/ 0 w 66"/>
                  <a:gd name="T5" fmla="*/ 37 h 46"/>
                  <a:gd name="T6" fmla="*/ 6 w 66"/>
                  <a:gd name="T7" fmla="*/ 46 h 46"/>
                  <a:gd name="T8" fmla="*/ 66 w 66"/>
                  <a:gd name="T9" fmla="*/ 1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46">
                    <a:moveTo>
                      <a:pt x="66" y="16"/>
                    </a:moveTo>
                    <a:cubicBezTo>
                      <a:pt x="64" y="13"/>
                      <a:pt x="61" y="9"/>
                      <a:pt x="59" y="6"/>
                    </a:cubicBezTo>
                    <a:cubicBezTo>
                      <a:pt x="43" y="0"/>
                      <a:pt x="1" y="22"/>
                      <a:pt x="0" y="37"/>
                    </a:cubicBezTo>
                    <a:cubicBezTo>
                      <a:pt x="2" y="40"/>
                      <a:pt x="4" y="43"/>
                      <a:pt x="6" y="46"/>
                    </a:cubicBezTo>
                    <a:cubicBezTo>
                      <a:pt x="21" y="28"/>
                      <a:pt x="43" y="19"/>
                      <a:pt x="66" y="16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00" name="ïśļiḍe">
                <a:extLst>
                  <a:ext uri="{FF2B5EF4-FFF2-40B4-BE49-F238E27FC236}">
                    <a16:creationId xmlns:a16="http://schemas.microsoft.com/office/drawing/2014/main" id="{1AC88219-7CDE-476A-AFB7-84943280E9D0}"/>
                  </a:ext>
                </a:extLst>
              </p:cNvPr>
              <p:cNvSpPr/>
              <p:nvPr userDrawn="1"/>
            </p:nvSpPr>
            <p:spPr bwMode="auto">
              <a:xfrm flipH="1">
                <a:off x="9616600" y="2887973"/>
                <a:ext cx="237977" cy="363492"/>
              </a:xfrm>
              <a:custGeom>
                <a:avLst/>
                <a:gdLst>
                  <a:gd name="T0" fmla="*/ 0 w 114"/>
                  <a:gd name="T1" fmla="*/ 30 h 174"/>
                  <a:gd name="T2" fmla="*/ 45 w 114"/>
                  <a:gd name="T3" fmla="*/ 163 h 174"/>
                  <a:gd name="T4" fmla="*/ 114 w 114"/>
                  <a:gd name="T5" fmla="*/ 153 h 174"/>
                  <a:gd name="T6" fmla="*/ 60 w 114"/>
                  <a:gd name="T7" fmla="*/ 0 h 174"/>
                  <a:gd name="T8" fmla="*/ 0 w 114"/>
                  <a:gd name="T9" fmla="*/ 3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174">
                    <a:moveTo>
                      <a:pt x="0" y="30"/>
                    </a:moveTo>
                    <a:cubicBezTo>
                      <a:pt x="22" y="67"/>
                      <a:pt x="38" y="118"/>
                      <a:pt x="45" y="163"/>
                    </a:cubicBezTo>
                    <a:cubicBezTo>
                      <a:pt x="59" y="174"/>
                      <a:pt x="102" y="169"/>
                      <a:pt x="114" y="153"/>
                    </a:cubicBezTo>
                    <a:cubicBezTo>
                      <a:pt x="109" y="97"/>
                      <a:pt x="87" y="40"/>
                      <a:pt x="60" y="0"/>
                    </a:cubicBezTo>
                    <a:cubicBezTo>
                      <a:pt x="37" y="3"/>
                      <a:pt x="15" y="12"/>
                      <a:pt x="0" y="3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01" name="îṡ1îḋé">
                <a:extLst>
                  <a:ext uri="{FF2B5EF4-FFF2-40B4-BE49-F238E27FC236}">
                    <a16:creationId xmlns:a16="http://schemas.microsoft.com/office/drawing/2014/main" id="{8A4DA682-02A2-4727-89E1-46D6200D56FD}"/>
                  </a:ext>
                </a:extLst>
              </p:cNvPr>
              <p:cNvSpPr/>
              <p:nvPr userDrawn="1"/>
            </p:nvSpPr>
            <p:spPr bwMode="auto">
              <a:xfrm flipH="1">
                <a:off x="9740107" y="2867890"/>
                <a:ext cx="6025" cy="4016"/>
              </a:xfrm>
              <a:custGeom>
                <a:avLst/>
                <a:gdLst>
                  <a:gd name="T0" fmla="*/ 0 w 3"/>
                  <a:gd name="T1" fmla="*/ 0 h 2"/>
                  <a:gd name="T2" fmla="*/ 1 w 3"/>
                  <a:gd name="T3" fmla="*/ 0 h 2"/>
                  <a:gd name="T4" fmla="*/ 1 w 3"/>
                  <a:gd name="T5" fmla="*/ 0 h 2"/>
                  <a:gd name="T6" fmla="*/ 3 w 3"/>
                  <a:gd name="T7" fmla="*/ 2 h 2"/>
                  <a:gd name="T8" fmla="*/ 3 w 3"/>
                  <a:gd name="T9" fmla="*/ 2 h 2"/>
                  <a:gd name="T10" fmla="*/ 1 w 3"/>
                  <a:gd name="T11" fmla="*/ 0 h 2"/>
                  <a:gd name="T12" fmla="*/ 0 w 3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2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1" y="1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02" name="iṥļïḍé">
                <a:extLst>
                  <a:ext uri="{FF2B5EF4-FFF2-40B4-BE49-F238E27FC236}">
                    <a16:creationId xmlns:a16="http://schemas.microsoft.com/office/drawing/2014/main" id="{DD236295-3AD4-4ED2-B415-D134967149B6}"/>
                  </a:ext>
                </a:extLst>
              </p:cNvPr>
              <p:cNvSpPr/>
              <p:nvPr userDrawn="1"/>
            </p:nvSpPr>
            <p:spPr bwMode="auto">
              <a:xfrm flipH="1">
                <a:off x="9719020" y="2867890"/>
                <a:ext cx="25103" cy="37152"/>
              </a:xfrm>
              <a:custGeom>
                <a:avLst/>
                <a:gdLst>
                  <a:gd name="T0" fmla="*/ 0 w 12"/>
                  <a:gd name="T1" fmla="*/ 0 h 18"/>
                  <a:gd name="T2" fmla="*/ 7 w 12"/>
                  <a:gd name="T3" fmla="*/ 10 h 18"/>
                  <a:gd name="T4" fmla="*/ 7 w 12"/>
                  <a:gd name="T5" fmla="*/ 10 h 18"/>
                  <a:gd name="T6" fmla="*/ 12 w 12"/>
                  <a:gd name="T7" fmla="*/ 18 h 18"/>
                  <a:gd name="T8" fmla="*/ 2 w 12"/>
                  <a:gd name="T9" fmla="*/ 2 h 18"/>
                  <a:gd name="T10" fmla="*/ 0 w 12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8">
                    <a:moveTo>
                      <a:pt x="0" y="0"/>
                    </a:moveTo>
                    <a:cubicBezTo>
                      <a:pt x="2" y="3"/>
                      <a:pt x="5" y="7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9" y="13"/>
                      <a:pt x="10" y="15"/>
                      <a:pt x="12" y="18"/>
                    </a:cubicBezTo>
                    <a:cubicBezTo>
                      <a:pt x="9" y="12"/>
                      <a:pt x="5" y="7"/>
                      <a:pt x="2" y="2"/>
                    </a:cubicBezTo>
                    <a:cubicBezTo>
                      <a:pt x="1" y="2"/>
                      <a:pt x="0" y="1"/>
                      <a:pt x="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03" name="íSḷïďe">
                <a:extLst>
                  <a:ext uri="{FF2B5EF4-FFF2-40B4-BE49-F238E27FC236}">
                    <a16:creationId xmlns:a16="http://schemas.microsoft.com/office/drawing/2014/main" id="{5ECB0725-20DB-4E54-9E8A-190F2DB2033E}"/>
                  </a:ext>
                </a:extLst>
              </p:cNvPr>
              <p:cNvSpPr/>
              <p:nvPr userDrawn="1"/>
            </p:nvSpPr>
            <p:spPr bwMode="auto">
              <a:xfrm flipH="1">
                <a:off x="9729062" y="2865882"/>
                <a:ext cx="46190" cy="27111"/>
              </a:xfrm>
              <a:custGeom>
                <a:avLst/>
                <a:gdLst>
                  <a:gd name="T0" fmla="*/ 9 w 22"/>
                  <a:gd name="T1" fmla="*/ 0 h 13"/>
                  <a:gd name="T2" fmla="*/ 0 w 22"/>
                  <a:gd name="T3" fmla="*/ 1 h 13"/>
                  <a:gd name="T4" fmla="*/ 9 w 22"/>
                  <a:gd name="T5" fmla="*/ 13 h 13"/>
                  <a:gd name="T6" fmla="*/ 22 w 22"/>
                  <a:gd name="T7" fmla="*/ 11 h 13"/>
                  <a:gd name="T8" fmla="*/ 15 w 22"/>
                  <a:gd name="T9" fmla="*/ 1 h 13"/>
                  <a:gd name="T10" fmla="*/ 15 w 22"/>
                  <a:gd name="T11" fmla="*/ 1 h 13"/>
                  <a:gd name="T12" fmla="*/ 14 w 22"/>
                  <a:gd name="T13" fmla="*/ 1 h 13"/>
                  <a:gd name="T14" fmla="*/ 9 w 22"/>
                  <a:gd name="T15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13">
                    <a:moveTo>
                      <a:pt x="9" y="0"/>
                    </a:moveTo>
                    <a:cubicBezTo>
                      <a:pt x="6" y="0"/>
                      <a:pt x="3" y="0"/>
                      <a:pt x="0" y="1"/>
                    </a:cubicBezTo>
                    <a:cubicBezTo>
                      <a:pt x="3" y="5"/>
                      <a:pt x="6" y="9"/>
                      <a:pt x="9" y="13"/>
                    </a:cubicBezTo>
                    <a:cubicBezTo>
                      <a:pt x="13" y="12"/>
                      <a:pt x="18" y="12"/>
                      <a:pt x="22" y="11"/>
                    </a:cubicBezTo>
                    <a:cubicBezTo>
                      <a:pt x="20" y="8"/>
                      <a:pt x="17" y="4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2" y="0"/>
                      <a:pt x="11" y="0"/>
                      <a:pt x="9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04" name="iśḷíḍé">
                <a:extLst>
                  <a:ext uri="{FF2B5EF4-FFF2-40B4-BE49-F238E27FC236}">
                    <a16:creationId xmlns:a16="http://schemas.microsoft.com/office/drawing/2014/main" id="{CB33B3F9-9D85-466D-82FB-E509EB8E3175}"/>
                  </a:ext>
                </a:extLst>
              </p:cNvPr>
              <p:cNvSpPr/>
              <p:nvPr userDrawn="1"/>
            </p:nvSpPr>
            <p:spPr bwMode="auto">
              <a:xfrm flipH="1">
                <a:off x="9614592" y="3280584"/>
                <a:ext cx="0" cy="2008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  <a:gd name="T3" fmla="*/ 1 h 1"/>
                  <a:gd name="T4" fmla="*/ 1 h 1"/>
                  <a:gd name="T5" fmla="*/ 1 h 1"/>
                  <a:gd name="T6" fmla="*/ 0 h 1"/>
                  <a:gd name="T7" fmla="*/ 0 h 1"/>
                  <a:gd name="T8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05" name="ïşļîḋé">
                <a:extLst>
                  <a:ext uri="{FF2B5EF4-FFF2-40B4-BE49-F238E27FC236}">
                    <a16:creationId xmlns:a16="http://schemas.microsoft.com/office/drawing/2014/main" id="{FCA9AAC4-0630-49D0-8BB0-1AB79B38106F}"/>
                  </a:ext>
                </a:extLst>
              </p:cNvPr>
              <p:cNvSpPr/>
              <p:nvPr userDrawn="1"/>
            </p:nvSpPr>
            <p:spPr bwMode="auto">
              <a:xfrm flipH="1">
                <a:off x="9614592" y="3201258"/>
                <a:ext cx="29120" cy="102420"/>
              </a:xfrm>
              <a:custGeom>
                <a:avLst/>
                <a:gdLst>
                  <a:gd name="T0" fmla="*/ 12 w 14"/>
                  <a:gd name="T1" fmla="*/ 0 h 49"/>
                  <a:gd name="T2" fmla="*/ 13 w 14"/>
                  <a:gd name="T3" fmla="*/ 3 h 49"/>
                  <a:gd name="T4" fmla="*/ 2 w 14"/>
                  <a:gd name="T5" fmla="*/ 11 h 49"/>
                  <a:gd name="T6" fmla="*/ 0 w 14"/>
                  <a:gd name="T7" fmla="*/ 49 h 49"/>
                  <a:gd name="T8" fmla="*/ 14 w 14"/>
                  <a:gd name="T9" fmla="*/ 39 h 49"/>
                  <a:gd name="T10" fmla="*/ 14 w 14"/>
                  <a:gd name="T11" fmla="*/ 39 h 49"/>
                  <a:gd name="T12" fmla="*/ 14 w 14"/>
                  <a:gd name="T13" fmla="*/ 39 h 49"/>
                  <a:gd name="T14" fmla="*/ 14 w 14"/>
                  <a:gd name="T15" fmla="*/ 39 h 49"/>
                  <a:gd name="T16" fmla="*/ 14 w 14"/>
                  <a:gd name="T17" fmla="*/ 38 h 49"/>
                  <a:gd name="T18" fmla="*/ 14 w 14"/>
                  <a:gd name="T19" fmla="*/ 38 h 49"/>
                  <a:gd name="T20" fmla="*/ 14 w 14"/>
                  <a:gd name="T21" fmla="*/ 38 h 49"/>
                  <a:gd name="T22" fmla="*/ 14 w 14"/>
                  <a:gd name="T23" fmla="*/ 28 h 49"/>
                  <a:gd name="T24" fmla="*/ 12 w 14"/>
                  <a:gd name="T25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" h="49">
                    <a:moveTo>
                      <a:pt x="12" y="0"/>
                    </a:moveTo>
                    <a:cubicBezTo>
                      <a:pt x="12" y="1"/>
                      <a:pt x="13" y="2"/>
                      <a:pt x="13" y="3"/>
                    </a:cubicBezTo>
                    <a:cubicBezTo>
                      <a:pt x="10" y="6"/>
                      <a:pt x="7" y="9"/>
                      <a:pt x="2" y="11"/>
                    </a:cubicBezTo>
                    <a:cubicBezTo>
                      <a:pt x="3" y="25"/>
                      <a:pt x="2" y="38"/>
                      <a:pt x="0" y="49"/>
                    </a:cubicBezTo>
                    <a:cubicBezTo>
                      <a:pt x="7" y="47"/>
                      <a:pt x="12" y="43"/>
                      <a:pt x="14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4" y="35"/>
                      <a:pt x="14" y="32"/>
                      <a:pt x="14" y="28"/>
                    </a:cubicBezTo>
                    <a:cubicBezTo>
                      <a:pt x="14" y="19"/>
                      <a:pt x="13" y="9"/>
                      <a:pt x="12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06" name="íSlíďe">
                <a:extLst>
                  <a:ext uri="{FF2B5EF4-FFF2-40B4-BE49-F238E27FC236}">
                    <a16:creationId xmlns:a16="http://schemas.microsoft.com/office/drawing/2014/main" id="{6378D3A8-D781-4900-93CE-DF8562D19EEA}"/>
                  </a:ext>
                </a:extLst>
              </p:cNvPr>
              <p:cNvSpPr/>
              <p:nvPr userDrawn="1"/>
            </p:nvSpPr>
            <p:spPr bwMode="auto">
              <a:xfrm flipH="1">
                <a:off x="9616600" y="2887973"/>
                <a:ext cx="139573" cy="336381"/>
              </a:xfrm>
              <a:custGeom>
                <a:avLst/>
                <a:gdLst>
                  <a:gd name="T0" fmla="*/ 13 w 67"/>
                  <a:gd name="T1" fmla="*/ 0 h 161"/>
                  <a:gd name="T2" fmla="*/ 13 w 67"/>
                  <a:gd name="T3" fmla="*/ 0 h 161"/>
                  <a:gd name="T4" fmla="*/ 0 w 67"/>
                  <a:gd name="T5" fmla="*/ 2 h 161"/>
                  <a:gd name="T6" fmla="*/ 56 w 67"/>
                  <a:gd name="T7" fmla="*/ 161 h 161"/>
                  <a:gd name="T8" fmla="*/ 67 w 67"/>
                  <a:gd name="T9" fmla="*/ 153 h 161"/>
                  <a:gd name="T10" fmla="*/ 66 w 67"/>
                  <a:gd name="T11" fmla="*/ 150 h 161"/>
                  <a:gd name="T12" fmla="*/ 66 w 67"/>
                  <a:gd name="T13" fmla="*/ 150 h 161"/>
                  <a:gd name="T14" fmla="*/ 18 w 67"/>
                  <a:gd name="T15" fmla="*/ 8 h 161"/>
                  <a:gd name="T16" fmla="*/ 18 w 67"/>
                  <a:gd name="T17" fmla="*/ 8 h 161"/>
                  <a:gd name="T18" fmla="*/ 13 w 67"/>
                  <a:gd name="T1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7" h="161">
                    <a:moveTo>
                      <a:pt x="13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9" y="1"/>
                      <a:pt x="4" y="1"/>
                      <a:pt x="0" y="2"/>
                    </a:cubicBezTo>
                    <a:cubicBezTo>
                      <a:pt x="26" y="41"/>
                      <a:pt x="53" y="108"/>
                      <a:pt x="56" y="161"/>
                    </a:cubicBezTo>
                    <a:cubicBezTo>
                      <a:pt x="61" y="159"/>
                      <a:pt x="64" y="156"/>
                      <a:pt x="67" y="153"/>
                    </a:cubicBezTo>
                    <a:cubicBezTo>
                      <a:pt x="67" y="152"/>
                      <a:pt x="66" y="151"/>
                      <a:pt x="66" y="150"/>
                    </a:cubicBezTo>
                    <a:cubicBezTo>
                      <a:pt x="66" y="150"/>
                      <a:pt x="66" y="150"/>
                      <a:pt x="66" y="150"/>
                    </a:cubicBezTo>
                    <a:cubicBezTo>
                      <a:pt x="61" y="100"/>
                      <a:pt x="41" y="46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6" y="5"/>
                      <a:pt x="15" y="3"/>
                      <a:pt x="13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07" name="íṡlïďè">
                <a:extLst>
                  <a:ext uri="{FF2B5EF4-FFF2-40B4-BE49-F238E27FC236}">
                    <a16:creationId xmlns:a16="http://schemas.microsoft.com/office/drawing/2014/main" id="{5D4D61CB-FB08-44B7-BC45-53BB4FF42A17}"/>
                  </a:ext>
                </a:extLst>
              </p:cNvPr>
              <p:cNvSpPr/>
              <p:nvPr userDrawn="1"/>
            </p:nvSpPr>
            <p:spPr bwMode="auto">
              <a:xfrm flipH="1">
                <a:off x="9656765" y="2988385"/>
                <a:ext cx="89367" cy="56231"/>
              </a:xfrm>
              <a:custGeom>
                <a:avLst/>
                <a:gdLst>
                  <a:gd name="T0" fmla="*/ 33 w 43"/>
                  <a:gd name="T1" fmla="*/ 1 h 27"/>
                  <a:gd name="T2" fmla="*/ 31 w 43"/>
                  <a:gd name="T3" fmla="*/ 0 h 27"/>
                  <a:gd name="T4" fmla="*/ 3 w 43"/>
                  <a:gd name="T5" fmla="*/ 11 h 27"/>
                  <a:gd name="T6" fmla="*/ 27 w 43"/>
                  <a:gd name="T7" fmla="*/ 24 h 27"/>
                  <a:gd name="T8" fmla="*/ 33 w 43"/>
                  <a:gd name="T9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27">
                    <a:moveTo>
                      <a:pt x="33" y="1"/>
                    </a:moveTo>
                    <a:cubicBezTo>
                      <a:pt x="33" y="0"/>
                      <a:pt x="32" y="0"/>
                      <a:pt x="31" y="0"/>
                    </a:cubicBezTo>
                    <a:cubicBezTo>
                      <a:pt x="25" y="1"/>
                      <a:pt x="5" y="7"/>
                      <a:pt x="3" y="11"/>
                    </a:cubicBezTo>
                    <a:cubicBezTo>
                      <a:pt x="0" y="15"/>
                      <a:pt x="12" y="27"/>
                      <a:pt x="27" y="24"/>
                    </a:cubicBezTo>
                    <a:cubicBezTo>
                      <a:pt x="43" y="20"/>
                      <a:pt x="36" y="6"/>
                      <a:pt x="33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08" name="íš1îḑé">
                <a:extLst>
                  <a:ext uri="{FF2B5EF4-FFF2-40B4-BE49-F238E27FC236}">
                    <a16:creationId xmlns:a16="http://schemas.microsoft.com/office/drawing/2014/main" id="{271274DE-3763-437A-955E-70F89C2EF77A}"/>
                  </a:ext>
                </a:extLst>
              </p:cNvPr>
              <p:cNvSpPr/>
              <p:nvPr userDrawn="1"/>
            </p:nvSpPr>
            <p:spPr bwMode="auto">
              <a:xfrm flipH="1">
                <a:off x="9729062" y="2955249"/>
                <a:ext cx="15062" cy="23095"/>
              </a:xfrm>
              <a:custGeom>
                <a:avLst/>
                <a:gdLst>
                  <a:gd name="T0" fmla="*/ 6 w 7"/>
                  <a:gd name="T1" fmla="*/ 5 h 11"/>
                  <a:gd name="T2" fmla="*/ 6 w 7"/>
                  <a:gd name="T3" fmla="*/ 11 h 11"/>
                  <a:gd name="T4" fmla="*/ 1 w 7"/>
                  <a:gd name="T5" fmla="*/ 7 h 11"/>
                  <a:gd name="T6" fmla="*/ 1 w 7"/>
                  <a:gd name="T7" fmla="*/ 1 h 11"/>
                  <a:gd name="T8" fmla="*/ 6 w 7"/>
                  <a:gd name="T9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1">
                    <a:moveTo>
                      <a:pt x="6" y="5"/>
                    </a:moveTo>
                    <a:cubicBezTo>
                      <a:pt x="7" y="8"/>
                      <a:pt x="7" y="10"/>
                      <a:pt x="6" y="11"/>
                    </a:cubicBezTo>
                    <a:cubicBezTo>
                      <a:pt x="4" y="11"/>
                      <a:pt x="2" y="10"/>
                      <a:pt x="1" y="7"/>
                    </a:cubicBezTo>
                    <a:cubicBezTo>
                      <a:pt x="0" y="4"/>
                      <a:pt x="0" y="1"/>
                      <a:pt x="1" y="1"/>
                    </a:cubicBezTo>
                    <a:cubicBezTo>
                      <a:pt x="2" y="0"/>
                      <a:pt x="4" y="2"/>
                      <a:pt x="6" y="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09" name="îşľíďe">
                <a:extLst>
                  <a:ext uri="{FF2B5EF4-FFF2-40B4-BE49-F238E27FC236}">
                    <a16:creationId xmlns:a16="http://schemas.microsoft.com/office/drawing/2014/main" id="{315F444C-924E-4A69-8066-1281526E3752}"/>
                  </a:ext>
                </a:extLst>
              </p:cNvPr>
              <p:cNvSpPr/>
              <p:nvPr userDrawn="1"/>
            </p:nvSpPr>
            <p:spPr bwMode="auto">
              <a:xfrm flipH="1">
                <a:off x="9689901" y="2942195"/>
                <a:ext cx="16066" cy="23095"/>
              </a:xfrm>
              <a:custGeom>
                <a:avLst/>
                <a:gdLst>
                  <a:gd name="T0" fmla="*/ 6 w 8"/>
                  <a:gd name="T1" fmla="*/ 4 h 11"/>
                  <a:gd name="T2" fmla="*/ 6 w 8"/>
                  <a:gd name="T3" fmla="*/ 10 h 11"/>
                  <a:gd name="T4" fmla="*/ 2 w 8"/>
                  <a:gd name="T5" fmla="*/ 6 h 11"/>
                  <a:gd name="T6" fmla="*/ 2 w 8"/>
                  <a:gd name="T7" fmla="*/ 0 h 11"/>
                  <a:gd name="T8" fmla="*/ 6 w 8"/>
                  <a:gd name="T9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1">
                    <a:moveTo>
                      <a:pt x="6" y="4"/>
                    </a:moveTo>
                    <a:cubicBezTo>
                      <a:pt x="8" y="7"/>
                      <a:pt x="8" y="10"/>
                      <a:pt x="6" y="10"/>
                    </a:cubicBezTo>
                    <a:cubicBezTo>
                      <a:pt x="5" y="11"/>
                      <a:pt x="3" y="9"/>
                      <a:pt x="2" y="6"/>
                    </a:cubicBezTo>
                    <a:cubicBezTo>
                      <a:pt x="0" y="4"/>
                      <a:pt x="1" y="1"/>
                      <a:pt x="2" y="0"/>
                    </a:cubicBezTo>
                    <a:cubicBezTo>
                      <a:pt x="3" y="0"/>
                      <a:pt x="5" y="2"/>
                      <a:pt x="6" y="4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10" name="í$1îḓe">
                <a:extLst>
                  <a:ext uri="{FF2B5EF4-FFF2-40B4-BE49-F238E27FC236}">
                    <a16:creationId xmlns:a16="http://schemas.microsoft.com/office/drawing/2014/main" id="{186C04E3-F313-4DA7-8F4B-F8C6565DBCE8}"/>
                  </a:ext>
                </a:extLst>
              </p:cNvPr>
              <p:cNvSpPr/>
              <p:nvPr userDrawn="1"/>
            </p:nvSpPr>
            <p:spPr bwMode="auto">
              <a:xfrm flipH="1">
                <a:off x="9733078" y="2901026"/>
                <a:ext cx="117482" cy="337385"/>
              </a:xfrm>
              <a:custGeom>
                <a:avLst/>
                <a:gdLst>
                  <a:gd name="T0" fmla="*/ 52 w 56"/>
                  <a:gd name="T1" fmla="*/ 162 h 162"/>
                  <a:gd name="T2" fmla="*/ 0 w 56"/>
                  <a:gd name="T3" fmla="*/ 2 h 162"/>
                  <a:gd name="T4" fmla="*/ 4 w 56"/>
                  <a:gd name="T5" fmla="*/ 0 h 162"/>
                  <a:gd name="T6" fmla="*/ 56 w 56"/>
                  <a:gd name="T7" fmla="*/ 162 h 162"/>
                  <a:gd name="T8" fmla="*/ 52 w 56"/>
                  <a:gd name="T9" fmla="*/ 16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62">
                    <a:moveTo>
                      <a:pt x="52" y="162"/>
                    </a:moveTo>
                    <a:cubicBezTo>
                      <a:pt x="42" y="56"/>
                      <a:pt x="1" y="3"/>
                      <a:pt x="0" y="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6" y="55"/>
                      <a:pt x="56" y="162"/>
                    </a:cubicBezTo>
                    <a:lnTo>
                      <a:pt x="52" y="16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11" name="iślïḑè">
                <a:extLst>
                  <a:ext uri="{FF2B5EF4-FFF2-40B4-BE49-F238E27FC236}">
                    <a16:creationId xmlns:a16="http://schemas.microsoft.com/office/drawing/2014/main" id="{97019A59-A471-4A0E-A262-36DC433F6FBA}"/>
                  </a:ext>
                </a:extLst>
              </p:cNvPr>
              <p:cNvSpPr/>
              <p:nvPr userDrawn="1"/>
            </p:nvSpPr>
            <p:spPr bwMode="auto">
              <a:xfrm flipH="1">
                <a:off x="9769226" y="2782540"/>
                <a:ext cx="106437" cy="110453"/>
              </a:xfrm>
              <a:custGeom>
                <a:avLst/>
                <a:gdLst>
                  <a:gd name="T0" fmla="*/ 40 w 51"/>
                  <a:gd name="T1" fmla="*/ 20 h 53"/>
                  <a:gd name="T2" fmla="*/ 51 w 51"/>
                  <a:gd name="T3" fmla="*/ 24 h 53"/>
                  <a:gd name="T4" fmla="*/ 44 w 51"/>
                  <a:gd name="T5" fmla="*/ 25 h 53"/>
                  <a:gd name="T6" fmla="*/ 0 w 51"/>
                  <a:gd name="T7" fmla="*/ 53 h 53"/>
                  <a:gd name="T8" fmla="*/ 37 w 51"/>
                  <a:gd name="T9" fmla="*/ 23 h 53"/>
                  <a:gd name="T10" fmla="*/ 27 w 51"/>
                  <a:gd name="T11" fmla="*/ 23 h 53"/>
                  <a:gd name="T12" fmla="*/ 27 w 51"/>
                  <a:gd name="T13" fmla="*/ 23 h 53"/>
                  <a:gd name="T14" fmla="*/ 14 w 51"/>
                  <a:gd name="T15" fmla="*/ 16 h 53"/>
                  <a:gd name="T16" fmla="*/ 0 w 51"/>
                  <a:gd name="T17" fmla="*/ 2 h 53"/>
                  <a:gd name="T18" fmla="*/ 21 w 51"/>
                  <a:gd name="T19" fmla="*/ 11 h 53"/>
                  <a:gd name="T20" fmla="*/ 40 w 51"/>
                  <a:gd name="T21" fmla="*/ 2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1" h="53">
                    <a:moveTo>
                      <a:pt x="40" y="20"/>
                    </a:moveTo>
                    <a:cubicBezTo>
                      <a:pt x="44" y="20"/>
                      <a:pt x="48" y="21"/>
                      <a:pt x="51" y="24"/>
                    </a:cubicBezTo>
                    <a:cubicBezTo>
                      <a:pt x="49" y="25"/>
                      <a:pt x="47" y="25"/>
                      <a:pt x="44" y="25"/>
                    </a:cubicBezTo>
                    <a:cubicBezTo>
                      <a:pt x="13" y="31"/>
                      <a:pt x="2" y="50"/>
                      <a:pt x="0" y="53"/>
                    </a:cubicBezTo>
                    <a:cubicBezTo>
                      <a:pt x="11" y="30"/>
                      <a:pt x="34" y="24"/>
                      <a:pt x="37" y="23"/>
                    </a:cubicBezTo>
                    <a:cubicBezTo>
                      <a:pt x="36" y="23"/>
                      <a:pt x="33" y="24"/>
                      <a:pt x="27" y="23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21" y="23"/>
                      <a:pt x="17" y="20"/>
                      <a:pt x="14" y="16"/>
                    </a:cubicBezTo>
                    <a:cubicBezTo>
                      <a:pt x="9" y="7"/>
                      <a:pt x="0" y="2"/>
                      <a:pt x="0" y="2"/>
                    </a:cubicBezTo>
                    <a:cubicBezTo>
                      <a:pt x="5" y="0"/>
                      <a:pt x="13" y="2"/>
                      <a:pt x="21" y="11"/>
                    </a:cubicBezTo>
                    <a:cubicBezTo>
                      <a:pt x="28" y="20"/>
                      <a:pt x="34" y="19"/>
                      <a:pt x="40" y="2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12" name="ís1îḍé">
                <a:extLst>
                  <a:ext uri="{FF2B5EF4-FFF2-40B4-BE49-F238E27FC236}">
                    <a16:creationId xmlns:a16="http://schemas.microsoft.com/office/drawing/2014/main" id="{E6D1D8A7-97C6-4EED-906F-C5F477835BAB}"/>
                  </a:ext>
                </a:extLst>
              </p:cNvPr>
              <p:cNvSpPr/>
              <p:nvPr userDrawn="1"/>
            </p:nvSpPr>
            <p:spPr bwMode="auto">
              <a:xfrm flipH="1">
                <a:off x="9514180" y="3059677"/>
                <a:ext cx="263080" cy="139573"/>
              </a:xfrm>
              <a:custGeom>
                <a:avLst/>
                <a:gdLst>
                  <a:gd name="T0" fmla="*/ 123 w 126"/>
                  <a:gd name="T1" fmla="*/ 60 h 67"/>
                  <a:gd name="T2" fmla="*/ 89 w 126"/>
                  <a:gd name="T3" fmla="*/ 55 h 67"/>
                  <a:gd name="T4" fmla="*/ 72 w 126"/>
                  <a:gd name="T5" fmla="*/ 52 h 67"/>
                  <a:gd name="T6" fmla="*/ 68 w 126"/>
                  <a:gd name="T7" fmla="*/ 51 h 67"/>
                  <a:gd name="T8" fmla="*/ 64 w 126"/>
                  <a:gd name="T9" fmla="*/ 49 h 67"/>
                  <a:gd name="T10" fmla="*/ 62 w 126"/>
                  <a:gd name="T11" fmla="*/ 48 h 67"/>
                  <a:gd name="T12" fmla="*/ 61 w 126"/>
                  <a:gd name="T13" fmla="*/ 48 h 67"/>
                  <a:gd name="T14" fmla="*/ 59 w 126"/>
                  <a:gd name="T15" fmla="*/ 46 h 67"/>
                  <a:gd name="T16" fmla="*/ 58 w 126"/>
                  <a:gd name="T17" fmla="*/ 46 h 67"/>
                  <a:gd name="T18" fmla="*/ 45 w 126"/>
                  <a:gd name="T19" fmla="*/ 35 h 67"/>
                  <a:gd name="T20" fmla="*/ 32 w 126"/>
                  <a:gd name="T21" fmla="*/ 24 h 67"/>
                  <a:gd name="T22" fmla="*/ 5 w 126"/>
                  <a:gd name="T23" fmla="*/ 1 h 67"/>
                  <a:gd name="T24" fmla="*/ 1 w 126"/>
                  <a:gd name="T25" fmla="*/ 1 h 67"/>
                  <a:gd name="T26" fmla="*/ 1 w 126"/>
                  <a:gd name="T27" fmla="*/ 6 h 67"/>
                  <a:gd name="T28" fmla="*/ 25 w 126"/>
                  <a:gd name="T29" fmla="*/ 31 h 67"/>
                  <a:gd name="T30" fmla="*/ 38 w 126"/>
                  <a:gd name="T31" fmla="*/ 43 h 67"/>
                  <a:gd name="T32" fmla="*/ 52 w 126"/>
                  <a:gd name="T33" fmla="*/ 54 h 67"/>
                  <a:gd name="T34" fmla="*/ 53 w 126"/>
                  <a:gd name="T35" fmla="*/ 54 h 67"/>
                  <a:gd name="T36" fmla="*/ 56 w 126"/>
                  <a:gd name="T37" fmla="*/ 57 h 67"/>
                  <a:gd name="T38" fmla="*/ 61 w 126"/>
                  <a:gd name="T39" fmla="*/ 59 h 67"/>
                  <a:gd name="T40" fmla="*/ 63 w 126"/>
                  <a:gd name="T41" fmla="*/ 60 h 67"/>
                  <a:gd name="T42" fmla="*/ 65 w 126"/>
                  <a:gd name="T43" fmla="*/ 60 h 67"/>
                  <a:gd name="T44" fmla="*/ 70 w 126"/>
                  <a:gd name="T45" fmla="*/ 62 h 67"/>
                  <a:gd name="T46" fmla="*/ 87 w 126"/>
                  <a:gd name="T47" fmla="*/ 65 h 67"/>
                  <a:gd name="T48" fmla="*/ 122 w 126"/>
                  <a:gd name="T49" fmla="*/ 67 h 67"/>
                  <a:gd name="T50" fmla="*/ 122 w 126"/>
                  <a:gd name="T51" fmla="*/ 67 h 67"/>
                  <a:gd name="T52" fmla="*/ 126 w 126"/>
                  <a:gd name="T53" fmla="*/ 64 h 67"/>
                  <a:gd name="T54" fmla="*/ 123 w 126"/>
                  <a:gd name="T55" fmla="*/ 6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6" h="67">
                    <a:moveTo>
                      <a:pt x="123" y="60"/>
                    </a:moveTo>
                    <a:cubicBezTo>
                      <a:pt x="109" y="58"/>
                      <a:pt x="98" y="57"/>
                      <a:pt x="89" y="55"/>
                    </a:cubicBezTo>
                    <a:cubicBezTo>
                      <a:pt x="82" y="54"/>
                      <a:pt x="77" y="53"/>
                      <a:pt x="72" y="52"/>
                    </a:cubicBezTo>
                    <a:cubicBezTo>
                      <a:pt x="71" y="51"/>
                      <a:pt x="69" y="51"/>
                      <a:pt x="68" y="51"/>
                    </a:cubicBezTo>
                    <a:cubicBezTo>
                      <a:pt x="64" y="49"/>
                      <a:pt x="64" y="49"/>
                      <a:pt x="64" y="49"/>
                    </a:cubicBezTo>
                    <a:cubicBezTo>
                      <a:pt x="63" y="49"/>
                      <a:pt x="63" y="49"/>
                      <a:pt x="62" y="48"/>
                    </a:cubicBezTo>
                    <a:cubicBezTo>
                      <a:pt x="61" y="48"/>
                      <a:pt x="61" y="48"/>
                      <a:pt x="61" y="48"/>
                    </a:cubicBezTo>
                    <a:cubicBezTo>
                      <a:pt x="60" y="47"/>
                      <a:pt x="60" y="47"/>
                      <a:pt x="59" y="46"/>
                    </a:cubicBezTo>
                    <a:cubicBezTo>
                      <a:pt x="58" y="46"/>
                      <a:pt x="58" y="46"/>
                      <a:pt x="58" y="46"/>
                    </a:cubicBezTo>
                    <a:cubicBezTo>
                      <a:pt x="54" y="43"/>
                      <a:pt x="50" y="39"/>
                      <a:pt x="45" y="35"/>
                    </a:cubicBezTo>
                    <a:cubicBezTo>
                      <a:pt x="32" y="24"/>
                      <a:pt x="32" y="24"/>
                      <a:pt x="32" y="24"/>
                    </a:cubicBezTo>
                    <a:cubicBezTo>
                      <a:pt x="22" y="15"/>
                      <a:pt x="13" y="8"/>
                      <a:pt x="5" y="1"/>
                    </a:cubicBezTo>
                    <a:cubicBezTo>
                      <a:pt x="4" y="0"/>
                      <a:pt x="2" y="0"/>
                      <a:pt x="1" y="1"/>
                    </a:cubicBezTo>
                    <a:cubicBezTo>
                      <a:pt x="0" y="3"/>
                      <a:pt x="0" y="5"/>
                      <a:pt x="1" y="6"/>
                    </a:cubicBezTo>
                    <a:cubicBezTo>
                      <a:pt x="9" y="14"/>
                      <a:pt x="17" y="23"/>
                      <a:pt x="25" y="31"/>
                    </a:cubicBezTo>
                    <a:cubicBezTo>
                      <a:pt x="30" y="35"/>
                      <a:pt x="34" y="39"/>
                      <a:pt x="38" y="43"/>
                    </a:cubicBezTo>
                    <a:cubicBezTo>
                      <a:pt x="42" y="46"/>
                      <a:pt x="47" y="50"/>
                      <a:pt x="52" y="54"/>
                    </a:cubicBezTo>
                    <a:cubicBezTo>
                      <a:pt x="53" y="54"/>
                      <a:pt x="53" y="54"/>
                      <a:pt x="53" y="54"/>
                    </a:cubicBezTo>
                    <a:cubicBezTo>
                      <a:pt x="54" y="55"/>
                      <a:pt x="55" y="56"/>
                      <a:pt x="56" y="57"/>
                    </a:cubicBezTo>
                    <a:cubicBezTo>
                      <a:pt x="57" y="58"/>
                      <a:pt x="59" y="58"/>
                      <a:pt x="61" y="59"/>
                    </a:cubicBezTo>
                    <a:cubicBezTo>
                      <a:pt x="63" y="60"/>
                      <a:pt x="63" y="60"/>
                      <a:pt x="63" y="60"/>
                    </a:cubicBezTo>
                    <a:cubicBezTo>
                      <a:pt x="65" y="60"/>
                      <a:pt x="65" y="60"/>
                      <a:pt x="65" y="60"/>
                    </a:cubicBezTo>
                    <a:cubicBezTo>
                      <a:pt x="67" y="61"/>
                      <a:pt x="68" y="61"/>
                      <a:pt x="70" y="62"/>
                    </a:cubicBezTo>
                    <a:cubicBezTo>
                      <a:pt x="75" y="63"/>
                      <a:pt x="81" y="64"/>
                      <a:pt x="87" y="65"/>
                    </a:cubicBezTo>
                    <a:cubicBezTo>
                      <a:pt x="99" y="66"/>
                      <a:pt x="110" y="67"/>
                      <a:pt x="122" y="67"/>
                    </a:cubicBezTo>
                    <a:cubicBezTo>
                      <a:pt x="122" y="67"/>
                      <a:pt x="122" y="67"/>
                      <a:pt x="122" y="67"/>
                    </a:cubicBezTo>
                    <a:cubicBezTo>
                      <a:pt x="124" y="67"/>
                      <a:pt x="126" y="65"/>
                      <a:pt x="126" y="64"/>
                    </a:cubicBezTo>
                    <a:cubicBezTo>
                      <a:pt x="126" y="62"/>
                      <a:pt x="125" y="60"/>
                      <a:pt x="123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13" name="ï$ľídè">
                <a:extLst>
                  <a:ext uri="{FF2B5EF4-FFF2-40B4-BE49-F238E27FC236}">
                    <a16:creationId xmlns:a16="http://schemas.microsoft.com/office/drawing/2014/main" id="{9AFFE1BF-1713-4155-A51D-7352619C3571}"/>
                  </a:ext>
                </a:extLst>
              </p:cNvPr>
              <p:cNvSpPr/>
              <p:nvPr userDrawn="1"/>
            </p:nvSpPr>
            <p:spPr bwMode="auto">
              <a:xfrm flipH="1">
                <a:off x="9471003" y="3168122"/>
                <a:ext cx="66272" cy="54223"/>
              </a:xfrm>
              <a:custGeom>
                <a:avLst/>
                <a:gdLst>
                  <a:gd name="T0" fmla="*/ 30 w 32"/>
                  <a:gd name="T1" fmla="*/ 16 h 26"/>
                  <a:gd name="T2" fmla="*/ 26 w 32"/>
                  <a:gd name="T3" fmla="*/ 17 h 26"/>
                  <a:gd name="T4" fmla="*/ 1 w 32"/>
                  <a:gd name="T5" fmla="*/ 12 h 26"/>
                  <a:gd name="T6" fmla="*/ 6 w 32"/>
                  <a:gd name="T7" fmla="*/ 3 h 26"/>
                  <a:gd name="T8" fmla="*/ 30 w 32"/>
                  <a:gd name="T9" fmla="*/ 8 h 26"/>
                  <a:gd name="T10" fmla="*/ 30 w 32"/>
                  <a:gd name="T11" fmla="*/ 1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26">
                    <a:moveTo>
                      <a:pt x="30" y="16"/>
                    </a:moveTo>
                    <a:cubicBezTo>
                      <a:pt x="29" y="17"/>
                      <a:pt x="28" y="17"/>
                      <a:pt x="26" y="17"/>
                    </a:cubicBezTo>
                    <a:cubicBezTo>
                      <a:pt x="17" y="14"/>
                      <a:pt x="6" y="26"/>
                      <a:pt x="1" y="12"/>
                    </a:cubicBezTo>
                    <a:cubicBezTo>
                      <a:pt x="0" y="9"/>
                      <a:pt x="3" y="4"/>
                      <a:pt x="6" y="3"/>
                    </a:cubicBezTo>
                    <a:cubicBezTo>
                      <a:pt x="9" y="2"/>
                      <a:pt x="20" y="0"/>
                      <a:pt x="30" y="8"/>
                    </a:cubicBezTo>
                    <a:cubicBezTo>
                      <a:pt x="32" y="10"/>
                      <a:pt x="32" y="13"/>
                      <a:pt x="30" y="1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14" name="îSľïdè">
                <a:extLst>
                  <a:ext uri="{FF2B5EF4-FFF2-40B4-BE49-F238E27FC236}">
                    <a16:creationId xmlns:a16="http://schemas.microsoft.com/office/drawing/2014/main" id="{294ABD01-4B09-47D4-81FC-AA9C5D514846}"/>
                  </a:ext>
                </a:extLst>
              </p:cNvPr>
              <p:cNvSpPr/>
              <p:nvPr userDrawn="1"/>
            </p:nvSpPr>
            <p:spPr bwMode="auto">
              <a:xfrm flipH="1">
                <a:off x="9451924" y="3174147"/>
                <a:ext cx="100412" cy="89367"/>
              </a:xfrm>
              <a:custGeom>
                <a:avLst/>
                <a:gdLst>
                  <a:gd name="T0" fmla="*/ 20 w 48"/>
                  <a:gd name="T1" fmla="*/ 32 h 43"/>
                  <a:gd name="T2" fmla="*/ 1 w 48"/>
                  <a:gd name="T3" fmla="*/ 10 h 43"/>
                  <a:gd name="T4" fmla="*/ 12 w 48"/>
                  <a:gd name="T5" fmla="*/ 1 h 43"/>
                  <a:gd name="T6" fmla="*/ 43 w 48"/>
                  <a:gd name="T7" fmla="*/ 19 h 43"/>
                  <a:gd name="T8" fmla="*/ 20 w 48"/>
                  <a:gd name="T9" fmla="*/ 3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3">
                    <a:moveTo>
                      <a:pt x="20" y="32"/>
                    </a:moveTo>
                    <a:cubicBezTo>
                      <a:pt x="15" y="19"/>
                      <a:pt x="2" y="23"/>
                      <a:pt x="1" y="10"/>
                    </a:cubicBezTo>
                    <a:cubicBezTo>
                      <a:pt x="0" y="6"/>
                      <a:pt x="7" y="1"/>
                      <a:pt x="12" y="1"/>
                    </a:cubicBezTo>
                    <a:cubicBezTo>
                      <a:pt x="18" y="0"/>
                      <a:pt x="36" y="1"/>
                      <a:pt x="43" y="19"/>
                    </a:cubicBezTo>
                    <a:cubicBezTo>
                      <a:pt x="48" y="32"/>
                      <a:pt x="24" y="43"/>
                      <a:pt x="20" y="3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15" name="íşliďé">
                <a:extLst>
                  <a:ext uri="{FF2B5EF4-FFF2-40B4-BE49-F238E27FC236}">
                    <a16:creationId xmlns:a16="http://schemas.microsoft.com/office/drawing/2014/main" id="{5034559D-7AC6-497D-8219-066F04F3AE91}"/>
                  </a:ext>
                </a:extLst>
              </p:cNvPr>
              <p:cNvSpPr/>
              <p:nvPr userDrawn="1"/>
            </p:nvSpPr>
            <p:spPr bwMode="auto">
              <a:xfrm flipH="1">
                <a:off x="9508155" y="3199250"/>
                <a:ext cx="19078" cy="12049"/>
              </a:xfrm>
              <a:custGeom>
                <a:avLst/>
                <a:gdLst>
                  <a:gd name="T0" fmla="*/ 9 w 9"/>
                  <a:gd name="T1" fmla="*/ 5 h 6"/>
                  <a:gd name="T2" fmla="*/ 7 w 9"/>
                  <a:gd name="T3" fmla="*/ 3 h 6"/>
                  <a:gd name="T4" fmla="*/ 5 w 9"/>
                  <a:gd name="T5" fmla="*/ 2 h 6"/>
                  <a:gd name="T6" fmla="*/ 3 w 9"/>
                  <a:gd name="T7" fmla="*/ 1 h 6"/>
                  <a:gd name="T8" fmla="*/ 0 w 9"/>
                  <a:gd name="T9" fmla="*/ 0 h 6"/>
                  <a:gd name="T10" fmla="*/ 0 w 9"/>
                  <a:gd name="T11" fmla="*/ 0 h 6"/>
                  <a:gd name="T12" fmla="*/ 0 w 9"/>
                  <a:gd name="T13" fmla="*/ 1 h 6"/>
                  <a:gd name="T14" fmla="*/ 0 w 9"/>
                  <a:gd name="T15" fmla="*/ 1 h 6"/>
                  <a:gd name="T16" fmla="*/ 2 w 9"/>
                  <a:gd name="T17" fmla="*/ 2 h 6"/>
                  <a:gd name="T18" fmla="*/ 4 w 9"/>
                  <a:gd name="T19" fmla="*/ 3 h 6"/>
                  <a:gd name="T20" fmla="*/ 6 w 9"/>
                  <a:gd name="T21" fmla="*/ 4 h 6"/>
                  <a:gd name="T22" fmla="*/ 8 w 9"/>
                  <a:gd name="T23" fmla="*/ 6 h 6"/>
                  <a:gd name="T24" fmla="*/ 8 w 9"/>
                  <a:gd name="T25" fmla="*/ 6 h 6"/>
                  <a:gd name="T26" fmla="*/ 9 w 9"/>
                  <a:gd name="T27" fmla="*/ 6 h 6"/>
                  <a:gd name="T28" fmla="*/ 9 w 9"/>
                  <a:gd name="T29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" h="6">
                    <a:moveTo>
                      <a:pt x="9" y="5"/>
                    </a:moveTo>
                    <a:cubicBezTo>
                      <a:pt x="8" y="4"/>
                      <a:pt x="8" y="4"/>
                      <a:pt x="7" y="3"/>
                    </a:cubicBezTo>
                    <a:cubicBezTo>
                      <a:pt x="7" y="3"/>
                      <a:pt x="6" y="2"/>
                      <a:pt x="5" y="2"/>
                    </a:cubicBezTo>
                    <a:cubicBezTo>
                      <a:pt x="5" y="1"/>
                      <a:pt x="4" y="1"/>
                      <a:pt x="3" y="1"/>
                    </a:cubicBezTo>
                    <a:cubicBezTo>
                      <a:pt x="2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2"/>
                      <a:pt x="2" y="2"/>
                    </a:cubicBezTo>
                    <a:cubicBezTo>
                      <a:pt x="3" y="2"/>
                      <a:pt x="4" y="3"/>
                      <a:pt x="4" y="3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7" y="5"/>
                      <a:pt x="7" y="5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9" y="6"/>
                      <a:pt x="9" y="6"/>
                      <a:pt x="9" y="6"/>
                    </a:cubicBezTo>
                    <a:lnTo>
                      <a:pt x="9" y="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16" name="işļïḓé">
                <a:extLst>
                  <a:ext uri="{FF2B5EF4-FFF2-40B4-BE49-F238E27FC236}">
                    <a16:creationId xmlns:a16="http://schemas.microsoft.com/office/drawing/2014/main" id="{354DA3B1-7AA7-40E9-B9E6-3DB3D2EBF223}"/>
                  </a:ext>
                </a:extLst>
              </p:cNvPr>
              <p:cNvSpPr/>
              <p:nvPr userDrawn="1"/>
            </p:nvSpPr>
            <p:spPr bwMode="auto">
              <a:xfrm flipH="1">
                <a:off x="9498114" y="3193225"/>
                <a:ext cx="23095" cy="14058"/>
              </a:xfrm>
              <a:custGeom>
                <a:avLst/>
                <a:gdLst>
                  <a:gd name="T0" fmla="*/ 11 w 11"/>
                  <a:gd name="T1" fmla="*/ 6 h 7"/>
                  <a:gd name="T2" fmla="*/ 9 w 11"/>
                  <a:gd name="T3" fmla="*/ 3 h 7"/>
                  <a:gd name="T4" fmla="*/ 6 w 11"/>
                  <a:gd name="T5" fmla="*/ 1 h 7"/>
                  <a:gd name="T6" fmla="*/ 4 w 11"/>
                  <a:gd name="T7" fmla="*/ 0 h 7"/>
                  <a:gd name="T8" fmla="*/ 1 w 11"/>
                  <a:gd name="T9" fmla="*/ 0 h 7"/>
                  <a:gd name="T10" fmla="*/ 0 w 11"/>
                  <a:gd name="T11" fmla="*/ 0 h 7"/>
                  <a:gd name="T12" fmla="*/ 0 w 11"/>
                  <a:gd name="T13" fmla="*/ 0 h 7"/>
                  <a:gd name="T14" fmla="*/ 0 w 11"/>
                  <a:gd name="T15" fmla="*/ 0 h 7"/>
                  <a:gd name="T16" fmla="*/ 3 w 11"/>
                  <a:gd name="T17" fmla="*/ 2 h 7"/>
                  <a:gd name="T18" fmla="*/ 5 w 11"/>
                  <a:gd name="T19" fmla="*/ 3 h 7"/>
                  <a:gd name="T20" fmla="*/ 8 w 11"/>
                  <a:gd name="T21" fmla="*/ 5 h 7"/>
                  <a:gd name="T22" fmla="*/ 10 w 11"/>
                  <a:gd name="T23" fmla="*/ 6 h 7"/>
                  <a:gd name="T24" fmla="*/ 10 w 11"/>
                  <a:gd name="T25" fmla="*/ 7 h 7"/>
                  <a:gd name="T26" fmla="*/ 11 w 11"/>
                  <a:gd name="T27" fmla="*/ 7 h 7"/>
                  <a:gd name="T28" fmla="*/ 11 w 11"/>
                  <a:gd name="T2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" h="7">
                    <a:moveTo>
                      <a:pt x="11" y="6"/>
                    </a:moveTo>
                    <a:cubicBezTo>
                      <a:pt x="10" y="5"/>
                      <a:pt x="10" y="4"/>
                      <a:pt x="9" y="3"/>
                    </a:cubicBezTo>
                    <a:cubicBezTo>
                      <a:pt x="8" y="3"/>
                      <a:pt x="7" y="2"/>
                      <a:pt x="6" y="1"/>
                    </a:cubicBezTo>
                    <a:cubicBezTo>
                      <a:pt x="6" y="1"/>
                      <a:pt x="5" y="0"/>
                      <a:pt x="4" y="0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2" y="2"/>
                      <a:pt x="3" y="2"/>
                    </a:cubicBezTo>
                    <a:cubicBezTo>
                      <a:pt x="4" y="2"/>
                      <a:pt x="4" y="3"/>
                      <a:pt x="5" y="3"/>
                    </a:cubicBezTo>
                    <a:cubicBezTo>
                      <a:pt x="6" y="4"/>
                      <a:pt x="7" y="4"/>
                      <a:pt x="8" y="5"/>
                    </a:cubicBezTo>
                    <a:cubicBezTo>
                      <a:pt x="8" y="5"/>
                      <a:pt x="9" y="6"/>
                      <a:pt x="10" y="6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1" y="7"/>
                      <a:pt x="11" y="7"/>
                      <a:pt x="11" y="7"/>
                    </a:cubicBezTo>
                    <a:lnTo>
                      <a:pt x="11" y="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17" name="iṥľîḍè">
                <a:extLst>
                  <a:ext uri="{FF2B5EF4-FFF2-40B4-BE49-F238E27FC236}">
                    <a16:creationId xmlns:a16="http://schemas.microsoft.com/office/drawing/2014/main" id="{AF651C0F-2972-41AC-A5F2-DD6CBBE20DA6}"/>
                  </a:ext>
                </a:extLst>
              </p:cNvPr>
              <p:cNvSpPr/>
              <p:nvPr userDrawn="1"/>
            </p:nvSpPr>
            <p:spPr bwMode="auto">
              <a:xfrm flipH="1">
                <a:off x="9494097" y="3187201"/>
                <a:ext cx="18074" cy="10041"/>
              </a:xfrm>
              <a:custGeom>
                <a:avLst/>
                <a:gdLst>
                  <a:gd name="T0" fmla="*/ 9 w 9"/>
                  <a:gd name="T1" fmla="*/ 5 h 5"/>
                  <a:gd name="T2" fmla="*/ 8 w 9"/>
                  <a:gd name="T3" fmla="*/ 3 h 5"/>
                  <a:gd name="T4" fmla="*/ 5 w 9"/>
                  <a:gd name="T5" fmla="*/ 1 h 5"/>
                  <a:gd name="T6" fmla="*/ 3 w 9"/>
                  <a:gd name="T7" fmla="*/ 0 h 5"/>
                  <a:gd name="T8" fmla="*/ 1 w 9"/>
                  <a:gd name="T9" fmla="*/ 0 h 5"/>
                  <a:gd name="T10" fmla="*/ 0 w 9"/>
                  <a:gd name="T11" fmla="*/ 0 h 5"/>
                  <a:gd name="T12" fmla="*/ 1 w 9"/>
                  <a:gd name="T13" fmla="*/ 0 h 5"/>
                  <a:gd name="T14" fmla="*/ 1 w 9"/>
                  <a:gd name="T15" fmla="*/ 0 h 5"/>
                  <a:gd name="T16" fmla="*/ 3 w 9"/>
                  <a:gd name="T17" fmla="*/ 2 h 5"/>
                  <a:gd name="T18" fmla="*/ 5 w 9"/>
                  <a:gd name="T19" fmla="*/ 3 h 5"/>
                  <a:gd name="T20" fmla="*/ 6 w 9"/>
                  <a:gd name="T21" fmla="*/ 4 h 5"/>
                  <a:gd name="T22" fmla="*/ 8 w 9"/>
                  <a:gd name="T23" fmla="*/ 5 h 5"/>
                  <a:gd name="T24" fmla="*/ 8 w 9"/>
                  <a:gd name="T25" fmla="*/ 5 h 5"/>
                  <a:gd name="T26" fmla="*/ 9 w 9"/>
                  <a:gd name="T2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" h="5">
                    <a:moveTo>
                      <a:pt x="9" y="5"/>
                    </a:moveTo>
                    <a:cubicBezTo>
                      <a:pt x="9" y="4"/>
                      <a:pt x="8" y="3"/>
                      <a:pt x="8" y="3"/>
                    </a:cubicBezTo>
                    <a:cubicBezTo>
                      <a:pt x="7" y="2"/>
                      <a:pt x="6" y="2"/>
                      <a:pt x="5" y="1"/>
                    </a:cubicBezTo>
                    <a:cubicBezTo>
                      <a:pt x="5" y="1"/>
                      <a:pt x="4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2" y="1"/>
                      <a:pt x="3" y="2"/>
                    </a:cubicBezTo>
                    <a:cubicBezTo>
                      <a:pt x="3" y="2"/>
                      <a:pt x="4" y="3"/>
                      <a:pt x="5" y="3"/>
                    </a:cubicBezTo>
                    <a:cubicBezTo>
                      <a:pt x="5" y="3"/>
                      <a:pt x="6" y="4"/>
                      <a:pt x="6" y="4"/>
                    </a:cubicBezTo>
                    <a:cubicBezTo>
                      <a:pt x="7" y="4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9" y="5"/>
                      <a:pt x="9" y="5"/>
                      <a:pt x="9" y="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18" name="îSļïḑé">
                <a:extLst>
                  <a:ext uri="{FF2B5EF4-FFF2-40B4-BE49-F238E27FC236}">
                    <a16:creationId xmlns:a16="http://schemas.microsoft.com/office/drawing/2014/main" id="{095E58A2-D2E7-440D-BE11-8D6648432FF7}"/>
                  </a:ext>
                </a:extLst>
              </p:cNvPr>
              <p:cNvSpPr/>
              <p:nvPr userDrawn="1"/>
            </p:nvSpPr>
            <p:spPr bwMode="auto">
              <a:xfrm flipH="1">
                <a:off x="9260137" y="3349868"/>
                <a:ext cx="81334" cy="83342"/>
              </a:xfrm>
              <a:custGeom>
                <a:avLst/>
                <a:gdLst>
                  <a:gd name="T0" fmla="*/ 11 w 39"/>
                  <a:gd name="T1" fmla="*/ 12 h 40"/>
                  <a:gd name="T2" fmla="*/ 29 w 39"/>
                  <a:gd name="T3" fmla="*/ 0 h 40"/>
                  <a:gd name="T4" fmla="*/ 37 w 39"/>
                  <a:gd name="T5" fmla="*/ 12 h 40"/>
                  <a:gd name="T6" fmla="*/ 21 w 39"/>
                  <a:gd name="T7" fmla="*/ 36 h 40"/>
                  <a:gd name="T8" fmla="*/ 11 w 39"/>
                  <a:gd name="T9" fmla="*/ 1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40">
                    <a:moveTo>
                      <a:pt x="11" y="12"/>
                    </a:moveTo>
                    <a:cubicBezTo>
                      <a:pt x="25" y="9"/>
                      <a:pt x="16" y="0"/>
                      <a:pt x="29" y="0"/>
                    </a:cubicBezTo>
                    <a:cubicBezTo>
                      <a:pt x="33" y="1"/>
                      <a:pt x="37" y="8"/>
                      <a:pt x="37" y="12"/>
                    </a:cubicBezTo>
                    <a:cubicBezTo>
                      <a:pt x="37" y="18"/>
                      <a:pt x="39" y="32"/>
                      <a:pt x="21" y="36"/>
                    </a:cubicBezTo>
                    <a:cubicBezTo>
                      <a:pt x="8" y="40"/>
                      <a:pt x="0" y="14"/>
                      <a:pt x="11" y="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19" name="îs1îdé">
                <a:extLst>
                  <a:ext uri="{FF2B5EF4-FFF2-40B4-BE49-F238E27FC236}">
                    <a16:creationId xmlns:a16="http://schemas.microsoft.com/office/drawing/2014/main" id="{FD346380-577D-4CBC-B2C0-C1C1AF43603F}"/>
                  </a:ext>
                </a:extLst>
              </p:cNvPr>
              <p:cNvSpPr/>
              <p:nvPr userDrawn="1"/>
            </p:nvSpPr>
            <p:spPr bwMode="auto">
              <a:xfrm flipH="1">
                <a:off x="9270178" y="3359909"/>
                <a:ext cx="65268" cy="68280"/>
              </a:xfrm>
              <a:custGeom>
                <a:avLst/>
                <a:gdLst>
                  <a:gd name="T0" fmla="*/ 11 w 31"/>
                  <a:gd name="T1" fmla="*/ 4 h 33"/>
                  <a:gd name="T2" fmla="*/ 22 w 31"/>
                  <a:gd name="T3" fmla="*/ 30 h 33"/>
                  <a:gd name="T4" fmla="*/ 12 w 31"/>
                  <a:gd name="T5" fmla="*/ 32 h 33"/>
                  <a:gd name="T6" fmla="*/ 0 w 31"/>
                  <a:gd name="T7" fmla="*/ 8 h 33"/>
                  <a:gd name="T8" fmla="*/ 11 w 31"/>
                  <a:gd name="T9" fmla="*/ 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3">
                    <a:moveTo>
                      <a:pt x="11" y="4"/>
                    </a:moveTo>
                    <a:cubicBezTo>
                      <a:pt x="13" y="15"/>
                      <a:pt x="31" y="16"/>
                      <a:pt x="22" y="30"/>
                    </a:cubicBezTo>
                    <a:cubicBezTo>
                      <a:pt x="21" y="33"/>
                      <a:pt x="15" y="33"/>
                      <a:pt x="12" y="32"/>
                    </a:cubicBezTo>
                    <a:cubicBezTo>
                      <a:pt x="8" y="30"/>
                      <a:pt x="0" y="22"/>
                      <a:pt x="0" y="8"/>
                    </a:cubicBezTo>
                    <a:cubicBezTo>
                      <a:pt x="0" y="1"/>
                      <a:pt x="11" y="0"/>
                      <a:pt x="11" y="4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20" name="ï$lïḍé">
                <a:extLst>
                  <a:ext uri="{FF2B5EF4-FFF2-40B4-BE49-F238E27FC236}">
                    <a16:creationId xmlns:a16="http://schemas.microsoft.com/office/drawing/2014/main" id="{76C92EF7-9413-4E25-AC76-4B00B34B5FDF}"/>
                  </a:ext>
                </a:extLst>
              </p:cNvPr>
              <p:cNvSpPr/>
              <p:nvPr userDrawn="1"/>
            </p:nvSpPr>
            <p:spPr bwMode="auto">
              <a:xfrm flipH="1">
                <a:off x="9122573" y="3151052"/>
                <a:ext cx="170701" cy="220907"/>
              </a:xfrm>
              <a:custGeom>
                <a:avLst/>
                <a:gdLst>
                  <a:gd name="T0" fmla="*/ 81 w 82"/>
                  <a:gd name="T1" fmla="*/ 2 h 106"/>
                  <a:gd name="T2" fmla="*/ 77 w 82"/>
                  <a:gd name="T3" fmla="*/ 1 h 106"/>
                  <a:gd name="T4" fmla="*/ 49 w 82"/>
                  <a:gd name="T5" fmla="*/ 22 h 106"/>
                  <a:gd name="T6" fmla="*/ 36 w 82"/>
                  <a:gd name="T7" fmla="*/ 33 h 106"/>
                  <a:gd name="T8" fmla="*/ 23 w 82"/>
                  <a:gd name="T9" fmla="*/ 45 h 106"/>
                  <a:gd name="T10" fmla="*/ 22 w 82"/>
                  <a:gd name="T11" fmla="*/ 45 h 106"/>
                  <a:gd name="T12" fmla="*/ 19 w 82"/>
                  <a:gd name="T13" fmla="*/ 48 h 106"/>
                  <a:gd name="T14" fmla="*/ 16 w 82"/>
                  <a:gd name="T15" fmla="*/ 52 h 106"/>
                  <a:gd name="T16" fmla="*/ 15 w 82"/>
                  <a:gd name="T17" fmla="*/ 55 h 106"/>
                  <a:gd name="T18" fmla="*/ 14 w 82"/>
                  <a:gd name="T19" fmla="*/ 57 h 106"/>
                  <a:gd name="T20" fmla="*/ 13 w 82"/>
                  <a:gd name="T21" fmla="*/ 61 h 106"/>
                  <a:gd name="T22" fmla="*/ 7 w 82"/>
                  <a:gd name="T23" fmla="*/ 78 h 106"/>
                  <a:gd name="T24" fmla="*/ 2 w 82"/>
                  <a:gd name="T25" fmla="*/ 99 h 106"/>
                  <a:gd name="T26" fmla="*/ 10 w 82"/>
                  <a:gd name="T27" fmla="*/ 102 h 106"/>
                  <a:gd name="T28" fmla="*/ 16 w 82"/>
                  <a:gd name="T29" fmla="*/ 80 h 106"/>
                  <a:gd name="T30" fmla="*/ 22 w 82"/>
                  <a:gd name="T31" fmla="*/ 65 h 106"/>
                  <a:gd name="T32" fmla="*/ 24 w 82"/>
                  <a:gd name="T33" fmla="*/ 61 h 106"/>
                  <a:gd name="T34" fmla="*/ 25 w 82"/>
                  <a:gd name="T35" fmla="*/ 57 h 106"/>
                  <a:gd name="T36" fmla="*/ 27 w 82"/>
                  <a:gd name="T37" fmla="*/ 55 h 106"/>
                  <a:gd name="T38" fmla="*/ 27 w 82"/>
                  <a:gd name="T39" fmla="*/ 55 h 106"/>
                  <a:gd name="T40" fmla="*/ 29 w 82"/>
                  <a:gd name="T41" fmla="*/ 52 h 106"/>
                  <a:gd name="T42" fmla="*/ 30 w 82"/>
                  <a:gd name="T43" fmla="*/ 52 h 106"/>
                  <a:gd name="T44" fmla="*/ 42 w 82"/>
                  <a:gd name="T45" fmla="*/ 40 h 106"/>
                  <a:gd name="T46" fmla="*/ 55 w 82"/>
                  <a:gd name="T47" fmla="*/ 29 h 106"/>
                  <a:gd name="T48" fmla="*/ 81 w 82"/>
                  <a:gd name="T49" fmla="*/ 6 h 106"/>
                  <a:gd name="T50" fmla="*/ 81 w 82"/>
                  <a:gd name="T51" fmla="*/ 2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2" h="106">
                    <a:moveTo>
                      <a:pt x="81" y="2"/>
                    </a:moveTo>
                    <a:cubicBezTo>
                      <a:pt x="80" y="1"/>
                      <a:pt x="78" y="0"/>
                      <a:pt x="77" y="1"/>
                    </a:cubicBezTo>
                    <a:cubicBezTo>
                      <a:pt x="68" y="8"/>
                      <a:pt x="58" y="15"/>
                      <a:pt x="49" y="22"/>
                    </a:cubicBezTo>
                    <a:cubicBezTo>
                      <a:pt x="45" y="25"/>
                      <a:pt x="40" y="29"/>
                      <a:pt x="36" y="33"/>
                    </a:cubicBezTo>
                    <a:cubicBezTo>
                      <a:pt x="32" y="36"/>
                      <a:pt x="27" y="40"/>
                      <a:pt x="23" y="45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1" y="46"/>
                      <a:pt x="20" y="47"/>
                      <a:pt x="19" y="48"/>
                    </a:cubicBezTo>
                    <a:cubicBezTo>
                      <a:pt x="18" y="49"/>
                      <a:pt x="17" y="51"/>
                      <a:pt x="16" y="52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4" y="58"/>
                      <a:pt x="13" y="59"/>
                      <a:pt x="13" y="61"/>
                    </a:cubicBezTo>
                    <a:cubicBezTo>
                      <a:pt x="11" y="66"/>
                      <a:pt x="9" y="71"/>
                      <a:pt x="7" y="78"/>
                    </a:cubicBezTo>
                    <a:cubicBezTo>
                      <a:pt x="5" y="85"/>
                      <a:pt x="3" y="90"/>
                      <a:pt x="2" y="99"/>
                    </a:cubicBezTo>
                    <a:cubicBezTo>
                      <a:pt x="0" y="105"/>
                      <a:pt x="9" y="106"/>
                      <a:pt x="10" y="102"/>
                    </a:cubicBezTo>
                    <a:cubicBezTo>
                      <a:pt x="12" y="94"/>
                      <a:pt x="14" y="87"/>
                      <a:pt x="16" y="80"/>
                    </a:cubicBezTo>
                    <a:cubicBezTo>
                      <a:pt x="18" y="74"/>
                      <a:pt x="20" y="69"/>
                      <a:pt x="22" y="65"/>
                    </a:cubicBezTo>
                    <a:cubicBezTo>
                      <a:pt x="22" y="63"/>
                      <a:pt x="23" y="62"/>
                      <a:pt x="24" y="61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26" y="56"/>
                      <a:pt x="26" y="56"/>
                      <a:pt x="27" y="55"/>
                    </a:cubicBezTo>
                    <a:cubicBezTo>
                      <a:pt x="27" y="55"/>
                      <a:pt x="27" y="55"/>
                      <a:pt x="27" y="55"/>
                    </a:cubicBezTo>
                    <a:cubicBezTo>
                      <a:pt x="28" y="54"/>
                      <a:pt x="29" y="53"/>
                      <a:pt x="29" y="52"/>
                    </a:cubicBezTo>
                    <a:cubicBezTo>
                      <a:pt x="30" y="52"/>
                      <a:pt x="30" y="52"/>
                      <a:pt x="30" y="52"/>
                    </a:cubicBezTo>
                    <a:cubicBezTo>
                      <a:pt x="33" y="48"/>
                      <a:pt x="37" y="45"/>
                      <a:pt x="42" y="40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65" y="21"/>
                      <a:pt x="73" y="13"/>
                      <a:pt x="81" y="6"/>
                    </a:cubicBezTo>
                    <a:cubicBezTo>
                      <a:pt x="82" y="5"/>
                      <a:pt x="82" y="3"/>
                      <a:pt x="81" y="2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21" name="íSlíḍè">
                <a:extLst>
                  <a:ext uri="{FF2B5EF4-FFF2-40B4-BE49-F238E27FC236}">
                    <a16:creationId xmlns:a16="http://schemas.microsoft.com/office/drawing/2014/main" id="{845F43E1-2758-440E-8DD7-FA9D4108C039}"/>
                  </a:ext>
                </a:extLst>
              </p:cNvPr>
              <p:cNvSpPr/>
              <p:nvPr userDrawn="1"/>
            </p:nvSpPr>
            <p:spPr bwMode="auto">
              <a:xfrm flipH="1">
                <a:off x="8976975" y="3236403"/>
                <a:ext cx="151622" cy="284166"/>
              </a:xfrm>
              <a:custGeom>
                <a:avLst/>
                <a:gdLst>
                  <a:gd name="T0" fmla="*/ 15 w 73"/>
                  <a:gd name="T1" fmla="*/ 4 h 136"/>
                  <a:gd name="T2" fmla="*/ 20 w 73"/>
                  <a:gd name="T3" fmla="*/ 11 h 136"/>
                  <a:gd name="T4" fmla="*/ 25 w 73"/>
                  <a:gd name="T5" fmla="*/ 19 h 136"/>
                  <a:gd name="T6" fmla="*/ 35 w 73"/>
                  <a:gd name="T7" fmla="*/ 34 h 136"/>
                  <a:gd name="T8" fmla="*/ 51 w 73"/>
                  <a:gd name="T9" fmla="*/ 66 h 136"/>
                  <a:gd name="T10" fmla="*/ 73 w 73"/>
                  <a:gd name="T11" fmla="*/ 132 h 136"/>
                  <a:gd name="T12" fmla="*/ 71 w 73"/>
                  <a:gd name="T13" fmla="*/ 136 h 136"/>
                  <a:gd name="T14" fmla="*/ 68 w 73"/>
                  <a:gd name="T15" fmla="*/ 134 h 136"/>
                  <a:gd name="T16" fmla="*/ 41 w 73"/>
                  <a:gd name="T17" fmla="*/ 70 h 136"/>
                  <a:gd name="T18" fmla="*/ 24 w 73"/>
                  <a:gd name="T19" fmla="*/ 41 h 136"/>
                  <a:gd name="T20" fmla="*/ 14 w 73"/>
                  <a:gd name="T21" fmla="*/ 27 h 136"/>
                  <a:gd name="T22" fmla="*/ 9 w 73"/>
                  <a:gd name="T23" fmla="*/ 21 h 136"/>
                  <a:gd name="T24" fmla="*/ 3 w 73"/>
                  <a:gd name="T25" fmla="*/ 15 h 136"/>
                  <a:gd name="T26" fmla="*/ 3 w 73"/>
                  <a:gd name="T27" fmla="*/ 15 h 136"/>
                  <a:gd name="T28" fmla="*/ 3 w 73"/>
                  <a:gd name="T29" fmla="*/ 3 h 136"/>
                  <a:gd name="T30" fmla="*/ 14 w 73"/>
                  <a:gd name="T31" fmla="*/ 3 h 136"/>
                  <a:gd name="T32" fmla="*/ 15 w 73"/>
                  <a:gd name="T33" fmla="*/ 4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3" h="136">
                    <a:moveTo>
                      <a:pt x="15" y="4"/>
                    </a:moveTo>
                    <a:cubicBezTo>
                      <a:pt x="17" y="7"/>
                      <a:pt x="19" y="9"/>
                      <a:pt x="20" y="11"/>
                    </a:cubicBezTo>
                    <a:cubicBezTo>
                      <a:pt x="22" y="14"/>
                      <a:pt x="24" y="16"/>
                      <a:pt x="25" y="19"/>
                    </a:cubicBezTo>
                    <a:cubicBezTo>
                      <a:pt x="29" y="24"/>
                      <a:pt x="32" y="29"/>
                      <a:pt x="35" y="34"/>
                    </a:cubicBezTo>
                    <a:cubicBezTo>
                      <a:pt x="41" y="44"/>
                      <a:pt x="46" y="55"/>
                      <a:pt x="51" y="66"/>
                    </a:cubicBezTo>
                    <a:cubicBezTo>
                      <a:pt x="60" y="87"/>
                      <a:pt x="67" y="110"/>
                      <a:pt x="73" y="132"/>
                    </a:cubicBezTo>
                    <a:cubicBezTo>
                      <a:pt x="73" y="134"/>
                      <a:pt x="72" y="135"/>
                      <a:pt x="71" y="136"/>
                    </a:cubicBezTo>
                    <a:cubicBezTo>
                      <a:pt x="69" y="136"/>
                      <a:pt x="68" y="135"/>
                      <a:pt x="68" y="134"/>
                    </a:cubicBezTo>
                    <a:cubicBezTo>
                      <a:pt x="60" y="112"/>
                      <a:pt x="52" y="90"/>
                      <a:pt x="41" y="70"/>
                    </a:cubicBezTo>
                    <a:cubicBezTo>
                      <a:pt x="36" y="60"/>
                      <a:pt x="30" y="50"/>
                      <a:pt x="24" y="41"/>
                    </a:cubicBezTo>
                    <a:cubicBezTo>
                      <a:pt x="21" y="36"/>
                      <a:pt x="17" y="32"/>
                      <a:pt x="14" y="27"/>
                    </a:cubicBezTo>
                    <a:cubicBezTo>
                      <a:pt x="12" y="25"/>
                      <a:pt x="10" y="23"/>
                      <a:pt x="9" y="21"/>
                    </a:cubicBezTo>
                    <a:cubicBezTo>
                      <a:pt x="7" y="19"/>
                      <a:pt x="5" y="16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0" y="12"/>
                      <a:pt x="0" y="7"/>
                      <a:pt x="3" y="3"/>
                    </a:cubicBezTo>
                    <a:cubicBezTo>
                      <a:pt x="6" y="0"/>
                      <a:pt x="11" y="0"/>
                      <a:pt x="14" y="3"/>
                    </a:cubicBezTo>
                    <a:cubicBezTo>
                      <a:pt x="15" y="4"/>
                      <a:pt x="15" y="4"/>
                      <a:pt x="15" y="4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22" name="ïšľîḋé">
                <a:extLst>
                  <a:ext uri="{FF2B5EF4-FFF2-40B4-BE49-F238E27FC236}">
                    <a16:creationId xmlns:a16="http://schemas.microsoft.com/office/drawing/2014/main" id="{F3CEB4BB-7687-4B49-8F8D-A52BD09A964B}"/>
                  </a:ext>
                </a:extLst>
              </p:cNvPr>
              <p:cNvSpPr/>
              <p:nvPr userDrawn="1"/>
            </p:nvSpPr>
            <p:spPr bwMode="auto">
              <a:xfrm flipH="1">
                <a:off x="8971955" y="3501490"/>
                <a:ext cx="23095" cy="23095"/>
              </a:xfrm>
              <a:custGeom>
                <a:avLst/>
                <a:gdLst>
                  <a:gd name="T0" fmla="*/ 2 w 11"/>
                  <a:gd name="T1" fmla="*/ 5 h 11"/>
                  <a:gd name="T2" fmla="*/ 1 w 11"/>
                  <a:gd name="T3" fmla="*/ 4 h 11"/>
                  <a:gd name="T4" fmla="*/ 4 w 11"/>
                  <a:gd name="T5" fmla="*/ 3 h 11"/>
                  <a:gd name="T6" fmla="*/ 9 w 11"/>
                  <a:gd name="T7" fmla="*/ 0 h 11"/>
                  <a:gd name="T8" fmla="*/ 9 w 11"/>
                  <a:gd name="T9" fmla="*/ 3 h 11"/>
                  <a:gd name="T10" fmla="*/ 6 w 11"/>
                  <a:gd name="T11" fmla="*/ 9 h 11"/>
                  <a:gd name="T12" fmla="*/ 2 w 11"/>
                  <a:gd name="T13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1">
                    <a:moveTo>
                      <a:pt x="2" y="5"/>
                    </a:moveTo>
                    <a:cubicBezTo>
                      <a:pt x="2" y="5"/>
                      <a:pt x="1" y="5"/>
                      <a:pt x="1" y="4"/>
                    </a:cubicBezTo>
                    <a:cubicBezTo>
                      <a:pt x="0" y="3"/>
                      <a:pt x="2" y="3"/>
                      <a:pt x="4" y="3"/>
                    </a:cubicBezTo>
                    <a:cubicBezTo>
                      <a:pt x="6" y="3"/>
                      <a:pt x="8" y="0"/>
                      <a:pt x="9" y="0"/>
                    </a:cubicBezTo>
                    <a:cubicBezTo>
                      <a:pt x="10" y="0"/>
                      <a:pt x="10" y="2"/>
                      <a:pt x="9" y="3"/>
                    </a:cubicBezTo>
                    <a:cubicBezTo>
                      <a:pt x="9" y="3"/>
                      <a:pt x="11" y="7"/>
                      <a:pt x="6" y="9"/>
                    </a:cubicBezTo>
                    <a:cubicBezTo>
                      <a:pt x="2" y="11"/>
                      <a:pt x="2" y="5"/>
                      <a:pt x="2" y="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23" name="išļïḍe">
                <a:extLst>
                  <a:ext uri="{FF2B5EF4-FFF2-40B4-BE49-F238E27FC236}">
                    <a16:creationId xmlns:a16="http://schemas.microsoft.com/office/drawing/2014/main" id="{0098E3B6-9595-4D91-9F9F-BF507F0B4185}"/>
                  </a:ext>
                </a:extLst>
              </p:cNvPr>
              <p:cNvSpPr/>
              <p:nvPr userDrawn="1"/>
            </p:nvSpPr>
            <p:spPr bwMode="auto">
              <a:xfrm flipH="1">
                <a:off x="8847444" y="3497474"/>
                <a:ext cx="156643" cy="46190"/>
              </a:xfrm>
              <a:custGeom>
                <a:avLst/>
                <a:gdLst>
                  <a:gd name="T0" fmla="*/ 70 w 75"/>
                  <a:gd name="T1" fmla="*/ 22 h 22"/>
                  <a:gd name="T2" fmla="*/ 3 w 75"/>
                  <a:gd name="T3" fmla="*/ 22 h 22"/>
                  <a:gd name="T4" fmla="*/ 3 w 75"/>
                  <a:gd name="T5" fmla="*/ 11 h 22"/>
                  <a:gd name="T6" fmla="*/ 6 w 75"/>
                  <a:gd name="T7" fmla="*/ 7 h 22"/>
                  <a:gd name="T8" fmla="*/ 10 w 75"/>
                  <a:gd name="T9" fmla="*/ 10 h 22"/>
                  <a:gd name="T10" fmla="*/ 13 w 75"/>
                  <a:gd name="T11" fmla="*/ 5 h 22"/>
                  <a:gd name="T12" fmla="*/ 50 w 75"/>
                  <a:gd name="T13" fmla="*/ 0 h 22"/>
                  <a:gd name="T14" fmla="*/ 70 w 75"/>
                  <a:gd name="T1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5" h="22">
                    <a:moveTo>
                      <a:pt x="70" y="22"/>
                    </a:moveTo>
                    <a:cubicBezTo>
                      <a:pt x="3" y="22"/>
                      <a:pt x="3" y="22"/>
                      <a:pt x="3" y="22"/>
                    </a:cubicBezTo>
                    <a:cubicBezTo>
                      <a:pt x="0" y="19"/>
                      <a:pt x="2" y="15"/>
                      <a:pt x="3" y="11"/>
                    </a:cubicBezTo>
                    <a:cubicBezTo>
                      <a:pt x="3" y="11"/>
                      <a:pt x="2" y="8"/>
                      <a:pt x="6" y="7"/>
                    </a:cubicBezTo>
                    <a:cubicBezTo>
                      <a:pt x="7" y="9"/>
                      <a:pt x="8" y="10"/>
                      <a:pt x="10" y="10"/>
                    </a:cubicBezTo>
                    <a:cubicBezTo>
                      <a:pt x="12" y="9"/>
                      <a:pt x="13" y="9"/>
                      <a:pt x="13" y="5"/>
                    </a:cubicBezTo>
                    <a:cubicBezTo>
                      <a:pt x="21" y="3"/>
                      <a:pt x="38" y="0"/>
                      <a:pt x="50" y="0"/>
                    </a:cubicBezTo>
                    <a:cubicBezTo>
                      <a:pt x="75" y="2"/>
                      <a:pt x="70" y="22"/>
                      <a:pt x="70" y="2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24" name="ïṩlîḍê">
                <a:extLst>
                  <a:ext uri="{FF2B5EF4-FFF2-40B4-BE49-F238E27FC236}">
                    <a16:creationId xmlns:a16="http://schemas.microsoft.com/office/drawing/2014/main" id="{C0A75B20-12FE-4A1E-A711-F73D9C483535}"/>
                  </a:ext>
                </a:extLst>
              </p:cNvPr>
              <p:cNvSpPr/>
              <p:nvPr userDrawn="1"/>
            </p:nvSpPr>
            <p:spPr bwMode="auto">
              <a:xfrm flipH="1">
                <a:off x="8847444" y="3497474"/>
                <a:ext cx="77317" cy="46190"/>
              </a:xfrm>
              <a:custGeom>
                <a:avLst/>
                <a:gdLst>
                  <a:gd name="T0" fmla="*/ 12 w 37"/>
                  <a:gd name="T1" fmla="*/ 0 h 22"/>
                  <a:gd name="T2" fmla="*/ 2 w 37"/>
                  <a:gd name="T3" fmla="*/ 22 h 22"/>
                  <a:gd name="T4" fmla="*/ 32 w 37"/>
                  <a:gd name="T5" fmla="*/ 22 h 22"/>
                  <a:gd name="T6" fmla="*/ 12 w 37"/>
                  <a:gd name="T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22">
                    <a:moveTo>
                      <a:pt x="12" y="0"/>
                    </a:moveTo>
                    <a:cubicBezTo>
                      <a:pt x="0" y="1"/>
                      <a:pt x="0" y="12"/>
                      <a:pt x="2" y="2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2"/>
                      <a:pt x="37" y="2"/>
                      <a:pt x="1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25" name="îṥḻïdé">
                <a:extLst>
                  <a:ext uri="{FF2B5EF4-FFF2-40B4-BE49-F238E27FC236}">
                    <a16:creationId xmlns:a16="http://schemas.microsoft.com/office/drawing/2014/main" id="{C59C8364-DE97-481A-BA5D-5EE01870E410}"/>
                  </a:ext>
                </a:extLst>
              </p:cNvPr>
              <p:cNvSpPr/>
              <p:nvPr userDrawn="1"/>
            </p:nvSpPr>
            <p:spPr bwMode="auto">
              <a:xfrm flipH="1">
                <a:off x="8915724" y="3038591"/>
                <a:ext cx="423739" cy="306257"/>
              </a:xfrm>
              <a:custGeom>
                <a:avLst/>
                <a:gdLst>
                  <a:gd name="T0" fmla="*/ 202 w 203"/>
                  <a:gd name="T1" fmla="*/ 86 h 147"/>
                  <a:gd name="T2" fmla="*/ 201 w 203"/>
                  <a:gd name="T3" fmla="*/ 101 h 147"/>
                  <a:gd name="T4" fmla="*/ 196 w 203"/>
                  <a:gd name="T5" fmla="*/ 110 h 147"/>
                  <a:gd name="T6" fmla="*/ 178 w 203"/>
                  <a:gd name="T7" fmla="*/ 127 h 147"/>
                  <a:gd name="T8" fmla="*/ 169 w 203"/>
                  <a:gd name="T9" fmla="*/ 131 h 147"/>
                  <a:gd name="T10" fmla="*/ 38 w 203"/>
                  <a:gd name="T11" fmla="*/ 146 h 147"/>
                  <a:gd name="T12" fmla="*/ 27 w 203"/>
                  <a:gd name="T13" fmla="*/ 143 h 147"/>
                  <a:gd name="T14" fmla="*/ 17 w 203"/>
                  <a:gd name="T15" fmla="*/ 127 h 147"/>
                  <a:gd name="T16" fmla="*/ 2 w 203"/>
                  <a:gd name="T17" fmla="*/ 62 h 147"/>
                  <a:gd name="T18" fmla="*/ 2 w 203"/>
                  <a:gd name="T19" fmla="*/ 62 h 147"/>
                  <a:gd name="T20" fmla="*/ 7 w 203"/>
                  <a:gd name="T21" fmla="*/ 39 h 147"/>
                  <a:gd name="T22" fmla="*/ 27 w 203"/>
                  <a:gd name="T23" fmla="*/ 20 h 147"/>
                  <a:gd name="T24" fmla="*/ 30 w 203"/>
                  <a:gd name="T25" fmla="*/ 18 h 147"/>
                  <a:gd name="T26" fmla="*/ 34 w 203"/>
                  <a:gd name="T27" fmla="*/ 17 h 147"/>
                  <a:gd name="T28" fmla="*/ 165 w 203"/>
                  <a:gd name="T29" fmla="*/ 2 h 147"/>
                  <a:gd name="T30" fmla="*/ 187 w 203"/>
                  <a:gd name="T31" fmla="*/ 22 h 147"/>
                  <a:gd name="T32" fmla="*/ 202 w 203"/>
                  <a:gd name="T33" fmla="*/ 86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3" h="147">
                    <a:moveTo>
                      <a:pt x="202" y="86"/>
                    </a:moveTo>
                    <a:cubicBezTo>
                      <a:pt x="203" y="92"/>
                      <a:pt x="203" y="97"/>
                      <a:pt x="201" y="101"/>
                    </a:cubicBezTo>
                    <a:cubicBezTo>
                      <a:pt x="200" y="105"/>
                      <a:pt x="198" y="107"/>
                      <a:pt x="196" y="110"/>
                    </a:cubicBezTo>
                    <a:cubicBezTo>
                      <a:pt x="178" y="127"/>
                      <a:pt x="178" y="127"/>
                      <a:pt x="178" y="127"/>
                    </a:cubicBezTo>
                    <a:cubicBezTo>
                      <a:pt x="176" y="129"/>
                      <a:pt x="173" y="130"/>
                      <a:pt x="169" y="131"/>
                    </a:cubicBezTo>
                    <a:cubicBezTo>
                      <a:pt x="38" y="146"/>
                      <a:pt x="38" y="146"/>
                      <a:pt x="38" y="146"/>
                    </a:cubicBezTo>
                    <a:cubicBezTo>
                      <a:pt x="34" y="147"/>
                      <a:pt x="30" y="145"/>
                      <a:pt x="27" y="143"/>
                    </a:cubicBezTo>
                    <a:cubicBezTo>
                      <a:pt x="22" y="140"/>
                      <a:pt x="18" y="134"/>
                      <a:pt x="17" y="127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0" y="53"/>
                      <a:pt x="2" y="44"/>
                      <a:pt x="7" y="39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8" y="19"/>
                      <a:pt x="29" y="19"/>
                      <a:pt x="30" y="18"/>
                    </a:cubicBezTo>
                    <a:cubicBezTo>
                      <a:pt x="31" y="17"/>
                      <a:pt x="32" y="17"/>
                      <a:pt x="34" y="17"/>
                    </a:cubicBezTo>
                    <a:cubicBezTo>
                      <a:pt x="165" y="2"/>
                      <a:pt x="165" y="2"/>
                      <a:pt x="165" y="2"/>
                    </a:cubicBezTo>
                    <a:cubicBezTo>
                      <a:pt x="180" y="0"/>
                      <a:pt x="183" y="5"/>
                      <a:pt x="187" y="22"/>
                    </a:cubicBezTo>
                    <a:cubicBezTo>
                      <a:pt x="202" y="86"/>
                      <a:pt x="202" y="86"/>
                      <a:pt x="202" y="86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26" name="î$1ïḍè">
                <a:extLst>
                  <a:ext uri="{FF2B5EF4-FFF2-40B4-BE49-F238E27FC236}">
                    <a16:creationId xmlns:a16="http://schemas.microsoft.com/office/drawing/2014/main" id="{5D8A539F-3B4D-45E8-BCF0-5D93CE69D8F8}"/>
                  </a:ext>
                </a:extLst>
              </p:cNvPr>
              <p:cNvSpPr/>
              <p:nvPr userDrawn="1"/>
            </p:nvSpPr>
            <p:spPr bwMode="auto">
              <a:xfrm flipH="1">
                <a:off x="9229010" y="3075743"/>
                <a:ext cx="108445" cy="26107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accent4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27" name="isļiďé">
                <a:extLst>
                  <a:ext uri="{FF2B5EF4-FFF2-40B4-BE49-F238E27FC236}">
                    <a16:creationId xmlns:a16="http://schemas.microsoft.com/office/drawing/2014/main" id="{DFFEC5BA-D2FB-4268-9C68-D736B4744643}"/>
                  </a:ext>
                </a:extLst>
              </p:cNvPr>
              <p:cNvSpPr/>
              <p:nvPr userDrawn="1"/>
            </p:nvSpPr>
            <p:spPr bwMode="auto">
              <a:xfrm flipH="1">
                <a:off x="8920744" y="3249456"/>
                <a:ext cx="0" cy="2008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28" name="isḻîḍe">
                <a:extLst>
                  <a:ext uri="{FF2B5EF4-FFF2-40B4-BE49-F238E27FC236}">
                    <a16:creationId xmlns:a16="http://schemas.microsoft.com/office/drawing/2014/main" id="{184DBFFD-7596-4C9D-9F2E-858857E90E8B}"/>
                  </a:ext>
                </a:extLst>
              </p:cNvPr>
              <p:cNvSpPr/>
              <p:nvPr userDrawn="1"/>
            </p:nvSpPr>
            <p:spPr bwMode="auto">
              <a:xfrm flipH="1">
                <a:off x="8920744" y="3249456"/>
                <a:ext cx="0" cy="2008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  <a:gd name="T4" fmla="*/ 0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29" name="işḻidê">
                <a:extLst>
                  <a:ext uri="{FF2B5EF4-FFF2-40B4-BE49-F238E27FC236}">
                    <a16:creationId xmlns:a16="http://schemas.microsoft.com/office/drawing/2014/main" id="{2066F8D6-CBDE-426F-A276-857F7B3D7BD9}"/>
                  </a:ext>
                </a:extLst>
              </p:cNvPr>
              <p:cNvSpPr/>
              <p:nvPr userDrawn="1"/>
            </p:nvSpPr>
            <p:spPr bwMode="auto">
              <a:xfrm flipH="1">
                <a:off x="8930786" y="3268534"/>
                <a:ext cx="329352" cy="74305"/>
              </a:xfrm>
              <a:custGeom>
                <a:avLst/>
                <a:gdLst>
                  <a:gd name="T0" fmla="*/ 87 w 158"/>
                  <a:gd name="T1" fmla="*/ 26 h 36"/>
                  <a:gd name="T2" fmla="*/ 0 w 158"/>
                  <a:gd name="T3" fmla="*/ 36 h 36"/>
                  <a:gd name="T4" fmla="*/ 87 w 158"/>
                  <a:gd name="T5" fmla="*/ 26 h 36"/>
                  <a:gd name="T6" fmla="*/ 87 w 158"/>
                  <a:gd name="T7" fmla="*/ 26 h 36"/>
                  <a:gd name="T8" fmla="*/ 131 w 158"/>
                  <a:gd name="T9" fmla="*/ 21 h 36"/>
                  <a:gd name="T10" fmla="*/ 101 w 158"/>
                  <a:gd name="T11" fmla="*/ 24 h 36"/>
                  <a:gd name="T12" fmla="*/ 101 w 158"/>
                  <a:gd name="T13" fmla="*/ 24 h 36"/>
                  <a:gd name="T14" fmla="*/ 131 w 158"/>
                  <a:gd name="T15" fmla="*/ 21 h 36"/>
                  <a:gd name="T16" fmla="*/ 131 w 158"/>
                  <a:gd name="T17" fmla="*/ 21 h 36"/>
                  <a:gd name="T18" fmla="*/ 158 w 158"/>
                  <a:gd name="T19" fmla="*/ 0 h 36"/>
                  <a:gd name="T20" fmla="*/ 158 w 158"/>
                  <a:gd name="T21" fmla="*/ 0 h 36"/>
                  <a:gd name="T22" fmla="*/ 158 w 158"/>
                  <a:gd name="T2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8" h="36">
                    <a:moveTo>
                      <a:pt x="87" y="26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7" y="26"/>
                      <a:pt x="87" y="26"/>
                      <a:pt x="87" y="26"/>
                    </a:cubicBezTo>
                    <a:moveTo>
                      <a:pt x="131" y="21"/>
                    </a:move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31" y="21"/>
                      <a:pt x="131" y="21"/>
                      <a:pt x="131" y="21"/>
                    </a:cubicBezTo>
                    <a:cubicBezTo>
                      <a:pt x="131" y="21"/>
                      <a:pt x="131" y="21"/>
                      <a:pt x="131" y="21"/>
                    </a:cubicBezTo>
                    <a:moveTo>
                      <a:pt x="158" y="0"/>
                    </a:moveTo>
                    <a:cubicBezTo>
                      <a:pt x="158" y="0"/>
                      <a:pt x="158" y="0"/>
                      <a:pt x="158" y="0"/>
                    </a:cubicBezTo>
                    <a:cubicBezTo>
                      <a:pt x="158" y="0"/>
                      <a:pt x="158" y="0"/>
                      <a:pt x="158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30" name="iŝļîďê">
                <a:extLst>
                  <a:ext uri="{FF2B5EF4-FFF2-40B4-BE49-F238E27FC236}">
                    <a16:creationId xmlns:a16="http://schemas.microsoft.com/office/drawing/2014/main" id="{420A08E4-5978-4763-97A0-FABD8B5B5285}"/>
                  </a:ext>
                </a:extLst>
              </p:cNvPr>
              <p:cNvSpPr/>
              <p:nvPr userDrawn="1"/>
            </p:nvSpPr>
            <p:spPr bwMode="auto">
              <a:xfrm flipH="1">
                <a:off x="8920744" y="3251464"/>
                <a:ext cx="362488" cy="91375"/>
              </a:xfrm>
              <a:custGeom>
                <a:avLst/>
                <a:gdLst>
                  <a:gd name="T0" fmla="*/ 174 w 174"/>
                  <a:gd name="T1" fmla="*/ 0 h 44"/>
                  <a:gd name="T2" fmla="*/ 32 w 174"/>
                  <a:gd name="T3" fmla="*/ 17 h 44"/>
                  <a:gd name="T4" fmla="*/ 26 w 174"/>
                  <a:gd name="T5" fmla="*/ 16 h 44"/>
                  <a:gd name="T6" fmla="*/ 26 w 174"/>
                  <a:gd name="T7" fmla="*/ 16 h 44"/>
                  <a:gd name="T8" fmla="*/ 26 w 174"/>
                  <a:gd name="T9" fmla="*/ 16 h 44"/>
                  <a:gd name="T10" fmla="*/ 0 w 174"/>
                  <a:gd name="T11" fmla="*/ 41 h 44"/>
                  <a:gd name="T12" fmla="*/ 10 w 174"/>
                  <a:gd name="T13" fmla="*/ 44 h 44"/>
                  <a:gd name="T14" fmla="*/ 11 w 174"/>
                  <a:gd name="T15" fmla="*/ 44 h 44"/>
                  <a:gd name="T16" fmla="*/ 11 w 174"/>
                  <a:gd name="T17" fmla="*/ 44 h 44"/>
                  <a:gd name="T18" fmla="*/ 98 w 174"/>
                  <a:gd name="T19" fmla="*/ 34 h 44"/>
                  <a:gd name="T20" fmla="*/ 112 w 174"/>
                  <a:gd name="T21" fmla="*/ 32 h 44"/>
                  <a:gd name="T22" fmla="*/ 142 w 174"/>
                  <a:gd name="T23" fmla="*/ 29 h 44"/>
                  <a:gd name="T24" fmla="*/ 151 w 174"/>
                  <a:gd name="T25" fmla="*/ 25 h 44"/>
                  <a:gd name="T26" fmla="*/ 169 w 174"/>
                  <a:gd name="T27" fmla="*/ 8 h 44"/>
                  <a:gd name="T28" fmla="*/ 169 w 174"/>
                  <a:gd name="T29" fmla="*/ 8 h 44"/>
                  <a:gd name="T30" fmla="*/ 169 w 174"/>
                  <a:gd name="T31" fmla="*/ 8 h 44"/>
                  <a:gd name="T32" fmla="*/ 174 w 174"/>
                  <a:gd name="T33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4" h="44">
                    <a:moveTo>
                      <a:pt x="174" y="0"/>
                    </a:moveTo>
                    <a:cubicBezTo>
                      <a:pt x="170" y="4"/>
                      <a:pt x="58" y="17"/>
                      <a:pt x="32" y="17"/>
                    </a:cubicBezTo>
                    <a:cubicBezTo>
                      <a:pt x="28" y="17"/>
                      <a:pt x="26" y="16"/>
                      <a:pt x="26" y="16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3" y="43"/>
                      <a:pt x="6" y="44"/>
                      <a:pt x="10" y="44"/>
                    </a:cubicBezTo>
                    <a:cubicBezTo>
                      <a:pt x="10" y="44"/>
                      <a:pt x="11" y="44"/>
                      <a:pt x="11" y="44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98" y="34"/>
                      <a:pt x="98" y="34"/>
                      <a:pt x="98" y="34"/>
                    </a:cubicBezTo>
                    <a:cubicBezTo>
                      <a:pt x="112" y="32"/>
                      <a:pt x="112" y="32"/>
                      <a:pt x="112" y="32"/>
                    </a:cubicBezTo>
                    <a:cubicBezTo>
                      <a:pt x="142" y="29"/>
                      <a:pt x="142" y="29"/>
                      <a:pt x="142" y="29"/>
                    </a:cubicBezTo>
                    <a:cubicBezTo>
                      <a:pt x="146" y="28"/>
                      <a:pt x="149" y="27"/>
                      <a:pt x="151" y="25"/>
                    </a:cubicBezTo>
                    <a:cubicBezTo>
                      <a:pt x="169" y="8"/>
                      <a:pt x="169" y="8"/>
                      <a:pt x="169" y="8"/>
                    </a:cubicBezTo>
                    <a:cubicBezTo>
                      <a:pt x="169" y="8"/>
                      <a:pt x="169" y="8"/>
                      <a:pt x="169" y="8"/>
                    </a:cubicBezTo>
                    <a:cubicBezTo>
                      <a:pt x="169" y="8"/>
                      <a:pt x="169" y="8"/>
                      <a:pt x="169" y="8"/>
                    </a:cubicBezTo>
                    <a:cubicBezTo>
                      <a:pt x="171" y="6"/>
                      <a:pt x="173" y="1"/>
                      <a:pt x="174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31" name="îsḷïde">
                <a:extLst>
                  <a:ext uri="{FF2B5EF4-FFF2-40B4-BE49-F238E27FC236}">
                    <a16:creationId xmlns:a16="http://schemas.microsoft.com/office/drawing/2014/main" id="{27F7C9CE-5E1F-4379-837E-8D563E0F78C8}"/>
                  </a:ext>
                </a:extLst>
              </p:cNvPr>
              <p:cNvSpPr/>
              <p:nvPr userDrawn="1"/>
            </p:nvSpPr>
            <p:spPr bwMode="auto">
              <a:xfrm flipH="1">
                <a:off x="9141651" y="3286609"/>
                <a:ext cx="185762" cy="191787"/>
              </a:xfrm>
              <a:custGeom>
                <a:avLst/>
                <a:gdLst>
                  <a:gd name="T0" fmla="*/ 86 w 89"/>
                  <a:gd name="T1" fmla="*/ 16 h 92"/>
                  <a:gd name="T2" fmla="*/ 78 w 89"/>
                  <a:gd name="T3" fmla="*/ 50 h 92"/>
                  <a:gd name="T4" fmla="*/ 75 w 89"/>
                  <a:gd name="T5" fmla="*/ 56 h 92"/>
                  <a:gd name="T6" fmla="*/ 67 w 89"/>
                  <a:gd name="T7" fmla="*/ 63 h 92"/>
                  <a:gd name="T8" fmla="*/ 58 w 89"/>
                  <a:gd name="T9" fmla="*/ 69 h 92"/>
                  <a:gd name="T10" fmla="*/ 4 w 89"/>
                  <a:gd name="T11" fmla="*/ 92 h 92"/>
                  <a:gd name="T12" fmla="*/ 4 w 89"/>
                  <a:gd name="T13" fmla="*/ 92 h 92"/>
                  <a:gd name="T14" fmla="*/ 0 w 89"/>
                  <a:gd name="T15" fmla="*/ 91 h 92"/>
                  <a:gd name="T16" fmla="*/ 1 w 89"/>
                  <a:gd name="T17" fmla="*/ 87 h 92"/>
                  <a:gd name="T18" fmla="*/ 54 w 89"/>
                  <a:gd name="T19" fmla="*/ 61 h 92"/>
                  <a:gd name="T20" fmla="*/ 67 w 89"/>
                  <a:gd name="T21" fmla="*/ 50 h 92"/>
                  <a:gd name="T22" fmla="*/ 68 w 89"/>
                  <a:gd name="T23" fmla="*/ 47 h 92"/>
                  <a:gd name="T24" fmla="*/ 74 w 89"/>
                  <a:gd name="T25" fmla="*/ 14 h 92"/>
                  <a:gd name="T26" fmla="*/ 86 w 89"/>
                  <a:gd name="T27" fmla="*/ 1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9" h="92">
                    <a:moveTo>
                      <a:pt x="86" y="16"/>
                    </a:moveTo>
                    <a:cubicBezTo>
                      <a:pt x="85" y="22"/>
                      <a:pt x="78" y="50"/>
                      <a:pt x="78" y="50"/>
                    </a:cubicBezTo>
                    <a:cubicBezTo>
                      <a:pt x="77" y="52"/>
                      <a:pt x="76" y="54"/>
                      <a:pt x="75" y="56"/>
                    </a:cubicBezTo>
                    <a:cubicBezTo>
                      <a:pt x="73" y="59"/>
                      <a:pt x="70" y="61"/>
                      <a:pt x="67" y="63"/>
                    </a:cubicBezTo>
                    <a:cubicBezTo>
                      <a:pt x="64" y="65"/>
                      <a:pt x="61" y="67"/>
                      <a:pt x="58" y="69"/>
                    </a:cubicBezTo>
                    <a:cubicBezTo>
                      <a:pt x="52" y="72"/>
                      <a:pt x="9" y="88"/>
                      <a:pt x="4" y="92"/>
                    </a:cubicBezTo>
                    <a:cubicBezTo>
                      <a:pt x="4" y="92"/>
                      <a:pt x="4" y="92"/>
                      <a:pt x="4" y="92"/>
                    </a:cubicBezTo>
                    <a:cubicBezTo>
                      <a:pt x="3" y="92"/>
                      <a:pt x="1" y="92"/>
                      <a:pt x="0" y="91"/>
                    </a:cubicBezTo>
                    <a:cubicBezTo>
                      <a:pt x="0" y="89"/>
                      <a:pt x="0" y="88"/>
                      <a:pt x="1" y="87"/>
                    </a:cubicBezTo>
                    <a:cubicBezTo>
                      <a:pt x="7" y="83"/>
                      <a:pt x="48" y="64"/>
                      <a:pt x="54" y="61"/>
                    </a:cubicBezTo>
                    <a:cubicBezTo>
                      <a:pt x="59" y="58"/>
                      <a:pt x="64" y="54"/>
                      <a:pt x="67" y="50"/>
                    </a:cubicBezTo>
                    <a:cubicBezTo>
                      <a:pt x="67" y="49"/>
                      <a:pt x="68" y="48"/>
                      <a:pt x="68" y="47"/>
                    </a:cubicBezTo>
                    <a:cubicBezTo>
                      <a:pt x="68" y="47"/>
                      <a:pt x="73" y="20"/>
                      <a:pt x="74" y="14"/>
                    </a:cubicBezTo>
                    <a:cubicBezTo>
                      <a:pt x="76" y="0"/>
                      <a:pt x="89" y="2"/>
                      <a:pt x="86" y="1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32" name="íśľíḓè">
                <a:extLst>
                  <a:ext uri="{FF2B5EF4-FFF2-40B4-BE49-F238E27FC236}">
                    <a16:creationId xmlns:a16="http://schemas.microsoft.com/office/drawing/2014/main" id="{7DED8156-A9F7-4CA3-9030-8D98AF8EAD86}"/>
                  </a:ext>
                </a:extLst>
              </p:cNvPr>
              <p:cNvSpPr/>
              <p:nvPr userDrawn="1"/>
            </p:nvSpPr>
            <p:spPr bwMode="auto">
              <a:xfrm flipH="1">
                <a:off x="9304319" y="3458313"/>
                <a:ext cx="25103" cy="22091"/>
              </a:xfrm>
              <a:custGeom>
                <a:avLst/>
                <a:gdLst>
                  <a:gd name="T0" fmla="*/ 5 w 12"/>
                  <a:gd name="T1" fmla="*/ 3 h 11"/>
                  <a:gd name="T2" fmla="*/ 6 w 12"/>
                  <a:gd name="T3" fmla="*/ 1 h 11"/>
                  <a:gd name="T4" fmla="*/ 8 w 12"/>
                  <a:gd name="T5" fmla="*/ 4 h 11"/>
                  <a:gd name="T6" fmla="*/ 12 w 12"/>
                  <a:gd name="T7" fmla="*/ 8 h 11"/>
                  <a:gd name="T8" fmla="*/ 9 w 12"/>
                  <a:gd name="T9" fmla="*/ 9 h 11"/>
                  <a:gd name="T10" fmla="*/ 3 w 12"/>
                  <a:gd name="T11" fmla="*/ 8 h 11"/>
                  <a:gd name="T12" fmla="*/ 5 w 12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1">
                    <a:moveTo>
                      <a:pt x="5" y="3"/>
                    </a:moveTo>
                    <a:cubicBezTo>
                      <a:pt x="5" y="3"/>
                      <a:pt x="5" y="2"/>
                      <a:pt x="6" y="1"/>
                    </a:cubicBezTo>
                    <a:cubicBezTo>
                      <a:pt x="7" y="0"/>
                      <a:pt x="8" y="2"/>
                      <a:pt x="8" y="4"/>
                    </a:cubicBezTo>
                    <a:cubicBezTo>
                      <a:pt x="9" y="6"/>
                      <a:pt x="11" y="7"/>
                      <a:pt x="12" y="8"/>
                    </a:cubicBezTo>
                    <a:cubicBezTo>
                      <a:pt x="12" y="9"/>
                      <a:pt x="10" y="9"/>
                      <a:pt x="9" y="9"/>
                    </a:cubicBezTo>
                    <a:cubicBezTo>
                      <a:pt x="9" y="9"/>
                      <a:pt x="6" y="11"/>
                      <a:pt x="3" y="8"/>
                    </a:cubicBezTo>
                    <a:cubicBezTo>
                      <a:pt x="0" y="4"/>
                      <a:pt x="5" y="3"/>
                      <a:pt x="5" y="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33" name="íŝļîḍè">
                <a:extLst>
                  <a:ext uri="{FF2B5EF4-FFF2-40B4-BE49-F238E27FC236}">
                    <a16:creationId xmlns:a16="http://schemas.microsoft.com/office/drawing/2014/main" id="{C682614F-F728-4CCE-A5FF-779959D2A3C5}"/>
                  </a:ext>
                </a:extLst>
              </p:cNvPr>
              <p:cNvSpPr/>
              <p:nvPr userDrawn="1"/>
            </p:nvSpPr>
            <p:spPr bwMode="auto">
              <a:xfrm flipH="1">
                <a:off x="9222985" y="3455301"/>
                <a:ext cx="126519" cy="92379"/>
              </a:xfrm>
              <a:custGeom>
                <a:avLst/>
                <a:gdLst>
                  <a:gd name="T0" fmla="*/ 55 w 61"/>
                  <a:gd name="T1" fmla="*/ 44 h 44"/>
                  <a:gd name="T2" fmla="*/ 11 w 61"/>
                  <a:gd name="T3" fmla="*/ 41 h 44"/>
                  <a:gd name="T4" fmla="*/ 0 w 61"/>
                  <a:gd name="T5" fmla="*/ 6 h 44"/>
                  <a:gd name="T6" fmla="*/ 10 w 61"/>
                  <a:gd name="T7" fmla="*/ 3 h 44"/>
                  <a:gd name="T8" fmla="*/ 15 w 61"/>
                  <a:gd name="T9" fmla="*/ 4 h 44"/>
                  <a:gd name="T10" fmla="*/ 14 w 61"/>
                  <a:gd name="T11" fmla="*/ 8 h 44"/>
                  <a:gd name="T12" fmla="*/ 19 w 61"/>
                  <a:gd name="T13" fmla="*/ 10 h 44"/>
                  <a:gd name="T14" fmla="*/ 27 w 61"/>
                  <a:gd name="T15" fmla="*/ 20 h 44"/>
                  <a:gd name="T16" fmla="*/ 36 w 61"/>
                  <a:gd name="T17" fmla="*/ 21 h 44"/>
                  <a:gd name="T18" fmla="*/ 55 w 61"/>
                  <a:gd name="T1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1" h="44">
                    <a:moveTo>
                      <a:pt x="55" y="44"/>
                    </a:moveTo>
                    <a:cubicBezTo>
                      <a:pt x="11" y="41"/>
                      <a:pt x="11" y="41"/>
                      <a:pt x="11" y="4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2" y="3"/>
                      <a:pt x="6" y="3"/>
                      <a:pt x="10" y="3"/>
                    </a:cubicBezTo>
                    <a:cubicBezTo>
                      <a:pt x="10" y="3"/>
                      <a:pt x="12" y="0"/>
                      <a:pt x="15" y="4"/>
                    </a:cubicBezTo>
                    <a:cubicBezTo>
                      <a:pt x="13" y="5"/>
                      <a:pt x="12" y="7"/>
                      <a:pt x="14" y="8"/>
                    </a:cubicBezTo>
                    <a:cubicBezTo>
                      <a:pt x="15" y="10"/>
                      <a:pt x="16" y="11"/>
                      <a:pt x="19" y="10"/>
                    </a:cubicBezTo>
                    <a:cubicBezTo>
                      <a:pt x="21" y="12"/>
                      <a:pt x="24" y="16"/>
                      <a:pt x="27" y="20"/>
                    </a:cubicBezTo>
                    <a:cubicBezTo>
                      <a:pt x="30" y="20"/>
                      <a:pt x="33" y="21"/>
                      <a:pt x="36" y="21"/>
                    </a:cubicBezTo>
                    <a:cubicBezTo>
                      <a:pt x="61" y="24"/>
                      <a:pt x="55" y="44"/>
                      <a:pt x="55" y="44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34" name="ïş1ïḓe">
                <a:extLst>
                  <a:ext uri="{FF2B5EF4-FFF2-40B4-BE49-F238E27FC236}">
                    <a16:creationId xmlns:a16="http://schemas.microsoft.com/office/drawing/2014/main" id="{92F70921-08FC-4079-9703-E3D84B18E98A}"/>
                  </a:ext>
                </a:extLst>
              </p:cNvPr>
              <p:cNvSpPr/>
              <p:nvPr userDrawn="1"/>
            </p:nvSpPr>
            <p:spPr bwMode="auto">
              <a:xfrm flipH="1">
                <a:off x="9222985" y="3499482"/>
                <a:ext cx="79326" cy="48198"/>
              </a:xfrm>
              <a:custGeom>
                <a:avLst/>
                <a:gdLst>
                  <a:gd name="T0" fmla="*/ 14 w 38"/>
                  <a:gd name="T1" fmla="*/ 0 h 23"/>
                  <a:gd name="T2" fmla="*/ 1 w 38"/>
                  <a:gd name="T3" fmla="*/ 21 h 23"/>
                  <a:gd name="T4" fmla="*/ 32 w 38"/>
                  <a:gd name="T5" fmla="*/ 23 h 23"/>
                  <a:gd name="T6" fmla="*/ 14 w 38"/>
                  <a:gd name="T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23">
                    <a:moveTo>
                      <a:pt x="14" y="0"/>
                    </a:moveTo>
                    <a:cubicBezTo>
                      <a:pt x="1" y="0"/>
                      <a:pt x="0" y="11"/>
                      <a:pt x="1" y="21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2" y="23"/>
                      <a:pt x="38" y="4"/>
                      <a:pt x="1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35" name="îṡliḑé">
                <a:extLst>
                  <a:ext uri="{FF2B5EF4-FFF2-40B4-BE49-F238E27FC236}">
                    <a16:creationId xmlns:a16="http://schemas.microsoft.com/office/drawing/2014/main" id="{8E0068F0-EBC3-4031-A386-92E73D177687}"/>
                  </a:ext>
                </a:extLst>
              </p:cNvPr>
              <p:cNvSpPr/>
              <p:nvPr userDrawn="1"/>
            </p:nvSpPr>
            <p:spPr bwMode="auto">
              <a:xfrm flipH="1">
                <a:off x="9026177" y="3189209"/>
                <a:ext cx="265088" cy="139573"/>
              </a:xfrm>
              <a:custGeom>
                <a:avLst/>
                <a:gdLst>
                  <a:gd name="T0" fmla="*/ 123 w 127"/>
                  <a:gd name="T1" fmla="*/ 60 h 67"/>
                  <a:gd name="T2" fmla="*/ 89 w 127"/>
                  <a:gd name="T3" fmla="*/ 55 h 67"/>
                  <a:gd name="T4" fmla="*/ 72 w 127"/>
                  <a:gd name="T5" fmla="*/ 51 h 67"/>
                  <a:gd name="T6" fmla="*/ 69 w 127"/>
                  <a:gd name="T7" fmla="*/ 50 h 67"/>
                  <a:gd name="T8" fmla="*/ 65 w 127"/>
                  <a:gd name="T9" fmla="*/ 49 h 67"/>
                  <a:gd name="T10" fmla="*/ 62 w 127"/>
                  <a:gd name="T11" fmla="*/ 48 h 67"/>
                  <a:gd name="T12" fmla="*/ 62 w 127"/>
                  <a:gd name="T13" fmla="*/ 48 h 67"/>
                  <a:gd name="T14" fmla="*/ 59 w 127"/>
                  <a:gd name="T15" fmla="*/ 46 h 67"/>
                  <a:gd name="T16" fmla="*/ 59 w 127"/>
                  <a:gd name="T17" fmla="*/ 45 h 67"/>
                  <a:gd name="T18" fmla="*/ 45 w 127"/>
                  <a:gd name="T19" fmla="*/ 35 h 67"/>
                  <a:gd name="T20" fmla="*/ 32 w 127"/>
                  <a:gd name="T21" fmla="*/ 23 h 67"/>
                  <a:gd name="T22" fmla="*/ 6 w 127"/>
                  <a:gd name="T23" fmla="*/ 1 h 67"/>
                  <a:gd name="T24" fmla="*/ 2 w 127"/>
                  <a:gd name="T25" fmla="*/ 1 h 67"/>
                  <a:gd name="T26" fmla="*/ 1 w 127"/>
                  <a:gd name="T27" fmla="*/ 6 h 67"/>
                  <a:gd name="T28" fmla="*/ 26 w 127"/>
                  <a:gd name="T29" fmla="*/ 30 h 67"/>
                  <a:gd name="T30" fmla="*/ 39 w 127"/>
                  <a:gd name="T31" fmla="*/ 42 h 67"/>
                  <a:gd name="T32" fmla="*/ 52 w 127"/>
                  <a:gd name="T33" fmla="*/ 54 h 67"/>
                  <a:gd name="T34" fmla="*/ 53 w 127"/>
                  <a:gd name="T35" fmla="*/ 54 h 67"/>
                  <a:gd name="T36" fmla="*/ 56 w 127"/>
                  <a:gd name="T37" fmla="*/ 56 h 67"/>
                  <a:gd name="T38" fmla="*/ 61 w 127"/>
                  <a:gd name="T39" fmla="*/ 59 h 67"/>
                  <a:gd name="T40" fmla="*/ 63 w 127"/>
                  <a:gd name="T41" fmla="*/ 60 h 67"/>
                  <a:gd name="T42" fmla="*/ 66 w 127"/>
                  <a:gd name="T43" fmla="*/ 60 h 67"/>
                  <a:gd name="T44" fmla="*/ 70 w 127"/>
                  <a:gd name="T45" fmla="*/ 61 h 67"/>
                  <a:gd name="T46" fmla="*/ 88 w 127"/>
                  <a:gd name="T47" fmla="*/ 64 h 67"/>
                  <a:gd name="T48" fmla="*/ 123 w 127"/>
                  <a:gd name="T49" fmla="*/ 67 h 67"/>
                  <a:gd name="T50" fmla="*/ 123 w 127"/>
                  <a:gd name="T51" fmla="*/ 67 h 67"/>
                  <a:gd name="T52" fmla="*/ 126 w 127"/>
                  <a:gd name="T53" fmla="*/ 63 h 67"/>
                  <a:gd name="T54" fmla="*/ 123 w 127"/>
                  <a:gd name="T55" fmla="*/ 6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7" h="67">
                    <a:moveTo>
                      <a:pt x="123" y="60"/>
                    </a:moveTo>
                    <a:cubicBezTo>
                      <a:pt x="109" y="58"/>
                      <a:pt x="99" y="56"/>
                      <a:pt x="89" y="55"/>
                    </a:cubicBezTo>
                    <a:cubicBezTo>
                      <a:pt x="83" y="54"/>
                      <a:pt x="77" y="53"/>
                      <a:pt x="72" y="51"/>
                    </a:cubicBezTo>
                    <a:cubicBezTo>
                      <a:pt x="71" y="51"/>
                      <a:pt x="70" y="51"/>
                      <a:pt x="69" y="50"/>
                    </a:cubicBezTo>
                    <a:cubicBezTo>
                      <a:pt x="65" y="49"/>
                      <a:pt x="65" y="49"/>
                      <a:pt x="65" y="49"/>
                    </a:cubicBezTo>
                    <a:cubicBezTo>
                      <a:pt x="64" y="49"/>
                      <a:pt x="63" y="48"/>
                      <a:pt x="62" y="48"/>
                    </a:cubicBezTo>
                    <a:cubicBezTo>
                      <a:pt x="62" y="48"/>
                      <a:pt x="62" y="48"/>
                      <a:pt x="62" y="48"/>
                    </a:cubicBezTo>
                    <a:cubicBezTo>
                      <a:pt x="61" y="47"/>
                      <a:pt x="60" y="46"/>
                      <a:pt x="59" y="46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5" y="42"/>
                      <a:pt x="51" y="39"/>
                      <a:pt x="45" y="35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23" y="15"/>
                      <a:pt x="14" y="8"/>
                      <a:pt x="6" y="1"/>
                    </a:cubicBezTo>
                    <a:cubicBezTo>
                      <a:pt x="4" y="0"/>
                      <a:pt x="3" y="0"/>
                      <a:pt x="2" y="1"/>
                    </a:cubicBezTo>
                    <a:cubicBezTo>
                      <a:pt x="0" y="2"/>
                      <a:pt x="0" y="4"/>
                      <a:pt x="1" y="6"/>
                    </a:cubicBezTo>
                    <a:cubicBezTo>
                      <a:pt x="9" y="14"/>
                      <a:pt x="17" y="22"/>
                      <a:pt x="26" y="30"/>
                    </a:cubicBezTo>
                    <a:cubicBezTo>
                      <a:pt x="30" y="34"/>
                      <a:pt x="34" y="38"/>
                      <a:pt x="39" y="42"/>
                    </a:cubicBezTo>
                    <a:cubicBezTo>
                      <a:pt x="43" y="46"/>
                      <a:pt x="47" y="50"/>
                      <a:pt x="52" y="54"/>
                    </a:cubicBezTo>
                    <a:cubicBezTo>
                      <a:pt x="53" y="54"/>
                      <a:pt x="53" y="54"/>
                      <a:pt x="53" y="54"/>
                    </a:cubicBezTo>
                    <a:cubicBezTo>
                      <a:pt x="54" y="55"/>
                      <a:pt x="55" y="56"/>
                      <a:pt x="56" y="56"/>
                    </a:cubicBezTo>
                    <a:cubicBezTo>
                      <a:pt x="58" y="57"/>
                      <a:pt x="60" y="58"/>
                      <a:pt x="61" y="59"/>
                    </a:cubicBezTo>
                    <a:cubicBezTo>
                      <a:pt x="63" y="60"/>
                      <a:pt x="63" y="60"/>
                      <a:pt x="63" y="60"/>
                    </a:cubicBezTo>
                    <a:cubicBezTo>
                      <a:pt x="66" y="60"/>
                      <a:pt x="66" y="60"/>
                      <a:pt x="66" y="60"/>
                    </a:cubicBezTo>
                    <a:cubicBezTo>
                      <a:pt x="67" y="61"/>
                      <a:pt x="69" y="61"/>
                      <a:pt x="70" y="61"/>
                    </a:cubicBezTo>
                    <a:cubicBezTo>
                      <a:pt x="75" y="63"/>
                      <a:pt x="81" y="64"/>
                      <a:pt x="88" y="64"/>
                    </a:cubicBezTo>
                    <a:cubicBezTo>
                      <a:pt x="99" y="66"/>
                      <a:pt x="111" y="66"/>
                      <a:pt x="123" y="67"/>
                    </a:cubicBezTo>
                    <a:cubicBezTo>
                      <a:pt x="123" y="67"/>
                      <a:pt x="123" y="67"/>
                      <a:pt x="123" y="67"/>
                    </a:cubicBezTo>
                    <a:cubicBezTo>
                      <a:pt x="125" y="67"/>
                      <a:pt x="126" y="65"/>
                      <a:pt x="126" y="63"/>
                    </a:cubicBezTo>
                    <a:cubicBezTo>
                      <a:pt x="127" y="62"/>
                      <a:pt x="125" y="60"/>
                      <a:pt x="123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36" name="îṣlîḑê">
                <a:extLst>
                  <a:ext uri="{FF2B5EF4-FFF2-40B4-BE49-F238E27FC236}">
                    <a16:creationId xmlns:a16="http://schemas.microsoft.com/office/drawing/2014/main" id="{40DB2D00-D991-4EBF-90AD-7F9069C93E48}"/>
                  </a:ext>
                </a:extLst>
              </p:cNvPr>
              <p:cNvSpPr/>
              <p:nvPr userDrawn="1"/>
            </p:nvSpPr>
            <p:spPr bwMode="auto">
              <a:xfrm flipH="1">
                <a:off x="8983000" y="3295646"/>
                <a:ext cx="68280" cy="56231"/>
              </a:xfrm>
              <a:custGeom>
                <a:avLst/>
                <a:gdLst>
                  <a:gd name="T0" fmla="*/ 31 w 33"/>
                  <a:gd name="T1" fmla="*/ 16 h 27"/>
                  <a:gd name="T2" fmla="*/ 27 w 33"/>
                  <a:gd name="T3" fmla="*/ 17 h 27"/>
                  <a:gd name="T4" fmla="*/ 1 w 33"/>
                  <a:gd name="T5" fmla="*/ 12 h 27"/>
                  <a:gd name="T6" fmla="*/ 6 w 33"/>
                  <a:gd name="T7" fmla="*/ 4 h 27"/>
                  <a:gd name="T8" fmla="*/ 30 w 33"/>
                  <a:gd name="T9" fmla="*/ 9 h 27"/>
                  <a:gd name="T10" fmla="*/ 31 w 33"/>
                  <a:gd name="T11" fmla="*/ 1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27">
                    <a:moveTo>
                      <a:pt x="31" y="16"/>
                    </a:moveTo>
                    <a:cubicBezTo>
                      <a:pt x="30" y="18"/>
                      <a:pt x="28" y="18"/>
                      <a:pt x="27" y="17"/>
                    </a:cubicBezTo>
                    <a:cubicBezTo>
                      <a:pt x="17" y="14"/>
                      <a:pt x="6" y="27"/>
                      <a:pt x="1" y="12"/>
                    </a:cubicBezTo>
                    <a:cubicBezTo>
                      <a:pt x="0" y="10"/>
                      <a:pt x="4" y="5"/>
                      <a:pt x="6" y="4"/>
                    </a:cubicBezTo>
                    <a:cubicBezTo>
                      <a:pt x="10" y="2"/>
                      <a:pt x="21" y="0"/>
                      <a:pt x="30" y="9"/>
                    </a:cubicBezTo>
                    <a:cubicBezTo>
                      <a:pt x="32" y="11"/>
                      <a:pt x="33" y="14"/>
                      <a:pt x="31" y="1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37" name="ï$ḻïḋe">
                <a:extLst>
                  <a:ext uri="{FF2B5EF4-FFF2-40B4-BE49-F238E27FC236}">
                    <a16:creationId xmlns:a16="http://schemas.microsoft.com/office/drawing/2014/main" id="{DC8BD817-ABD4-44AF-A03D-B768BCEB3579}"/>
                  </a:ext>
                </a:extLst>
              </p:cNvPr>
              <p:cNvSpPr/>
              <p:nvPr userDrawn="1"/>
            </p:nvSpPr>
            <p:spPr bwMode="auto">
              <a:xfrm flipH="1">
                <a:off x="8963922" y="3303679"/>
                <a:ext cx="100412" cy="89367"/>
              </a:xfrm>
              <a:custGeom>
                <a:avLst/>
                <a:gdLst>
                  <a:gd name="T0" fmla="*/ 19 w 48"/>
                  <a:gd name="T1" fmla="*/ 32 h 43"/>
                  <a:gd name="T2" fmla="*/ 0 w 48"/>
                  <a:gd name="T3" fmla="*/ 10 h 43"/>
                  <a:gd name="T4" fmla="*/ 11 w 48"/>
                  <a:gd name="T5" fmla="*/ 0 h 43"/>
                  <a:gd name="T6" fmla="*/ 42 w 48"/>
                  <a:gd name="T7" fmla="*/ 18 h 43"/>
                  <a:gd name="T8" fmla="*/ 19 w 48"/>
                  <a:gd name="T9" fmla="*/ 3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3">
                    <a:moveTo>
                      <a:pt x="19" y="32"/>
                    </a:moveTo>
                    <a:cubicBezTo>
                      <a:pt x="14" y="19"/>
                      <a:pt x="2" y="23"/>
                      <a:pt x="0" y="10"/>
                    </a:cubicBezTo>
                    <a:cubicBezTo>
                      <a:pt x="0" y="6"/>
                      <a:pt x="7" y="1"/>
                      <a:pt x="11" y="0"/>
                    </a:cubicBezTo>
                    <a:cubicBezTo>
                      <a:pt x="17" y="0"/>
                      <a:pt x="35" y="1"/>
                      <a:pt x="42" y="18"/>
                    </a:cubicBezTo>
                    <a:cubicBezTo>
                      <a:pt x="48" y="31"/>
                      <a:pt x="24" y="43"/>
                      <a:pt x="19" y="3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38" name="îṧlîḑè">
                <a:extLst>
                  <a:ext uri="{FF2B5EF4-FFF2-40B4-BE49-F238E27FC236}">
                    <a16:creationId xmlns:a16="http://schemas.microsoft.com/office/drawing/2014/main" id="{043AEACF-BD0C-4161-8EE3-9C0FBAB38A52}"/>
                  </a:ext>
                </a:extLst>
              </p:cNvPr>
              <p:cNvSpPr/>
              <p:nvPr userDrawn="1"/>
            </p:nvSpPr>
            <p:spPr bwMode="auto">
              <a:xfrm flipH="1">
                <a:off x="9022161" y="3328782"/>
                <a:ext cx="17070" cy="12049"/>
              </a:xfrm>
              <a:custGeom>
                <a:avLst/>
                <a:gdLst>
                  <a:gd name="T0" fmla="*/ 8 w 8"/>
                  <a:gd name="T1" fmla="*/ 5 h 6"/>
                  <a:gd name="T2" fmla="*/ 7 w 8"/>
                  <a:gd name="T3" fmla="*/ 3 h 6"/>
                  <a:gd name="T4" fmla="*/ 5 w 8"/>
                  <a:gd name="T5" fmla="*/ 1 h 6"/>
                  <a:gd name="T6" fmla="*/ 2 w 8"/>
                  <a:gd name="T7" fmla="*/ 0 h 6"/>
                  <a:gd name="T8" fmla="*/ 0 w 8"/>
                  <a:gd name="T9" fmla="*/ 0 h 6"/>
                  <a:gd name="T10" fmla="*/ 0 w 8"/>
                  <a:gd name="T11" fmla="*/ 0 h 6"/>
                  <a:gd name="T12" fmla="*/ 0 w 8"/>
                  <a:gd name="T13" fmla="*/ 1 h 6"/>
                  <a:gd name="T14" fmla="*/ 0 w 8"/>
                  <a:gd name="T15" fmla="*/ 1 h 6"/>
                  <a:gd name="T16" fmla="*/ 2 w 8"/>
                  <a:gd name="T17" fmla="*/ 2 h 6"/>
                  <a:gd name="T18" fmla="*/ 4 w 8"/>
                  <a:gd name="T19" fmla="*/ 3 h 6"/>
                  <a:gd name="T20" fmla="*/ 6 w 8"/>
                  <a:gd name="T21" fmla="*/ 4 h 6"/>
                  <a:gd name="T22" fmla="*/ 8 w 8"/>
                  <a:gd name="T23" fmla="*/ 5 h 6"/>
                  <a:gd name="T24" fmla="*/ 8 w 8"/>
                  <a:gd name="T25" fmla="*/ 6 h 6"/>
                  <a:gd name="T26" fmla="*/ 8 w 8"/>
                  <a:gd name="T27" fmla="*/ 6 h 6"/>
                  <a:gd name="T28" fmla="*/ 8 w 8"/>
                  <a:gd name="T29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" h="6">
                    <a:moveTo>
                      <a:pt x="8" y="5"/>
                    </a:moveTo>
                    <a:cubicBezTo>
                      <a:pt x="8" y="4"/>
                      <a:pt x="7" y="3"/>
                      <a:pt x="7" y="3"/>
                    </a:cubicBezTo>
                    <a:cubicBezTo>
                      <a:pt x="6" y="2"/>
                      <a:pt x="5" y="2"/>
                      <a:pt x="5" y="1"/>
                    </a:cubicBezTo>
                    <a:cubicBezTo>
                      <a:pt x="4" y="1"/>
                      <a:pt x="3" y="1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2" y="2"/>
                    </a:cubicBezTo>
                    <a:cubicBezTo>
                      <a:pt x="2" y="2"/>
                      <a:pt x="3" y="3"/>
                      <a:pt x="4" y="3"/>
                    </a:cubicBezTo>
                    <a:cubicBezTo>
                      <a:pt x="4" y="3"/>
                      <a:pt x="5" y="4"/>
                      <a:pt x="6" y="4"/>
                    </a:cubicBezTo>
                    <a:cubicBezTo>
                      <a:pt x="6" y="5"/>
                      <a:pt x="7" y="5"/>
                      <a:pt x="8" y="5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lnTo>
                      <a:pt x="8" y="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39" name="íṣľiḑê">
                <a:extLst>
                  <a:ext uri="{FF2B5EF4-FFF2-40B4-BE49-F238E27FC236}">
                    <a16:creationId xmlns:a16="http://schemas.microsoft.com/office/drawing/2014/main" id="{84526D13-0C05-4E2A-B1D4-2B4FF6E8B7CE}"/>
                  </a:ext>
                </a:extLst>
              </p:cNvPr>
              <p:cNvSpPr/>
              <p:nvPr userDrawn="1"/>
            </p:nvSpPr>
            <p:spPr bwMode="auto">
              <a:xfrm flipH="1">
                <a:off x="9012119" y="3319745"/>
                <a:ext cx="21087" cy="15062"/>
              </a:xfrm>
              <a:custGeom>
                <a:avLst/>
                <a:gdLst>
                  <a:gd name="T0" fmla="*/ 10 w 10"/>
                  <a:gd name="T1" fmla="*/ 6 h 7"/>
                  <a:gd name="T2" fmla="*/ 8 w 10"/>
                  <a:gd name="T3" fmla="*/ 4 h 7"/>
                  <a:gd name="T4" fmla="*/ 6 w 10"/>
                  <a:gd name="T5" fmla="*/ 2 h 7"/>
                  <a:gd name="T6" fmla="*/ 3 w 10"/>
                  <a:gd name="T7" fmla="*/ 1 h 7"/>
                  <a:gd name="T8" fmla="*/ 0 w 10"/>
                  <a:gd name="T9" fmla="*/ 0 h 7"/>
                  <a:gd name="T10" fmla="*/ 0 w 10"/>
                  <a:gd name="T11" fmla="*/ 1 h 7"/>
                  <a:gd name="T12" fmla="*/ 0 w 10"/>
                  <a:gd name="T13" fmla="*/ 1 h 7"/>
                  <a:gd name="T14" fmla="*/ 0 w 10"/>
                  <a:gd name="T15" fmla="*/ 1 h 7"/>
                  <a:gd name="T16" fmla="*/ 2 w 10"/>
                  <a:gd name="T17" fmla="*/ 3 h 7"/>
                  <a:gd name="T18" fmla="*/ 5 w 10"/>
                  <a:gd name="T19" fmla="*/ 4 h 7"/>
                  <a:gd name="T20" fmla="*/ 7 w 10"/>
                  <a:gd name="T21" fmla="*/ 6 h 7"/>
                  <a:gd name="T22" fmla="*/ 9 w 10"/>
                  <a:gd name="T23" fmla="*/ 7 h 7"/>
                  <a:gd name="T24" fmla="*/ 9 w 10"/>
                  <a:gd name="T25" fmla="*/ 7 h 7"/>
                  <a:gd name="T26" fmla="*/ 10 w 10"/>
                  <a:gd name="T27" fmla="*/ 7 h 7"/>
                  <a:gd name="T28" fmla="*/ 10 w 10"/>
                  <a:gd name="T2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" h="7">
                    <a:moveTo>
                      <a:pt x="10" y="6"/>
                    </a:moveTo>
                    <a:cubicBezTo>
                      <a:pt x="10" y="6"/>
                      <a:pt x="9" y="5"/>
                      <a:pt x="8" y="4"/>
                    </a:cubicBezTo>
                    <a:cubicBezTo>
                      <a:pt x="8" y="3"/>
                      <a:pt x="7" y="3"/>
                      <a:pt x="6" y="2"/>
                    </a:cubicBezTo>
                    <a:cubicBezTo>
                      <a:pt x="5" y="2"/>
                      <a:pt x="4" y="1"/>
                      <a:pt x="3" y="1"/>
                    </a:cubicBezTo>
                    <a:cubicBezTo>
                      <a:pt x="2" y="1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2" y="3"/>
                    </a:cubicBezTo>
                    <a:cubicBezTo>
                      <a:pt x="3" y="3"/>
                      <a:pt x="4" y="4"/>
                      <a:pt x="5" y="4"/>
                    </a:cubicBezTo>
                    <a:cubicBezTo>
                      <a:pt x="5" y="5"/>
                      <a:pt x="6" y="5"/>
                      <a:pt x="7" y="6"/>
                    </a:cubicBezTo>
                    <a:cubicBezTo>
                      <a:pt x="8" y="6"/>
                      <a:pt x="9" y="7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10" y="7"/>
                      <a:pt x="10" y="7"/>
                      <a:pt x="10" y="7"/>
                    </a:cubicBezTo>
                    <a:lnTo>
                      <a:pt x="10" y="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40" name="ïṧlîḋé">
                <a:extLst>
                  <a:ext uri="{FF2B5EF4-FFF2-40B4-BE49-F238E27FC236}">
                    <a16:creationId xmlns:a16="http://schemas.microsoft.com/office/drawing/2014/main" id="{BCBC3E13-0797-4CE1-80CC-F624AF8EC002}"/>
                  </a:ext>
                </a:extLst>
              </p:cNvPr>
              <p:cNvSpPr/>
              <p:nvPr userDrawn="1"/>
            </p:nvSpPr>
            <p:spPr bwMode="auto">
              <a:xfrm flipH="1">
                <a:off x="9006095" y="3313720"/>
                <a:ext cx="18074" cy="13054"/>
              </a:xfrm>
              <a:custGeom>
                <a:avLst/>
                <a:gdLst>
                  <a:gd name="T0" fmla="*/ 9 w 9"/>
                  <a:gd name="T1" fmla="*/ 5 h 6"/>
                  <a:gd name="T2" fmla="*/ 7 w 9"/>
                  <a:gd name="T3" fmla="*/ 3 h 6"/>
                  <a:gd name="T4" fmla="*/ 5 w 9"/>
                  <a:gd name="T5" fmla="*/ 2 h 6"/>
                  <a:gd name="T6" fmla="*/ 3 w 9"/>
                  <a:gd name="T7" fmla="*/ 1 h 6"/>
                  <a:gd name="T8" fmla="*/ 0 w 9"/>
                  <a:gd name="T9" fmla="*/ 0 h 6"/>
                  <a:gd name="T10" fmla="*/ 0 w 9"/>
                  <a:gd name="T11" fmla="*/ 1 h 6"/>
                  <a:gd name="T12" fmla="*/ 0 w 9"/>
                  <a:gd name="T13" fmla="*/ 1 h 6"/>
                  <a:gd name="T14" fmla="*/ 0 w 9"/>
                  <a:gd name="T15" fmla="*/ 1 h 6"/>
                  <a:gd name="T16" fmla="*/ 2 w 9"/>
                  <a:gd name="T17" fmla="*/ 2 h 6"/>
                  <a:gd name="T18" fmla="*/ 4 w 9"/>
                  <a:gd name="T19" fmla="*/ 4 h 6"/>
                  <a:gd name="T20" fmla="*/ 6 w 9"/>
                  <a:gd name="T21" fmla="*/ 5 h 6"/>
                  <a:gd name="T22" fmla="*/ 8 w 9"/>
                  <a:gd name="T23" fmla="*/ 6 h 6"/>
                  <a:gd name="T24" fmla="*/ 8 w 9"/>
                  <a:gd name="T25" fmla="*/ 6 h 6"/>
                  <a:gd name="T26" fmla="*/ 8 w 9"/>
                  <a:gd name="T27" fmla="*/ 6 h 6"/>
                  <a:gd name="T28" fmla="*/ 9 w 9"/>
                  <a:gd name="T29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" h="6">
                    <a:moveTo>
                      <a:pt x="9" y="5"/>
                    </a:moveTo>
                    <a:cubicBezTo>
                      <a:pt x="8" y="5"/>
                      <a:pt x="8" y="4"/>
                      <a:pt x="7" y="3"/>
                    </a:cubicBezTo>
                    <a:cubicBezTo>
                      <a:pt x="6" y="3"/>
                      <a:pt x="6" y="2"/>
                      <a:pt x="5" y="2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2" y="1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3" y="3"/>
                      <a:pt x="3" y="3"/>
                      <a:pt x="4" y="4"/>
                    </a:cubicBezTo>
                    <a:cubicBezTo>
                      <a:pt x="5" y="4"/>
                      <a:pt x="5" y="4"/>
                      <a:pt x="6" y="5"/>
                    </a:cubicBezTo>
                    <a:cubicBezTo>
                      <a:pt x="7" y="5"/>
                      <a:pt x="7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lnTo>
                      <a:pt x="9" y="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41" name="ïśḷïḑe">
                <a:extLst>
                  <a:ext uri="{FF2B5EF4-FFF2-40B4-BE49-F238E27FC236}">
                    <a16:creationId xmlns:a16="http://schemas.microsoft.com/office/drawing/2014/main" id="{D0F88C82-694D-4669-87C4-F57861252C66}"/>
                  </a:ext>
                </a:extLst>
              </p:cNvPr>
              <p:cNvSpPr/>
              <p:nvPr userDrawn="1"/>
            </p:nvSpPr>
            <p:spPr bwMode="auto">
              <a:xfrm flipH="1">
                <a:off x="9112532" y="3121933"/>
                <a:ext cx="14058" cy="25103"/>
              </a:xfrm>
              <a:custGeom>
                <a:avLst/>
                <a:gdLst>
                  <a:gd name="T0" fmla="*/ 6 w 7"/>
                  <a:gd name="T1" fmla="*/ 5 h 12"/>
                  <a:gd name="T2" fmla="*/ 5 w 7"/>
                  <a:gd name="T3" fmla="*/ 12 h 12"/>
                  <a:gd name="T4" fmla="*/ 1 w 7"/>
                  <a:gd name="T5" fmla="*/ 7 h 12"/>
                  <a:gd name="T6" fmla="*/ 2 w 7"/>
                  <a:gd name="T7" fmla="*/ 0 h 12"/>
                  <a:gd name="T8" fmla="*/ 6 w 7"/>
                  <a:gd name="T9" fmla="*/ 5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2">
                    <a:moveTo>
                      <a:pt x="6" y="5"/>
                    </a:moveTo>
                    <a:cubicBezTo>
                      <a:pt x="7" y="9"/>
                      <a:pt x="6" y="12"/>
                      <a:pt x="5" y="12"/>
                    </a:cubicBezTo>
                    <a:cubicBezTo>
                      <a:pt x="3" y="12"/>
                      <a:pt x="1" y="10"/>
                      <a:pt x="1" y="7"/>
                    </a:cubicBezTo>
                    <a:cubicBezTo>
                      <a:pt x="0" y="3"/>
                      <a:pt x="1" y="0"/>
                      <a:pt x="2" y="0"/>
                    </a:cubicBezTo>
                    <a:cubicBezTo>
                      <a:pt x="4" y="0"/>
                      <a:pt x="6" y="2"/>
                      <a:pt x="6" y="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42" name="iṧ1ïḑe">
                <a:extLst>
                  <a:ext uri="{FF2B5EF4-FFF2-40B4-BE49-F238E27FC236}">
                    <a16:creationId xmlns:a16="http://schemas.microsoft.com/office/drawing/2014/main" id="{F29571AF-51C5-4084-A4D4-A22D1E3C39C0}"/>
                  </a:ext>
                </a:extLst>
              </p:cNvPr>
              <p:cNvSpPr/>
              <p:nvPr userDrawn="1"/>
            </p:nvSpPr>
            <p:spPr bwMode="auto">
              <a:xfrm flipH="1">
                <a:off x="9056301" y="3115908"/>
                <a:ext cx="14058" cy="27111"/>
              </a:xfrm>
              <a:custGeom>
                <a:avLst/>
                <a:gdLst>
                  <a:gd name="T0" fmla="*/ 6 w 7"/>
                  <a:gd name="T1" fmla="*/ 6 h 13"/>
                  <a:gd name="T2" fmla="*/ 4 w 7"/>
                  <a:gd name="T3" fmla="*/ 12 h 13"/>
                  <a:gd name="T4" fmla="*/ 0 w 7"/>
                  <a:gd name="T5" fmla="*/ 7 h 13"/>
                  <a:gd name="T6" fmla="*/ 2 w 7"/>
                  <a:gd name="T7" fmla="*/ 1 h 13"/>
                  <a:gd name="T8" fmla="*/ 6 w 7"/>
                  <a:gd name="T9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3">
                    <a:moveTo>
                      <a:pt x="6" y="6"/>
                    </a:moveTo>
                    <a:cubicBezTo>
                      <a:pt x="7" y="9"/>
                      <a:pt x="6" y="12"/>
                      <a:pt x="4" y="12"/>
                    </a:cubicBezTo>
                    <a:cubicBezTo>
                      <a:pt x="3" y="13"/>
                      <a:pt x="1" y="10"/>
                      <a:pt x="0" y="7"/>
                    </a:cubicBezTo>
                    <a:cubicBezTo>
                      <a:pt x="0" y="4"/>
                      <a:pt x="1" y="1"/>
                      <a:pt x="2" y="1"/>
                    </a:cubicBezTo>
                    <a:cubicBezTo>
                      <a:pt x="4" y="0"/>
                      <a:pt x="6" y="3"/>
                      <a:pt x="6" y="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43" name="íSḷïde">
                <a:extLst>
                  <a:ext uri="{FF2B5EF4-FFF2-40B4-BE49-F238E27FC236}">
                    <a16:creationId xmlns:a16="http://schemas.microsoft.com/office/drawing/2014/main" id="{0FF0AB85-B60B-48E3-B333-14BBCDF68D3D}"/>
                  </a:ext>
                </a:extLst>
              </p:cNvPr>
              <p:cNvSpPr/>
              <p:nvPr userDrawn="1"/>
            </p:nvSpPr>
            <p:spPr bwMode="auto">
              <a:xfrm flipH="1">
                <a:off x="9043247" y="3166114"/>
                <a:ext cx="77317" cy="72297"/>
              </a:xfrm>
              <a:custGeom>
                <a:avLst/>
                <a:gdLst>
                  <a:gd name="T0" fmla="*/ 1 w 37"/>
                  <a:gd name="T1" fmla="*/ 8 h 35"/>
                  <a:gd name="T2" fmla="*/ 8 w 37"/>
                  <a:gd name="T3" fmla="*/ 25 h 35"/>
                  <a:gd name="T4" fmla="*/ 14 w 37"/>
                  <a:gd name="T5" fmla="*/ 31 h 35"/>
                  <a:gd name="T6" fmla="*/ 23 w 37"/>
                  <a:gd name="T7" fmla="*/ 32 h 35"/>
                  <a:gd name="T8" fmla="*/ 30 w 37"/>
                  <a:gd name="T9" fmla="*/ 27 h 35"/>
                  <a:gd name="T10" fmla="*/ 34 w 37"/>
                  <a:gd name="T11" fmla="*/ 20 h 35"/>
                  <a:gd name="T12" fmla="*/ 34 w 37"/>
                  <a:gd name="T13" fmla="*/ 1 h 35"/>
                  <a:gd name="T14" fmla="*/ 34 w 37"/>
                  <a:gd name="T15" fmla="*/ 1 h 35"/>
                  <a:gd name="T16" fmla="*/ 35 w 37"/>
                  <a:gd name="T17" fmla="*/ 0 h 35"/>
                  <a:gd name="T18" fmla="*/ 36 w 37"/>
                  <a:gd name="T19" fmla="*/ 1 h 35"/>
                  <a:gd name="T20" fmla="*/ 36 w 37"/>
                  <a:gd name="T21" fmla="*/ 20 h 35"/>
                  <a:gd name="T22" fmla="*/ 32 w 37"/>
                  <a:gd name="T23" fmla="*/ 29 h 35"/>
                  <a:gd name="T24" fmla="*/ 23 w 37"/>
                  <a:gd name="T25" fmla="*/ 35 h 35"/>
                  <a:gd name="T26" fmla="*/ 13 w 37"/>
                  <a:gd name="T27" fmla="*/ 33 h 35"/>
                  <a:gd name="T28" fmla="*/ 6 w 37"/>
                  <a:gd name="T29" fmla="*/ 26 h 35"/>
                  <a:gd name="T30" fmla="*/ 0 w 37"/>
                  <a:gd name="T31" fmla="*/ 8 h 35"/>
                  <a:gd name="T32" fmla="*/ 1 w 37"/>
                  <a:gd name="T33" fmla="*/ 7 h 35"/>
                  <a:gd name="T34" fmla="*/ 1 w 37"/>
                  <a:gd name="T35" fmla="*/ 8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7" h="35">
                    <a:moveTo>
                      <a:pt x="1" y="8"/>
                    </a:moveTo>
                    <a:cubicBezTo>
                      <a:pt x="3" y="14"/>
                      <a:pt x="5" y="20"/>
                      <a:pt x="8" y="25"/>
                    </a:cubicBezTo>
                    <a:cubicBezTo>
                      <a:pt x="10" y="27"/>
                      <a:pt x="12" y="30"/>
                      <a:pt x="14" y="31"/>
                    </a:cubicBezTo>
                    <a:cubicBezTo>
                      <a:pt x="17" y="32"/>
                      <a:pt x="20" y="32"/>
                      <a:pt x="23" y="32"/>
                    </a:cubicBezTo>
                    <a:cubicBezTo>
                      <a:pt x="25" y="31"/>
                      <a:pt x="28" y="30"/>
                      <a:pt x="30" y="27"/>
                    </a:cubicBezTo>
                    <a:cubicBezTo>
                      <a:pt x="32" y="25"/>
                      <a:pt x="33" y="22"/>
                      <a:pt x="34" y="20"/>
                    </a:cubicBezTo>
                    <a:cubicBezTo>
                      <a:pt x="35" y="14"/>
                      <a:pt x="35" y="7"/>
                      <a:pt x="34" y="1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4" y="1"/>
                      <a:pt x="34" y="0"/>
                      <a:pt x="35" y="0"/>
                    </a:cubicBezTo>
                    <a:cubicBezTo>
                      <a:pt x="35" y="0"/>
                      <a:pt x="35" y="0"/>
                      <a:pt x="36" y="1"/>
                    </a:cubicBezTo>
                    <a:cubicBezTo>
                      <a:pt x="37" y="7"/>
                      <a:pt x="37" y="14"/>
                      <a:pt x="36" y="20"/>
                    </a:cubicBezTo>
                    <a:cubicBezTo>
                      <a:pt x="35" y="23"/>
                      <a:pt x="34" y="27"/>
                      <a:pt x="32" y="29"/>
                    </a:cubicBezTo>
                    <a:cubicBezTo>
                      <a:pt x="30" y="32"/>
                      <a:pt x="27" y="34"/>
                      <a:pt x="23" y="35"/>
                    </a:cubicBezTo>
                    <a:cubicBezTo>
                      <a:pt x="20" y="35"/>
                      <a:pt x="16" y="35"/>
                      <a:pt x="13" y="33"/>
                    </a:cubicBezTo>
                    <a:cubicBezTo>
                      <a:pt x="10" y="32"/>
                      <a:pt x="8" y="29"/>
                      <a:pt x="6" y="26"/>
                    </a:cubicBezTo>
                    <a:cubicBezTo>
                      <a:pt x="3" y="20"/>
                      <a:pt x="1" y="14"/>
                      <a:pt x="0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44" name="iSḷïḓê">
                <a:extLst>
                  <a:ext uri="{FF2B5EF4-FFF2-40B4-BE49-F238E27FC236}">
                    <a16:creationId xmlns:a16="http://schemas.microsoft.com/office/drawing/2014/main" id="{66A4C3C8-F2CE-4B8A-95CB-84C27FE62F69}"/>
                  </a:ext>
                </a:extLst>
              </p:cNvPr>
              <p:cNvSpPr/>
              <p:nvPr userDrawn="1"/>
            </p:nvSpPr>
            <p:spPr bwMode="auto">
              <a:xfrm flipH="1">
                <a:off x="9107511" y="3178164"/>
                <a:ext cx="19078" cy="13054"/>
              </a:xfrm>
              <a:custGeom>
                <a:avLst/>
                <a:gdLst>
                  <a:gd name="T0" fmla="*/ 0 w 9"/>
                  <a:gd name="T1" fmla="*/ 5 h 6"/>
                  <a:gd name="T2" fmla="*/ 1 w 9"/>
                  <a:gd name="T3" fmla="*/ 2 h 6"/>
                  <a:gd name="T4" fmla="*/ 4 w 9"/>
                  <a:gd name="T5" fmla="*/ 1 h 6"/>
                  <a:gd name="T6" fmla="*/ 7 w 9"/>
                  <a:gd name="T7" fmla="*/ 1 h 6"/>
                  <a:gd name="T8" fmla="*/ 9 w 9"/>
                  <a:gd name="T9" fmla="*/ 3 h 6"/>
                  <a:gd name="T10" fmla="*/ 9 w 9"/>
                  <a:gd name="T11" fmla="*/ 4 h 6"/>
                  <a:gd name="T12" fmla="*/ 8 w 9"/>
                  <a:gd name="T13" fmla="*/ 4 h 6"/>
                  <a:gd name="T14" fmla="*/ 8 w 9"/>
                  <a:gd name="T15" fmla="*/ 4 h 6"/>
                  <a:gd name="T16" fmla="*/ 6 w 9"/>
                  <a:gd name="T17" fmla="*/ 4 h 6"/>
                  <a:gd name="T18" fmla="*/ 4 w 9"/>
                  <a:gd name="T19" fmla="*/ 4 h 6"/>
                  <a:gd name="T20" fmla="*/ 3 w 9"/>
                  <a:gd name="T21" fmla="*/ 4 h 6"/>
                  <a:gd name="T22" fmla="*/ 1 w 9"/>
                  <a:gd name="T23" fmla="*/ 6 h 6"/>
                  <a:gd name="T24" fmla="*/ 1 w 9"/>
                  <a:gd name="T25" fmla="*/ 6 h 6"/>
                  <a:gd name="T26" fmla="*/ 0 w 9"/>
                  <a:gd name="T27" fmla="*/ 6 h 6"/>
                  <a:gd name="T28" fmla="*/ 0 w 9"/>
                  <a:gd name="T29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" h="6">
                    <a:moveTo>
                      <a:pt x="0" y="5"/>
                    </a:moveTo>
                    <a:cubicBezTo>
                      <a:pt x="0" y="4"/>
                      <a:pt x="0" y="3"/>
                      <a:pt x="1" y="2"/>
                    </a:cubicBezTo>
                    <a:cubicBezTo>
                      <a:pt x="1" y="2"/>
                      <a:pt x="2" y="1"/>
                      <a:pt x="4" y="1"/>
                    </a:cubicBezTo>
                    <a:cubicBezTo>
                      <a:pt x="5" y="0"/>
                      <a:pt x="6" y="1"/>
                      <a:pt x="7" y="1"/>
                    </a:cubicBezTo>
                    <a:cubicBezTo>
                      <a:pt x="8" y="2"/>
                      <a:pt x="8" y="2"/>
                      <a:pt x="9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4"/>
                      <a:pt x="5" y="3"/>
                      <a:pt x="4" y="4"/>
                    </a:cubicBezTo>
                    <a:cubicBezTo>
                      <a:pt x="4" y="4"/>
                      <a:pt x="3" y="4"/>
                      <a:pt x="3" y="4"/>
                    </a:cubicBezTo>
                    <a:cubicBezTo>
                      <a:pt x="2" y="5"/>
                      <a:pt x="2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6"/>
                      <a:pt x="0" y="6"/>
                      <a:pt x="0" y="6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45" name="íṥḻíḓê">
                <a:extLst>
                  <a:ext uri="{FF2B5EF4-FFF2-40B4-BE49-F238E27FC236}">
                    <a16:creationId xmlns:a16="http://schemas.microsoft.com/office/drawing/2014/main" id="{4D113BD2-FD60-40A9-AE6F-569D851063E0}"/>
                  </a:ext>
                </a:extLst>
              </p:cNvPr>
              <p:cNvSpPr/>
              <p:nvPr userDrawn="1"/>
            </p:nvSpPr>
            <p:spPr bwMode="auto">
              <a:xfrm flipH="1">
                <a:off x="9037222" y="3164106"/>
                <a:ext cx="19078" cy="12049"/>
              </a:xfrm>
              <a:custGeom>
                <a:avLst/>
                <a:gdLst>
                  <a:gd name="T0" fmla="*/ 0 w 9"/>
                  <a:gd name="T1" fmla="*/ 5 h 6"/>
                  <a:gd name="T2" fmla="*/ 1 w 9"/>
                  <a:gd name="T3" fmla="*/ 2 h 6"/>
                  <a:gd name="T4" fmla="*/ 4 w 9"/>
                  <a:gd name="T5" fmla="*/ 1 h 6"/>
                  <a:gd name="T6" fmla="*/ 7 w 9"/>
                  <a:gd name="T7" fmla="*/ 1 h 6"/>
                  <a:gd name="T8" fmla="*/ 9 w 9"/>
                  <a:gd name="T9" fmla="*/ 3 h 6"/>
                  <a:gd name="T10" fmla="*/ 9 w 9"/>
                  <a:gd name="T11" fmla="*/ 4 h 6"/>
                  <a:gd name="T12" fmla="*/ 8 w 9"/>
                  <a:gd name="T13" fmla="*/ 4 h 6"/>
                  <a:gd name="T14" fmla="*/ 8 w 9"/>
                  <a:gd name="T15" fmla="*/ 4 h 6"/>
                  <a:gd name="T16" fmla="*/ 6 w 9"/>
                  <a:gd name="T17" fmla="*/ 4 h 6"/>
                  <a:gd name="T18" fmla="*/ 4 w 9"/>
                  <a:gd name="T19" fmla="*/ 4 h 6"/>
                  <a:gd name="T20" fmla="*/ 3 w 9"/>
                  <a:gd name="T21" fmla="*/ 4 h 6"/>
                  <a:gd name="T22" fmla="*/ 1 w 9"/>
                  <a:gd name="T23" fmla="*/ 6 h 6"/>
                  <a:gd name="T24" fmla="*/ 1 w 9"/>
                  <a:gd name="T25" fmla="*/ 6 h 6"/>
                  <a:gd name="T26" fmla="*/ 0 w 9"/>
                  <a:gd name="T27" fmla="*/ 6 h 6"/>
                  <a:gd name="T28" fmla="*/ 0 w 9"/>
                  <a:gd name="T29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" h="6">
                    <a:moveTo>
                      <a:pt x="0" y="5"/>
                    </a:moveTo>
                    <a:cubicBezTo>
                      <a:pt x="0" y="4"/>
                      <a:pt x="0" y="3"/>
                      <a:pt x="1" y="2"/>
                    </a:cubicBezTo>
                    <a:cubicBezTo>
                      <a:pt x="2" y="2"/>
                      <a:pt x="3" y="1"/>
                      <a:pt x="4" y="1"/>
                    </a:cubicBezTo>
                    <a:cubicBezTo>
                      <a:pt x="5" y="0"/>
                      <a:pt x="6" y="1"/>
                      <a:pt x="7" y="1"/>
                    </a:cubicBezTo>
                    <a:cubicBezTo>
                      <a:pt x="8" y="2"/>
                      <a:pt x="9" y="2"/>
                      <a:pt x="9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4"/>
                      <a:pt x="5" y="3"/>
                      <a:pt x="4" y="4"/>
                    </a:cubicBezTo>
                    <a:cubicBezTo>
                      <a:pt x="4" y="4"/>
                      <a:pt x="3" y="4"/>
                      <a:pt x="3" y="4"/>
                    </a:cubicBezTo>
                    <a:cubicBezTo>
                      <a:pt x="2" y="5"/>
                      <a:pt x="2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6"/>
                      <a:pt x="0" y="6"/>
                      <a:pt x="0" y="6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46" name="íṩḻíďê">
                <a:extLst>
                  <a:ext uri="{FF2B5EF4-FFF2-40B4-BE49-F238E27FC236}">
                    <a16:creationId xmlns:a16="http://schemas.microsoft.com/office/drawing/2014/main" id="{635C7293-CCBC-40A0-8F80-D9670D672184}"/>
                  </a:ext>
                </a:extLst>
              </p:cNvPr>
              <p:cNvSpPr/>
              <p:nvPr userDrawn="1"/>
            </p:nvSpPr>
            <p:spPr bwMode="auto">
              <a:xfrm flipH="1">
                <a:off x="9068350" y="2978343"/>
                <a:ext cx="98404" cy="91375"/>
              </a:xfrm>
              <a:custGeom>
                <a:avLst/>
                <a:gdLst>
                  <a:gd name="T0" fmla="*/ 43 w 47"/>
                  <a:gd name="T1" fmla="*/ 17 h 44"/>
                  <a:gd name="T2" fmla="*/ 39 w 47"/>
                  <a:gd name="T3" fmla="*/ 16 h 44"/>
                  <a:gd name="T4" fmla="*/ 21 w 47"/>
                  <a:gd name="T5" fmla="*/ 32 h 44"/>
                  <a:gd name="T6" fmla="*/ 21 w 47"/>
                  <a:gd name="T7" fmla="*/ 32 h 44"/>
                  <a:gd name="T8" fmla="*/ 11 w 47"/>
                  <a:gd name="T9" fmla="*/ 8 h 44"/>
                  <a:gd name="T10" fmla="*/ 1 w 47"/>
                  <a:gd name="T11" fmla="*/ 7 h 44"/>
                  <a:gd name="T12" fmla="*/ 7 w 47"/>
                  <a:gd name="T13" fmla="*/ 25 h 44"/>
                  <a:gd name="T14" fmla="*/ 17 w 47"/>
                  <a:gd name="T15" fmla="*/ 36 h 44"/>
                  <a:gd name="T16" fmla="*/ 17 w 47"/>
                  <a:gd name="T17" fmla="*/ 37 h 44"/>
                  <a:gd name="T18" fmla="*/ 19 w 47"/>
                  <a:gd name="T19" fmla="*/ 37 h 44"/>
                  <a:gd name="T20" fmla="*/ 20 w 47"/>
                  <a:gd name="T21" fmla="*/ 42 h 44"/>
                  <a:gd name="T22" fmla="*/ 28 w 47"/>
                  <a:gd name="T23" fmla="*/ 40 h 44"/>
                  <a:gd name="T24" fmla="*/ 38 w 47"/>
                  <a:gd name="T25" fmla="*/ 34 h 44"/>
                  <a:gd name="T26" fmla="*/ 43 w 47"/>
                  <a:gd name="T27" fmla="*/ 17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7" h="44">
                    <a:moveTo>
                      <a:pt x="43" y="17"/>
                    </a:moveTo>
                    <a:cubicBezTo>
                      <a:pt x="42" y="16"/>
                      <a:pt x="41" y="15"/>
                      <a:pt x="39" y="16"/>
                    </a:cubicBezTo>
                    <a:cubicBezTo>
                      <a:pt x="31" y="18"/>
                      <a:pt x="23" y="24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0" y="24"/>
                      <a:pt x="15" y="15"/>
                      <a:pt x="11" y="8"/>
                    </a:cubicBezTo>
                    <a:cubicBezTo>
                      <a:pt x="8" y="4"/>
                      <a:pt x="3" y="0"/>
                      <a:pt x="1" y="7"/>
                    </a:cubicBezTo>
                    <a:cubicBezTo>
                      <a:pt x="0" y="13"/>
                      <a:pt x="4" y="20"/>
                      <a:pt x="7" y="25"/>
                    </a:cubicBezTo>
                    <a:cubicBezTo>
                      <a:pt x="9" y="29"/>
                      <a:pt x="13" y="34"/>
                      <a:pt x="17" y="36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8" y="37"/>
                      <a:pt x="19" y="37"/>
                      <a:pt x="19" y="37"/>
                    </a:cubicBezTo>
                    <a:cubicBezTo>
                      <a:pt x="19" y="39"/>
                      <a:pt x="19" y="41"/>
                      <a:pt x="20" y="42"/>
                    </a:cubicBezTo>
                    <a:cubicBezTo>
                      <a:pt x="23" y="44"/>
                      <a:pt x="26" y="42"/>
                      <a:pt x="28" y="40"/>
                    </a:cubicBezTo>
                    <a:cubicBezTo>
                      <a:pt x="32" y="38"/>
                      <a:pt x="35" y="36"/>
                      <a:pt x="38" y="34"/>
                    </a:cubicBezTo>
                    <a:cubicBezTo>
                      <a:pt x="43" y="30"/>
                      <a:pt x="47" y="23"/>
                      <a:pt x="43" y="17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47" name="îşliḑê">
                <a:extLst>
                  <a:ext uri="{FF2B5EF4-FFF2-40B4-BE49-F238E27FC236}">
                    <a16:creationId xmlns:a16="http://schemas.microsoft.com/office/drawing/2014/main" id="{C1D4B9A0-9653-4065-A140-B970C97AAF7A}"/>
                  </a:ext>
                </a:extLst>
              </p:cNvPr>
              <p:cNvSpPr/>
              <p:nvPr userDrawn="1"/>
            </p:nvSpPr>
            <p:spPr bwMode="auto">
              <a:xfrm flipH="1">
                <a:off x="7625429" y="3228370"/>
                <a:ext cx="152626" cy="284166"/>
              </a:xfrm>
              <a:custGeom>
                <a:avLst/>
                <a:gdLst>
                  <a:gd name="T0" fmla="*/ 15 w 73"/>
                  <a:gd name="T1" fmla="*/ 4 h 136"/>
                  <a:gd name="T2" fmla="*/ 20 w 73"/>
                  <a:gd name="T3" fmla="*/ 11 h 136"/>
                  <a:gd name="T4" fmla="*/ 25 w 73"/>
                  <a:gd name="T5" fmla="*/ 19 h 136"/>
                  <a:gd name="T6" fmla="*/ 35 w 73"/>
                  <a:gd name="T7" fmla="*/ 34 h 136"/>
                  <a:gd name="T8" fmla="*/ 50 w 73"/>
                  <a:gd name="T9" fmla="*/ 66 h 136"/>
                  <a:gd name="T10" fmla="*/ 72 w 73"/>
                  <a:gd name="T11" fmla="*/ 132 h 136"/>
                  <a:gd name="T12" fmla="*/ 71 w 73"/>
                  <a:gd name="T13" fmla="*/ 136 h 136"/>
                  <a:gd name="T14" fmla="*/ 67 w 73"/>
                  <a:gd name="T15" fmla="*/ 134 h 136"/>
                  <a:gd name="T16" fmla="*/ 41 w 73"/>
                  <a:gd name="T17" fmla="*/ 70 h 136"/>
                  <a:gd name="T18" fmla="*/ 24 w 73"/>
                  <a:gd name="T19" fmla="*/ 41 h 136"/>
                  <a:gd name="T20" fmla="*/ 14 w 73"/>
                  <a:gd name="T21" fmla="*/ 27 h 136"/>
                  <a:gd name="T22" fmla="*/ 8 w 73"/>
                  <a:gd name="T23" fmla="*/ 21 h 136"/>
                  <a:gd name="T24" fmla="*/ 3 w 73"/>
                  <a:gd name="T25" fmla="*/ 15 h 136"/>
                  <a:gd name="T26" fmla="*/ 3 w 73"/>
                  <a:gd name="T27" fmla="*/ 15 h 136"/>
                  <a:gd name="T28" fmla="*/ 3 w 73"/>
                  <a:gd name="T29" fmla="*/ 3 h 136"/>
                  <a:gd name="T30" fmla="*/ 14 w 73"/>
                  <a:gd name="T31" fmla="*/ 3 h 136"/>
                  <a:gd name="T32" fmla="*/ 15 w 73"/>
                  <a:gd name="T33" fmla="*/ 4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3" h="136">
                    <a:moveTo>
                      <a:pt x="15" y="4"/>
                    </a:moveTo>
                    <a:cubicBezTo>
                      <a:pt x="17" y="7"/>
                      <a:pt x="18" y="9"/>
                      <a:pt x="20" y="11"/>
                    </a:cubicBezTo>
                    <a:cubicBezTo>
                      <a:pt x="22" y="14"/>
                      <a:pt x="24" y="16"/>
                      <a:pt x="25" y="19"/>
                    </a:cubicBezTo>
                    <a:cubicBezTo>
                      <a:pt x="29" y="24"/>
                      <a:pt x="32" y="29"/>
                      <a:pt x="35" y="34"/>
                    </a:cubicBezTo>
                    <a:cubicBezTo>
                      <a:pt x="41" y="44"/>
                      <a:pt x="46" y="55"/>
                      <a:pt x="50" y="66"/>
                    </a:cubicBezTo>
                    <a:cubicBezTo>
                      <a:pt x="60" y="87"/>
                      <a:pt x="67" y="110"/>
                      <a:pt x="72" y="132"/>
                    </a:cubicBezTo>
                    <a:cubicBezTo>
                      <a:pt x="73" y="134"/>
                      <a:pt x="72" y="135"/>
                      <a:pt x="71" y="136"/>
                    </a:cubicBezTo>
                    <a:cubicBezTo>
                      <a:pt x="69" y="136"/>
                      <a:pt x="68" y="135"/>
                      <a:pt x="67" y="134"/>
                    </a:cubicBezTo>
                    <a:cubicBezTo>
                      <a:pt x="60" y="112"/>
                      <a:pt x="52" y="90"/>
                      <a:pt x="41" y="70"/>
                    </a:cubicBezTo>
                    <a:cubicBezTo>
                      <a:pt x="36" y="60"/>
                      <a:pt x="30" y="50"/>
                      <a:pt x="24" y="41"/>
                    </a:cubicBezTo>
                    <a:cubicBezTo>
                      <a:pt x="20" y="36"/>
                      <a:pt x="17" y="32"/>
                      <a:pt x="14" y="27"/>
                    </a:cubicBezTo>
                    <a:cubicBezTo>
                      <a:pt x="12" y="25"/>
                      <a:pt x="10" y="23"/>
                      <a:pt x="8" y="21"/>
                    </a:cubicBezTo>
                    <a:cubicBezTo>
                      <a:pt x="7" y="19"/>
                      <a:pt x="5" y="16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0" y="12"/>
                      <a:pt x="0" y="7"/>
                      <a:pt x="3" y="3"/>
                    </a:cubicBezTo>
                    <a:cubicBezTo>
                      <a:pt x="6" y="0"/>
                      <a:pt x="11" y="0"/>
                      <a:pt x="14" y="3"/>
                    </a:cubicBezTo>
                    <a:lnTo>
                      <a:pt x="15" y="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48" name="iṩ1iḓé">
                <a:extLst>
                  <a:ext uri="{FF2B5EF4-FFF2-40B4-BE49-F238E27FC236}">
                    <a16:creationId xmlns:a16="http://schemas.microsoft.com/office/drawing/2014/main" id="{88C8AB87-BF6C-4AB6-AB23-61BA1FD51960}"/>
                  </a:ext>
                </a:extLst>
              </p:cNvPr>
              <p:cNvSpPr/>
              <p:nvPr userDrawn="1"/>
            </p:nvSpPr>
            <p:spPr bwMode="auto">
              <a:xfrm flipH="1">
                <a:off x="7621412" y="3493458"/>
                <a:ext cx="23095" cy="23095"/>
              </a:xfrm>
              <a:custGeom>
                <a:avLst/>
                <a:gdLst>
                  <a:gd name="T0" fmla="*/ 2 w 11"/>
                  <a:gd name="T1" fmla="*/ 5 h 11"/>
                  <a:gd name="T2" fmla="*/ 1 w 11"/>
                  <a:gd name="T3" fmla="*/ 4 h 11"/>
                  <a:gd name="T4" fmla="*/ 4 w 11"/>
                  <a:gd name="T5" fmla="*/ 3 h 11"/>
                  <a:gd name="T6" fmla="*/ 9 w 11"/>
                  <a:gd name="T7" fmla="*/ 0 h 11"/>
                  <a:gd name="T8" fmla="*/ 9 w 11"/>
                  <a:gd name="T9" fmla="*/ 3 h 11"/>
                  <a:gd name="T10" fmla="*/ 6 w 11"/>
                  <a:gd name="T11" fmla="*/ 9 h 11"/>
                  <a:gd name="T12" fmla="*/ 2 w 11"/>
                  <a:gd name="T13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1">
                    <a:moveTo>
                      <a:pt x="2" y="5"/>
                    </a:moveTo>
                    <a:cubicBezTo>
                      <a:pt x="2" y="5"/>
                      <a:pt x="1" y="5"/>
                      <a:pt x="1" y="4"/>
                    </a:cubicBezTo>
                    <a:cubicBezTo>
                      <a:pt x="0" y="3"/>
                      <a:pt x="2" y="3"/>
                      <a:pt x="4" y="3"/>
                    </a:cubicBezTo>
                    <a:cubicBezTo>
                      <a:pt x="6" y="3"/>
                      <a:pt x="8" y="0"/>
                      <a:pt x="9" y="0"/>
                    </a:cubicBezTo>
                    <a:cubicBezTo>
                      <a:pt x="10" y="0"/>
                      <a:pt x="10" y="2"/>
                      <a:pt x="9" y="3"/>
                    </a:cubicBezTo>
                    <a:cubicBezTo>
                      <a:pt x="9" y="3"/>
                      <a:pt x="11" y="7"/>
                      <a:pt x="6" y="9"/>
                    </a:cubicBezTo>
                    <a:cubicBezTo>
                      <a:pt x="2" y="11"/>
                      <a:pt x="2" y="5"/>
                      <a:pt x="2" y="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49" name="iSḷíḑe">
                <a:extLst>
                  <a:ext uri="{FF2B5EF4-FFF2-40B4-BE49-F238E27FC236}">
                    <a16:creationId xmlns:a16="http://schemas.microsoft.com/office/drawing/2014/main" id="{22B714C5-E609-491E-A763-CB0939291C99}"/>
                  </a:ext>
                </a:extLst>
              </p:cNvPr>
              <p:cNvSpPr/>
              <p:nvPr userDrawn="1"/>
            </p:nvSpPr>
            <p:spPr bwMode="auto">
              <a:xfrm flipH="1">
                <a:off x="7495897" y="3489441"/>
                <a:ext cx="156643" cy="45185"/>
              </a:xfrm>
              <a:custGeom>
                <a:avLst/>
                <a:gdLst>
                  <a:gd name="T0" fmla="*/ 70 w 75"/>
                  <a:gd name="T1" fmla="*/ 22 h 22"/>
                  <a:gd name="T2" fmla="*/ 3 w 75"/>
                  <a:gd name="T3" fmla="*/ 22 h 22"/>
                  <a:gd name="T4" fmla="*/ 3 w 75"/>
                  <a:gd name="T5" fmla="*/ 11 h 22"/>
                  <a:gd name="T6" fmla="*/ 6 w 75"/>
                  <a:gd name="T7" fmla="*/ 7 h 22"/>
                  <a:gd name="T8" fmla="*/ 10 w 75"/>
                  <a:gd name="T9" fmla="*/ 10 h 22"/>
                  <a:gd name="T10" fmla="*/ 13 w 75"/>
                  <a:gd name="T11" fmla="*/ 5 h 22"/>
                  <a:gd name="T12" fmla="*/ 49 w 75"/>
                  <a:gd name="T13" fmla="*/ 0 h 22"/>
                  <a:gd name="T14" fmla="*/ 70 w 75"/>
                  <a:gd name="T1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5" h="22">
                    <a:moveTo>
                      <a:pt x="70" y="22"/>
                    </a:moveTo>
                    <a:cubicBezTo>
                      <a:pt x="3" y="22"/>
                      <a:pt x="3" y="22"/>
                      <a:pt x="3" y="22"/>
                    </a:cubicBezTo>
                    <a:cubicBezTo>
                      <a:pt x="0" y="19"/>
                      <a:pt x="2" y="15"/>
                      <a:pt x="3" y="11"/>
                    </a:cubicBezTo>
                    <a:cubicBezTo>
                      <a:pt x="3" y="11"/>
                      <a:pt x="1" y="8"/>
                      <a:pt x="6" y="7"/>
                    </a:cubicBezTo>
                    <a:cubicBezTo>
                      <a:pt x="7" y="9"/>
                      <a:pt x="8" y="10"/>
                      <a:pt x="10" y="10"/>
                    </a:cubicBezTo>
                    <a:cubicBezTo>
                      <a:pt x="12" y="9"/>
                      <a:pt x="13" y="9"/>
                      <a:pt x="13" y="5"/>
                    </a:cubicBezTo>
                    <a:cubicBezTo>
                      <a:pt x="21" y="3"/>
                      <a:pt x="38" y="0"/>
                      <a:pt x="49" y="0"/>
                    </a:cubicBezTo>
                    <a:cubicBezTo>
                      <a:pt x="75" y="2"/>
                      <a:pt x="70" y="22"/>
                      <a:pt x="70" y="2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50" name="ïSľîḍê">
                <a:extLst>
                  <a:ext uri="{FF2B5EF4-FFF2-40B4-BE49-F238E27FC236}">
                    <a16:creationId xmlns:a16="http://schemas.microsoft.com/office/drawing/2014/main" id="{18161EC4-59E0-4D9F-A0C1-C3EE9FF2D501}"/>
                  </a:ext>
                </a:extLst>
              </p:cNvPr>
              <p:cNvSpPr/>
              <p:nvPr userDrawn="1"/>
            </p:nvSpPr>
            <p:spPr bwMode="auto">
              <a:xfrm flipH="1">
                <a:off x="7495897" y="3489441"/>
                <a:ext cx="77317" cy="45185"/>
              </a:xfrm>
              <a:custGeom>
                <a:avLst/>
                <a:gdLst>
                  <a:gd name="T0" fmla="*/ 12 w 37"/>
                  <a:gd name="T1" fmla="*/ 0 h 22"/>
                  <a:gd name="T2" fmla="*/ 2 w 37"/>
                  <a:gd name="T3" fmla="*/ 22 h 22"/>
                  <a:gd name="T4" fmla="*/ 32 w 37"/>
                  <a:gd name="T5" fmla="*/ 22 h 22"/>
                  <a:gd name="T6" fmla="*/ 12 w 37"/>
                  <a:gd name="T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22">
                    <a:moveTo>
                      <a:pt x="12" y="0"/>
                    </a:moveTo>
                    <a:cubicBezTo>
                      <a:pt x="0" y="1"/>
                      <a:pt x="0" y="12"/>
                      <a:pt x="2" y="2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2"/>
                      <a:pt x="37" y="2"/>
                      <a:pt x="1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51" name="iŝḻíḍe">
                <a:extLst>
                  <a:ext uri="{FF2B5EF4-FFF2-40B4-BE49-F238E27FC236}">
                    <a16:creationId xmlns:a16="http://schemas.microsoft.com/office/drawing/2014/main" id="{F8DD1EEC-C4B3-4B6B-9B71-8FA30DA6C123}"/>
                  </a:ext>
                </a:extLst>
              </p:cNvPr>
              <p:cNvSpPr/>
              <p:nvPr userDrawn="1"/>
            </p:nvSpPr>
            <p:spPr bwMode="auto">
              <a:xfrm flipH="1">
                <a:off x="7608359" y="3247448"/>
                <a:ext cx="90371" cy="95391"/>
              </a:xfrm>
              <a:custGeom>
                <a:avLst/>
                <a:gdLst>
                  <a:gd name="T0" fmla="*/ 9 w 43"/>
                  <a:gd name="T1" fmla="*/ 20 h 46"/>
                  <a:gd name="T2" fmla="*/ 19 w 43"/>
                  <a:gd name="T3" fmla="*/ 1 h 46"/>
                  <a:gd name="T4" fmla="*/ 32 w 43"/>
                  <a:gd name="T5" fmla="*/ 9 h 46"/>
                  <a:gd name="T6" fmla="*/ 28 w 43"/>
                  <a:gd name="T7" fmla="*/ 37 h 46"/>
                  <a:gd name="T8" fmla="*/ 9 w 43"/>
                  <a:gd name="T9" fmla="*/ 2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46">
                    <a:moveTo>
                      <a:pt x="9" y="20"/>
                    </a:moveTo>
                    <a:cubicBezTo>
                      <a:pt x="19" y="11"/>
                      <a:pt x="8" y="7"/>
                      <a:pt x="19" y="1"/>
                    </a:cubicBezTo>
                    <a:cubicBezTo>
                      <a:pt x="23" y="0"/>
                      <a:pt x="30" y="5"/>
                      <a:pt x="32" y="9"/>
                    </a:cubicBezTo>
                    <a:cubicBezTo>
                      <a:pt x="34" y="14"/>
                      <a:pt x="43" y="25"/>
                      <a:pt x="28" y="37"/>
                    </a:cubicBezTo>
                    <a:cubicBezTo>
                      <a:pt x="18" y="46"/>
                      <a:pt x="0" y="27"/>
                      <a:pt x="9" y="2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52" name="i$1ïḋe">
                <a:extLst>
                  <a:ext uri="{FF2B5EF4-FFF2-40B4-BE49-F238E27FC236}">
                    <a16:creationId xmlns:a16="http://schemas.microsoft.com/office/drawing/2014/main" id="{50883F0C-2641-4A8E-9661-8046177311C9}"/>
                  </a:ext>
                </a:extLst>
              </p:cNvPr>
              <p:cNvSpPr/>
              <p:nvPr userDrawn="1"/>
            </p:nvSpPr>
            <p:spPr bwMode="auto">
              <a:xfrm flipH="1">
                <a:off x="7629445" y="3274559"/>
                <a:ext cx="71293" cy="56231"/>
              </a:xfrm>
              <a:custGeom>
                <a:avLst/>
                <a:gdLst>
                  <a:gd name="T0" fmla="*/ 11 w 34"/>
                  <a:gd name="T1" fmla="*/ 3 h 27"/>
                  <a:gd name="T2" fmla="*/ 33 w 34"/>
                  <a:gd name="T3" fmla="*/ 21 h 27"/>
                  <a:gd name="T4" fmla="*/ 24 w 34"/>
                  <a:gd name="T5" fmla="*/ 27 h 27"/>
                  <a:gd name="T6" fmla="*/ 3 w 34"/>
                  <a:gd name="T7" fmla="*/ 12 h 27"/>
                  <a:gd name="T8" fmla="*/ 11 w 34"/>
                  <a:gd name="T9" fmla="*/ 3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7">
                    <a:moveTo>
                      <a:pt x="11" y="3"/>
                    </a:moveTo>
                    <a:cubicBezTo>
                      <a:pt x="17" y="12"/>
                      <a:pt x="34" y="4"/>
                      <a:pt x="33" y="21"/>
                    </a:cubicBezTo>
                    <a:cubicBezTo>
                      <a:pt x="32" y="24"/>
                      <a:pt x="27" y="27"/>
                      <a:pt x="24" y="27"/>
                    </a:cubicBezTo>
                    <a:cubicBezTo>
                      <a:pt x="20" y="27"/>
                      <a:pt x="9" y="24"/>
                      <a:pt x="3" y="12"/>
                    </a:cubicBezTo>
                    <a:cubicBezTo>
                      <a:pt x="0" y="6"/>
                      <a:pt x="9" y="0"/>
                      <a:pt x="11" y="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53" name="ïşļïḑè">
                <a:extLst>
                  <a:ext uri="{FF2B5EF4-FFF2-40B4-BE49-F238E27FC236}">
                    <a16:creationId xmlns:a16="http://schemas.microsoft.com/office/drawing/2014/main" id="{D3ACE08C-E956-455C-B274-B62DEF0988BD}"/>
                  </a:ext>
                </a:extLst>
              </p:cNvPr>
              <p:cNvSpPr/>
              <p:nvPr userDrawn="1"/>
            </p:nvSpPr>
            <p:spPr bwMode="auto">
              <a:xfrm flipH="1">
                <a:off x="7600326" y="3005455"/>
                <a:ext cx="79326" cy="267096"/>
              </a:xfrm>
              <a:custGeom>
                <a:avLst/>
                <a:gdLst>
                  <a:gd name="T0" fmla="*/ 36 w 38"/>
                  <a:gd name="T1" fmla="*/ 0 h 128"/>
                  <a:gd name="T2" fmla="*/ 32 w 38"/>
                  <a:gd name="T3" fmla="*/ 2 h 128"/>
                  <a:gd name="T4" fmla="*/ 16 w 38"/>
                  <a:gd name="T5" fmla="*/ 32 h 128"/>
                  <a:gd name="T6" fmla="*/ 9 w 38"/>
                  <a:gd name="T7" fmla="*/ 48 h 128"/>
                  <a:gd name="T8" fmla="*/ 2 w 38"/>
                  <a:gd name="T9" fmla="*/ 65 h 128"/>
                  <a:gd name="T10" fmla="*/ 2 w 38"/>
                  <a:gd name="T11" fmla="*/ 65 h 128"/>
                  <a:gd name="T12" fmla="*/ 1 w 38"/>
                  <a:gd name="T13" fmla="*/ 69 h 128"/>
                  <a:gd name="T14" fmla="*/ 0 w 38"/>
                  <a:gd name="T15" fmla="*/ 74 h 128"/>
                  <a:gd name="T16" fmla="*/ 0 w 38"/>
                  <a:gd name="T17" fmla="*/ 77 h 128"/>
                  <a:gd name="T18" fmla="*/ 0 w 38"/>
                  <a:gd name="T19" fmla="*/ 79 h 128"/>
                  <a:gd name="T20" fmla="*/ 1 w 38"/>
                  <a:gd name="T21" fmla="*/ 84 h 128"/>
                  <a:gd name="T22" fmla="*/ 4 w 38"/>
                  <a:gd name="T23" fmla="*/ 101 h 128"/>
                  <a:gd name="T24" fmla="*/ 8 w 38"/>
                  <a:gd name="T25" fmla="*/ 122 h 128"/>
                  <a:gd name="T26" fmla="*/ 17 w 38"/>
                  <a:gd name="T27" fmla="*/ 121 h 128"/>
                  <a:gd name="T28" fmla="*/ 13 w 38"/>
                  <a:gd name="T29" fmla="*/ 99 h 128"/>
                  <a:gd name="T30" fmla="*/ 11 w 38"/>
                  <a:gd name="T31" fmla="*/ 83 h 128"/>
                  <a:gd name="T32" fmla="*/ 11 w 38"/>
                  <a:gd name="T33" fmla="*/ 79 h 128"/>
                  <a:gd name="T34" fmla="*/ 11 w 38"/>
                  <a:gd name="T35" fmla="*/ 75 h 128"/>
                  <a:gd name="T36" fmla="*/ 11 w 38"/>
                  <a:gd name="T37" fmla="*/ 72 h 128"/>
                  <a:gd name="T38" fmla="*/ 11 w 38"/>
                  <a:gd name="T39" fmla="*/ 71 h 128"/>
                  <a:gd name="T40" fmla="*/ 12 w 38"/>
                  <a:gd name="T41" fmla="*/ 68 h 128"/>
                  <a:gd name="T42" fmla="*/ 12 w 38"/>
                  <a:gd name="T43" fmla="*/ 68 h 128"/>
                  <a:gd name="T44" fmla="*/ 18 w 38"/>
                  <a:gd name="T45" fmla="*/ 52 h 128"/>
                  <a:gd name="T46" fmla="*/ 25 w 38"/>
                  <a:gd name="T47" fmla="*/ 36 h 128"/>
                  <a:gd name="T48" fmla="*/ 37 w 38"/>
                  <a:gd name="T49" fmla="*/ 4 h 128"/>
                  <a:gd name="T50" fmla="*/ 36 w 38"/>
                  <a:gd name="T51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8" h="128">
                    <a:moveTo>
                      <a:pt x="36" y="0"/>
                    </a:moveTo>
                    <a:cubicBezTo>
                      <a:pt x="34" y="0"/>
                      <a:pt x="32" y="0"/>
                      <a:pt x="32" y="2"/>
                    </a:cubicBezTo>
                    <a:cubicBezTo>
                      <a:pt x="26" y="11"/>
                      <a:pt x="21" y="22"/>
                      <a:pt x="16" y="32"/>
                    </a:cubicBezTo>
                    <a:cubicBezTo>
                      <a:pt x="14" y="37"/>
                      <a:pt x="11" y="43"/>
                      <a:pt x="9" y="48"/>
                    </a:cubicBezTo>
                    <a:cubicBezTo>
                      <a:pt x="7" y="53"/>
                      <a:pt x="4" y="59"/>
                      <a:pt x="2" y="65"/>
                    </a:cubicBezTo>
                    <a:cubicBezTo>
                      <a:pt x="2" y="65"/>
                      <a:pt x="2" y="65"/>
                      <a:pt x="2" y="65"/>
                    </a:cubicBezTo>
                    <a:cubicBezTo>
                      <a:pt x="2" y="66"/>
                      <a:pt x="1" y="68"/>
                      <a:pt x="1" y="69"/>
                    </a:cubicBezTo>
                    <a:cubicBezTo>
                      <a:pt x="1" y="71"/>
                      <a:pt x="0" y="73"/>
                      <a:pt x="0" y="74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1" y="81"/>
                      <a:pt x="1" y="82"/>
                      <a:pt x="1" y="84"/>
                    </a:cubicBezTo>
                    <a:cubicBezTo>
                      <a:pt x="1" y="89"/>
                      <a:pt x="2" y="95"/>
                      <a:pt x="4" y="101"/>
                    </a:cubicBezTo>
                    <a:cubicBezTo>
                      <a:pt x="5" y="109"/>
                      <a:pt x="6" y="114"/>
                      <a:pt x="8" y="122"/>
                    </a:cubicBezTo>
                    <a:cubicBezTo>
                      <a:pt x="10" y="128"/>
                      <a:pt x="17" y="125"/>
                      <a:pt x="17" y="121"/>
                    </a:cubicBezTo>
                    <a:cubicBezTo>
                      <a:pt x="15" y="113"/>
                      <a:pt x="14" y="106"/>
                      <a:pt x="13" y="99"/>
                    </a:cubicBezTo>
                    <a:cubicBezTo>
                      <a:pt x="12" y="93"/>
                      <a:pt x="11" y="87"/>
                      <a:pt x="11" y="83"/>
                    </a:cubicBezTo>
                    <a:cubicBezTo>
                      <a:pt x="11" y="81"/>
                      <a:pt x="11" y="80"/>
                      <a:pt x="11" y="79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1" y="74"/>
                      <a:pt x="11" y="73"/>
                      <a:pt x="11" y="72"/>
                    </a:cubicBezTo>
                    <a:cubicBezTo>
                      <a:pt x="11" y="71"/>
                      <a:pt x="11" y="71"/>
                      <a:pt x="11" y="71"/>
                    </a:cubicBezTo>
                    <a:cubicBezTo>
                      <a:pt x="11" y="70"/>
                      <a:pt x="12" y="69"/>
                      <a:pt x="12" y="68"/>
                    </a:cubicBezTo>
                    <a:cubicBezTo>
                      <a:pt x="12" y="68"/>
                      <a:pt x="12" y="68"/>
                      <a:pt x="12" y="68"/>
                    </a:cubicBezTo>
                    <a:cubicBezTo>
                      <a:pt x="14" y="63"/>
                      <a:pt x="16" y="58"/>
                      <a:pt x="18" y="52"/>
                    </a:cubicBezTo>
                    <a:cubicBezTo>
                      <a:pt x="25" y="36"/>
                      <a:pt x="25" y="36"/>
                      <a:pt x="25" y="36"/>
                    </a:cubicBezTo>
                    <a:cubicBezTo>
                      <a:pt x="29" y="24"/>
                      <a:pt x="34" y="14"/>
                      <a:pt x="37" y="4"/>
                    </a:cubicBezTo>
                    <a:cubicBezTo>
                      <a:pt x="38" y="3"/>
                      <a:pt x="37" y="1"/>
                      <a:pt x="36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54" name="ïsḷídê">
                <a:extLst>
                  <a:ext uri="{FF2B5EF4-FFF2-40B4-BE49-F238E27FC236}">
                    <a16:creationId xmlns:a16="http://schemas.microsoft.com/office/drawing/2014/main" id="{A994E549-F094-4F82-B70A-05F92B03830F}"/>
                  </a:ext>
                </a:extLst>
              </p:cNvPr>
              <p:cNvSpPr/>
              <p:nvPr userDrawn="1"/>
            </p:nvSpPr>
            <p:spPr bwMode="auto">
              <a:xfrm flipH="1">
                <a:off x="7890517" y="3286609"/>
                <a:ext cx="184758" cy="191787"/>
              </a:xfrm>
              <a:custGeom>
                <a:avLst/>
                <a:gdLst>
                  <a:gd name="T0" fmla="*/ 86 w 89"/>
                  <a:gd name="T1" fmla="*/ 16 h 92"/>
                  <a:gd name="T2" fmla="*/ 78 w 89"/>
                  <a:gd name="T3" fmla="*/ 50 h 92"/>
                  <a:gd name="T4" fmla="*/ 75 w 89"/>
                  <a:gd name="T5" fmla="*/ 56 h 92"/>
                  <a:gd name="T6" fmla="*/ 67 w 89"/>
                  <a:gd name="T7" fmla="*/ 63 h 92"/>
                  <a:gd name="T8" fmla="*/ 58 w 89"/>
                  <a:gd name="T9" fmla="*/ 69 h 92"/>
                  <a:gd name="T10" fmla="*/ 4 w 89"/>
                  <a:gd name="T11" fmla="*/ 92 h 92"/>
                  <a:gd name="T12" fmla="*/ 4 w 89"/>
                  <a:gd name="T13" fmla="*/ 92 h 92"/>
                  <a:gd name="T14" fmla="*/ 0 w 89"/>
                  <a:gd name="T15" fmla="*/ 91 h 92"/>
                  <a:gd name="T16" fmla="*/ 1 w 89"/>
                  <a:gd name="T17" fmla="*/ 87 h 92"/>
                  <a:gd name="T18" fmla="*/ 54 w 89"/>
                  <a:gd name="T19" fmla="*/ 61 h 92"/>
                  <a:gd name="T20" fmla="*/ 67 w 89"/>
                  <a:gd name="T21" fmla="*/ 50 h 92"/>
                  <a:gd name="T22" fmla="*/ 68 w 89"/>
                  <a:gd name="T23" fmla="*/ 47 h 92"/>
                  <a:gd name="T24" fmla="*/ 74 w 89"/>
                  <a:gd name="T25" fmla="*/ 14 h 92"/>
                  <a:gd name="T26" fmla="*/ 86 w 89"/>
                  <a:gd name="T27" fmla="*/ 1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9" h="92">
                    <a:moveTo>
                      <a:pt x="86" y="16"/>
                    </a:moveTo>
                    <a:cubicBezTo>
                      <a:pt x="85" y="22"/>
                      <a:pt x="78" y="50"/>
                      <a:pt x="78" y="50"/>
                    </a:cubicBezTo>
                    <a:cubicBezTo>
                      <a:pt x="77" y="52"/>
                      <a:pt x="76" y="54"/>
                      <a:pt x="75" y="56"/>
                    </a:cubicBezTo>
                    <a:cubicBezTo>
                      <a:pt x="73" y="59"/>
                      <a:pt x="70" y="61"/>
                      <a:pt x="67" y="63"/>
                    </a:cubicBezTo>
                    <a:cubicBezTo>
                      <a:pt x="64" y="65"/>
                      <a:pt x="61" y="67"/>
                      <a:pt x="58" y="69"/>
                    </a:cubicBezTo>
                    <a:cubicBezTo>
                      <a:pt x="52" y="72"/>
                      <a:pt x="9" y="88"/>
                      <a:pt x="4" y="92"/>
                    </a:cubicBezTo>
                    <a:cubicBezTo>
                      <a:pt x="4" y="92"/>
                      <a:pt x="4" y="92"/>
                      <a:pt x="4" y="92"/>
                    </a:cubicBezTo>
                    <a:cubicBezTo>
                      <a:pt x="3" y="92"/>
                      <a:pt x="1" y="92"/>
                      <a:pt x="0" y="91"/>
                    </a:cubicBezTo>
                    <a:cubicBezTo>
                      <a:pt x="0" y="89"/>
                      <a:pt x="0" y="88"/>
                      <a:pt x="1" y="87"/>
                    </a:cubicBezTo>
                    <a:cubicBezTo>
                      <a:pt x="7" y="83"/>
                      <a:pt x="48" y="64"/>
                      <a:pt x="54" y="61"/>
                    </a:cubicBezTo>
                    <a:cubicBezTo>
                      <a:pt x="59" y="58"/>
                      <a:pt x="64" y="54"/>
                      <a:pt x="67" y="50"/>
                    </a:cubicBezTo>
                    <a:cubicBezTo>
                      <a:pt x="68" y="49"/>
                      <a:pt x="68" y="48"/>
                      <a:pt x="68" y="47"/>
                    </a:cubicBezTo>
                    <a:cubicBezTo>
                      <a:pt x="68" y="47"/>
                      <a:pt x="73" y="20"/>
                      <a:pt x="74" y="14"/>
                    </a:cubicBezTo>
                    <a:cubicBezTo>
                      <a:pt x="76" y="0"/>
                      <a:pt x="89" y="2"/>
                      <a:pt x="86" y="1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55" name="i$ḻïḋê">
                <a:extLst>
                  <a:ext uri="{FF2B5EF4-FFF2-40B4-BE49-F238E27FC236}">
                    <a16:creationId xmlns:a16="http://schemas.microsoft.com/office/drawing/2014/main" id="{6BB4B262-A800-4FD0-856F-DAD1814AF177}"/>
                  </a:ext>
                </a:extLst>
              </p:cNvPr>
              <p:cNvSpPr/>
              <p:nvPr userDrawn="1"/>
            </p:nvSpPr>
            <p:spPr bwMode="auto">
              <a:xfrm flipH="1">
                <a:off x="8053184" y="3458313"/>
                <a:ext cx="25103" cy="22091"/>
              </a:xfrm>
              <a:custGeom>
                <a:avLst/>
                <a:gdLst>
                  <a:gd name="T0" fmla="*/ 5 w 12"/>
                  <a:gd name="T1" fmla="*/ 3 h 11"/>
                  <a:gd name="T2" fmla="*/ 6 w 12"/>
                  <a:gd name="T3" fmla="*/ 1 h 11"/>
                  <a:gd name="T4" fmla="*/ 8 w 12"/>
                  <a:gd name="T5" fmla="*/ 4 h 11"/>
                  <a:gd name="T6" fmla="*/ 12 w 12"/>
                  <a:gd name="T7" fmla="*/ 8 h 11"/>
                  <a:gd name="T8" fmla="*/ 9 w 12"/>
                  <a:gd name="T9" fmla="*/ 9 h 11"/>
                  <a:gd name="T10" fmla="*/ 3 w 12"/>
                  <a:gd name="T11" fmla="*/ 8 h 11"/>
                  <a:gd name="T12" fmla="*/ 5 w 12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1">
                    <a:moveTo>
                      <a:pt x="5" y="3"/>
                    </a:moveTo>
                    <a:cubicBezTo>
                      <a:pt x="5" y="3"/>
                      <a:pt x="5" y="2"/>
                      <a:pt x="6" y="1"/>
                    </a:cubicBezTo>
                    <a:cubicBezTo>
                      <a:pt x="7" y="0"/>
                      <a:pt x="8" y="2"/>
                      <a:pt x="8" y="4"/>
                    </a:cubicBezTo>
                    <a:cubicBezTo>
                      <a:pt x="9" y="6"/>
                      <a:pt x="11" y="7"/>
                      <a:pt x="12" y="8"/>
                    </a:cubicBezTo>
                    <a:cubicBezTo>
                      <a:pt x="12" y="9"/>
                      <a:pt x="10" y="9"/>
                      <a:pt x="9" y="9"/>
                    </a:cubicBezTo>
                    <a:cubicBezTo>
                      <a:pt x="9" y="9"/>
                      <a:pt x="6" y="11"/>
                      <a:pt x="3" y="8"/>
                    </a:cubicBezTo>
                    <a:cubicBezTo>
                      <a:pt x="0" y="4"/>
                      <a:pt x="5" y="3"/>
                      <a:pt x="5" y="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56" name="íṧļiďê">
                <a:extLst>
                  <a:ext uri="{FF2B5EF4-FFF2-40B4-BE49-F238E27FC236}">
                    <a16:creationId xmlns:a16="http://schemas.microsoft.com/office/drawing/2014/main" id="{C06B4BA7-25ED-442E-A1CF-2170D04BA725}"/>
                  </a:ext>
                </a:extLst>
              </p:cNvPr>
              <p:cNvSpPr/>
              <p:nvPr userDrawn="1"/>
            </p:nvSpPr>
            <p:spPr bwMode="auto">
              <a:xfrm flipH="1">
                <a:off x="7971850" y="3455301"/>
                <a:ext cx="126519" cy="92379"/>
              </a:xfrm>
              <a:custGeom>
                <a:avLst/>
                <a:gdLst>
                  <a:gd name="T0" fmla="*/ 55 w 61"/>
                  <a:gd name="T1" fmla="*/ 44 h 44"/>
                  <a:gd name="T2" fmla="*/ 11 w 61"/>
                  <a:gd name="T3" fmla="*/ 41 h 44"/>
                  <a:gd name="T4" fmla="*/ 0 w 61"/>
                  <a:gd name="T5" fmla="*/ 6 h 44"/>
                  <a:gd name="T6" fmla="*/ 10 w 61"/>
                  <a:gd name="T7" fmla="*/ 3 h 44"/>
                  <a:gd name="T8" fmla="*/ 15 w 61"/>
                  <a:gd name="T9" fmla="*/ 4 h 44"/>
                  <a:gd name="T10" fmla="*/ 14 w 61"/>
                  <a:gd name="T11" fmla="*/ 8 h 44"/>
                  <a:gd name="T12" fmla="*/ 19 w 61"/>
                  <a:gd name="T13" fmla="*/ 10 h 44"/>
                  <a:gd name="T14" fmla="*/ 27 w 61"/>
                  <a:gd name="T15" fmla="*/ 20 h 44"/>
                  <a:gd name="T16" fmla="*/ 36 w 61"/>
                  <a:gd name="T17" fmla="*/ 21 h 44"/>
                  <a:gd name="T18" fmla="*/ 55 w 61"/>
                  <a:gd name="T1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1" h="44">
                    <a:moveTo>
                      <a:pt x="55" y="44"/>
                    </a:moveTo>
                    <a:cubicBezTo>
                      <a:pt x="11" y="41"/>
                      <a:pt x="11" y="41"/>
                      <a:pt x="11" y="4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2" y="3"/>
                      <a:pt x="6" y="3"/>
                      <a:pt x="10" y="3"/>
                    </a:cubicBezTo>
                    <a:cubicBezTo>
                      <a:pt x="10" y="3"/>
                      <a:pt x="12" y="0"/>
                      <a:pt x="15" y="4"/>
                    </a:cubicBezTo>
                    <a:cubicBezTo>
                      <a:pt x="13" y="5"/>
                      <a:pt x="12" y="7"/>
                      <a:pt x="14" y="8"/>
                    </a:cubicBezTo>
                    <a:cubicBezTo>
                      <a:pt x="15" y="10"/>
                      <a:pt x="16" y="11"/>
                      <a:pt x="19" y="10"/>
                    </a:cubicBezTo>
                    <a:cubicBezTo>
                      <a:pt x="21" y="12"/>
                      <a:pt x="24" y="16"/>
                      <a:pt x="27" y="20"/>
                    </a:cubicBezTo>
                    <a:cubicBezTo>
                      <a:pt x="30" y="20"/>
                      <a:pt x="33" y="21"/>
                      <a:pt x="36" y="21"/>
                    </a:cubicBezTo>
                    <a:cubicBezTo>
                      <a:pt x="61" y="24"/>
                      <a:pt x="55" y="44"/>
                      <a:pt x="55" y="44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57" name="ïṧ1ïďé">
                <a:extLst>
                  <a:ext uri="{FF2B5EF4-FFF2-40B4-BE49-F238E27FC236}">
                    <a16:creationId xmlns:a16="http://schemas.microsoft.com/office/drawing/2014/main" id="{7CB21A83-E020-466B-AAD8-DF2F7E5DD5A4}"/>
                  </a:ext>
                </a:extLst>
              </p:cNvPr>
              <p:cNvSpPr/>
              <p:nvPr userDrawn="1"/>
            </p:nvSpPr>
            <p:spPr bwMode="auto">
              <a:xfrm flipH="1">
                <a:off x="7971850" y="3499482"/>
                <a:ext cx="79326" cy="48198"/>
              </a:xfrm>
              <a:custGeom>
                <a:avLst/>
                <a:gdLst>
                  <a:gd name="T0" fmla="*/ 14 w 38"/>
                  <a:gd name="T1" fmla="*/ 0 h 23"/>
                  <a:gd name="T2" fmla="*/ 1 w 38"/>
                  <a:gd name="T3" fmla="*/ 21 h 23"/>
                  <a:gd name="T4" fmla="*/ 32 w 38"/>
                  <a:gd name="T5" fmla="*/ 23 h 23"/>
                  <a:gd name="T6" fmla="*/ 14 w 38"/>
                  <a:gd name="T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23">
                    <a:moveTo>
                      <a:pt x="14" y="0"/>
                    </a:moveTo>
                    <a:cubicBezTo>
                      <a:pt x="1" y="0"/>
                      <a:pt x="0" y="11"/>
                      <a:pt x="1" y="21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2" y="23"/>
                      <a:pt x="38" y="4"/>
                      <a:pt x="1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58" name="îṩḷîḍé">
                <a:extLst>
                  <a:ext uri="{FF2B5EF4-FFF2-40B4-BE49-F238E27FC236}">
                    <a16:creationId xmlns:a16="http://schemas.microsoft.com/office/drawing/2014/main" id="{8D98ABE5-2E03-4B7B-8423-4537D17B5EC5}"/>
                  </a:ext>
                </a:extLst>
              </p:cNvPr>
              <p:cNvSpPr/>
              <p:nvPr userDrawn="1"/>
            </p:nvSpPr>
            <p:spPr bwMode="auto">
              <a:xfrm flipH="1">
                <a:off x="7617396" y="2608827"/>
                <a:ext cx="569336" cy="715938"/>
              </a:xfrm>
              <a:custGeom>
                <a:avLst/>
                <a:gdLst>
                  <a:gd name="T0" fmla="*/ 0 w 273"/>
                  <a:gd name="T1" fmla="*/ 24 h 343"/>
                  <a:gd name="T2" fmla="*/ 67 w 273"/>
                  <a:gd name="T3" fmla="*/ 343 h 343"/>
                  <a:gd name="T4" fmla="*/ 256 w 273"/>
                  <a:gd name="T5" fmla="*/ 317 h 343"/>
                  <a:gd name="T6" fmla="*/ 192 w 273"/>
                  <a:gd name="T7" fmla="*/ 0 h 343"/>
                  <a:gd name="T8" fmla="*/ 0 w 273"/>
                  <a:gd name="T9" fmla="*/ 24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3" h="343">
                    <a:moveTo>
                      <a:pt x="0" y="24"/>
                    </a:moveTo>
                    <a:cubicBezTo>
                      <a:pt x="0" y="24"/>
                      <a:pt x="52" y="189"/>
                      <a:pt x="67" y="343"/>
                    </a:cubicBezTo>
                    <a:cubicBezTo>
                      <a:pt x="67" y="343"/>
                      <a:pt x="196" y="331"/>
                      <a:pt x="256" y="317"/>
                    </a:cubicBezTo>
                    <a:cubicBezTo>
                      <a:pt x="256" y="317"/>
                      <a:pt x="273" y="157"/>
                      <a:pt x="192" y="0"/>
                    </a:cubicBezTo>
                    <a:cubicBezTo>
                      <a:pt x="0" y="24"/>
                      <a:pt x="0" y="24"/>
                      <a:pt x="0" y="24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59" name="îsľiḓè">
                <a:extLst>
                  <a:ext uri="{FF2B5EF4-FFF2-40B4-BE49-F238E27FC236}">
                    <a16:creationId xmlns:a16="http://schemas.microsoft.com/office/drawing/2014/main" id="{C2E25080-18F3-4C6E-8572-378EE7738752}"/>
                  </a:ext>
                </a:extLst>
              </p:cNvPr>
              <p:cNvSpPr/>
              <p:nvPr userDrawn="1"/>
            </p:nvSpPr>
            <p:spPr bwMode="auto">
              <a:xfrm flipH="1">
                <a:off x="8046155" y="2659033"/>
                <a:ext cx="150618" cy="665732"/>
              </a:xfrm>
              <a:custGeom>
                <a:avLst/>
                <a:gdLst>
                  <a:gd name="T0" fmla="*/ 5 w 72"/>
                  <a:gd name="T1" fmla="*/ 0 h 319"/>
                  <a:gd name="T2" fmla="*/ 0 w 72"/>
                  <a:gd name="T3" fmla="*/ 9 h 319"/>
                  <a:gd name="T4" fmla="*/ 64 w 72"/>
                  <a:gd name="T5" fmla="*/ 319 h 319"/>
                  <a:gd name="T6" fmla="*/ 72 w 72"/>
                  <a:gd name="T7" fmla="*/ 319 h 319"/>
                  <a:gd name="T8" fmla="*/ 5 w 72"/>
                  <a:gd name="T9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319">
                    <a:moveTo>
                      <a:pt x="5" y="0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47" y="149"/>
                      <a:pt x="64" y="319"/>
                    </a:cubicBezTo>
                    <a:cubicBezTo>
                      <a:pt x="72" y="319"/>
                      <a:pt x="72" y="319"/>
                      <a:pt x="72" y="319"/>
                    </a:cubicBezTo>
                    <a:cubicBezTo>
                      <a:pt x="72" y="319"/>
                      <a:pt x="57" y="141"/>
                      <a:pt x="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60" name="iŝļiḋe">
                <a:extLst>
                  <a:ext uri="{FF2B5EF4-FFF2-40B4-BE49-F238E27FC236}">
                    <a16:creationId xmlns:a16="http://schemas.microsoft.com/office/drawing/2014/main" id="{B308A770-AA9C-4838-AA5A-A07D0D2862C6}"/>
                  </a:ext>
                </a:extLst>
              </p:cNvPr>
              <p:cNvSpPr/>
              <p:nvPr userDrawn="1"/>
            </p:nvSpPr>
            <p:spPr bwMode="auto">
              <a:xfrm flipH="1">
                <a:off x="8013019" y="2655016"/>
                <a:ext cx="156643" cy="650670"/>
              </a:xfrm>
              <a:custGeom>
                <a:avLst/>
                <a:gdLst>
                  <a:gd name="T0" fmla="*/ 0 w 75"/>
                  <a:gd name="T1" fmla="*/ 7 h 312"/>
                  <a:gd name="T2" fmla="*/ 9 w 75"/>
                  <a:gd name="T3" fmla="*/ 0 h 312"/>
                  <a:gd name="T4" fmla="*/ 75 w 75"/>
                  <a:gd name="T5" fmla="*/ 312 h 312"/>
                  <a:gd name="T6" fmla="*/ 63 w 75"/>
                  <a:gd name="T7" fmla="*/ 312 h 312"/>
                  <a:gd name="T8" fmla="*/ 0 w 75"/>
                  <a:gd name="T9" fmla="*/ 7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312">
                    <a:moveTo>
                      <a:pt x="0" y="7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63" y="160"/>
                      <a:pt x="75" y="312"/>
                    </a:cubicBezTo>
                    <a:cubicBezTo>
                      <a:pt x="63" y="312"/>
                      <a:pt x="63" y="312"/>
                      <a:pt x="63" y="312"/>
                    </a:cubicBezTo>
                    <a:cubicBezTo>
                      <a:pt x="63" y="312"/>
                      <a:pt x="50" y="153"/>
                      <a:pt x="0" y="7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61" name="iṩḻiḋé">
                <a:extLst>
                  <a:ext uri="{FF2B5EF4-FFF2-40B4-BE49-F238E27FC236}">
                    <a16:creationId xmlns:a16="http://schemas.microsoft.com/office/drawing/2014/main" id="{F16623A8-9D3C-4824-830F-43ADDA56DB8D}"/>
                  </a:ext>
                </a:extLst>
              </p:cNvPr>
              <p:cNvSpPr/>
              <p:nvPr userDrawn="1"/>
            </p:nvSpPr>
            <p:spPr bwMode="auto">
              <a:xfrm flipH="1">
                <a:off x="7577231" y="2569666"/>
                <a:ext cx="573353" cy="755099"/>
              </a:xfrm>
              <a:custGeom>
                <a:avLst/>
                <a:gdLst>
                  <a:gd name="T0" fmla="*/ 271 w 275"/>
                  <a:gd name="T1" fmla="*/ 334 h 362"/>
                  <a:gd name="T2" fmla="*/ 71 w 275"/>
                  <a:gd name="T3" fmla="*/ 362 h 362"/>
                  <a:gd name="T4" fmla="*/ 0 w 275"/>
                  <a:gd name="T5" fmla="*/ 26 h 362"/>
                  <a:gd name="T6" fmla="*/ 107 w 275"/>
                  <a:gd name="T7" fmla="*/ 12 h 362"/>
                  <a:gd name="T8" fmla="*/ 203 w 275"/>
                  <a:gd name="T9" fmla="*/ 0 h 362"/>
                  <a:gd name="T10" fmla="*/ 269 w 275"/>
                  <a:gd name="T11" fmla="*/ 226 h 362"/>
                  <a:gd name="T12" fmla="*/ 271 w 275"/>
                  <a:gd name="T13" fmla="*/ 334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5" h="362">
                    <a:moveTo>
                      <a:pt x="271" y="334"/>
                    </a:moveTo>
                    <a:cubicBezTo>
                      <a:pt x="207" y="349"/>
                      <a:pt x="71" y="362"/>
                      <a:pt x="71" y="362"/>
                    </a:cubicBezTo>
                    <a:cubicBezTo>
                      <a:pt x="56" y="199"/>
                      <a:pt x="0" y="26"/>
                      <a:pt x="0" y="26"/>
                    </a:cubicBezTo>
                    <a:cubicBezTo>
                      <a:pt x="107" y="12"/>
                      <a:pt x="107" y="12"/>
                      <a:pt x="107" y="12"/>
                    </a:cubicBezTo>
                    <a:cubicBezTo>
                      <a:pt x="203" y="0"/>
                      <a:pt x="203" y="0"/>
                      <a:pt x="203" y="0"/>
                    </a:cubicBezTo>
                    <a:cubicBezTo>
                      <a:pt x="245" y="81"/>
                      <a:pt x="262" y="164"/>
                      <a:pt x="269" y="226"/>
                    </a:cubicBezTo>
                    <a:cubicBezTo>
                      <a:pt x="275" y="291"/>
                      <a:pt x="271" y="334"/>
                      <a:pt x="271" y="334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62" name="îṥ1îďê">
                <a:extLst>
                  <a:ext uri="{FF2B5EF4-FFF2-40B4-BE49-F238E27FC236}">
                    <a16:creationId xmlns:a16="http://schemas.microsoft.com/office/drawing/2014/main" id="{C10A7C85-62D9-4E13-AD12-BA3E2EB4B544}"/>
                  </a:ext>
                </a:extLst>
              </p:cNvPr>
              <p:cNvSpPr/>
              <p:nvPr userDrawn="1"/>
            </p:nvSpPr>
            <p:spPr bwMode="auto">
              <a:xfrm flipH="1">
                <a:off x="8002978" y="2623889"/>
                <a:ext cx="158651" cy="700876"/>
              </a:xfrm>
              <a:custGeom>
                <a:avLst/>
                <a:gdLst>
                  <a:gd name="T0" fmla="*/ 5 w 76"/>
                  <a:gd name="T1" fmla="*/ 0 h 336"/>
                  <a:gd name="T2" fmla="*/ 0 w 76"/>
                  <a:gd name="T3" fmla="*/ 9 h 336"/>
                  <a:gd name="T4" fmla="*/ 68 w 76"/>
                  <a:gd name="T5" fmla="*/ 336 h 336"/>
                  <a:gd name="T6" fmla="*/ 76 w 76"/>
                  <a:gd name="T7" fmla="*/ 336 h 336"/>
                  <a:gd name="T8" fmla="*/ 5 w 76"/>
                  <a:gd name="T9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336">
                    <a:moveTo>
                      <a:pt x="5" y="0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50" y="156"/>
                      <a:pt x="68" y="336"/>
                    </a:cubicBezTo>
                    <a:cubicBezTo>
                      <a:pt x="76" y="336"/>
                      <a:pt x="76" y="336"/>
                      <a:pt x="76" y="336"/>
                    </a:cubicBezTo>
                    <a:cubicBezTo>
                      <a:pt x="76" y="336"/>
                      <a:pt x="60" y="148"/>
                      <a:pt x="5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63" name="iSlíďé">
                <a:extLst>
                  <a:ext uri="{FF2B5EF4-FFF2-40B4-BE49-F238E27FC236}">
                    <a16:creationId xmlns:a16="http://schemas.microsoft.com/office/drawing/2014/main" id="{55C4279D-AD37-4FEF-98E3-4660E8754975}"/>
                  </a:ext>
                </a:extLst>
              </p:cNvPr>
              <p:cNvSpPr/>
              <p:nvPr userDrawn="1"/>
            </p:nvSpPr>
            <p:spPr bwMode="auto">
              <a:xfrm flipH="1">
                <a:off x="7706763" y="2569666"/>
                <a:ext cx="114470" cy="43177"/>
              </a:xfrm>
              <a:custGeom>
                <a:avLst/>
                <a:gdLst>
                  <a:gd name="T0" fmla="*/ 45 w 55"/>
                  <a:gd name="T1" fmla="*/ 0 h 21"/>
                  <a:gd name="T2" fmla="*/ 0 w 55"/>
                  <a:gd name="T3" fmla="*/ 5 h 21"/>
                  <a:gd name="T4" fmla="*/ 45 w 55"/>
                  <a:gd name="T5" fmla="*/ 0 h 21"/>
                  <a:gd name="T6" fmla="*/ 55 w 55"/>
                  <a:gd name="T7" fmla="*/ 21 h 21"/>
                  <a:gd name="T8" fmla="*/ 45 w 55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21">
                    <a:moveTo>
                      <a:pt x="45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9" y="7"/>
                      <a:pt x="52" y="14"/>
                      <a:pt x="55" y="21"/>
                    </a:cubicBezTo>
                    <a:cubicBezTo>
                      <a:pt x="52" y="14"/>
                      <a:pt x="49" y="7"/>
                      <a:pt x="45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64" name="iṩḷíde">
                <a:extLst>
                  <a:ext uri="{FF2B5EF4-FFF2-40B4-BE49-F238E27FC236}">
                    <a16:creationId xmlns:a16="http://schemas.microsoft.com/office/drawing/2014/main" id="{87703CEC-525D-4824-A08E-27ACB073F8EB}"/>
                  </a:ext>
                </a:extLst>
              </p:cNvPr>
              <p:cNvSpPr/>
              <p:nvPr userDrawn="1"/>
            </p:nvSpPr>
            <p:spPr bwMode="auto">
              <a:xfrm flipH="1">
                <a:off x="7927669" y="2594769"/>
                <a:ext cx="222915" cy="337385"/>
              </a:xfrm>
              <a:custGeom>
                <a:avLst/>
                <a:gdLst>
                  <a:gd name="T0" fmla="*/ 83 w 107"/>
                  <a:gd name="T1" fmla="*/ 150 h 162"/>
                  <a:gd name="T2" fmla="*/ 59 w 107"/>
                  <a:gd name="T3" fmla="*/ 161 h 162"/>
                  <a:gd name="T4" fmla="*/ 61 w 107"/>
                  <a:gd name="T5" fmla="*/ 162 h 162"/>
                  <a:gd name="T6" fmla="*/ 84 w 107"/>
                  <a:gd name="T7" fmla="*/ 157 h 162"/>
                  <a:gd name="T8" fmla="*/ 83 w 107"/>
                  <a:gd name="T9" fmla="*/ 150 h 162"/>
                  <a:gd name="T10" fmla="*/ 107 w 107"/>
                  <a:gd name="T11" fmla="*/ 0 h 162"/>
                  <a:gd name="T12" fmla="*/ 0 w 107"/>
                  <a:gd name="T13" fmla="*/ 14 h 162"/>
                  <a:gd name="T14" fmla="*/ 0 w 107"/>
                  <a:gd name="T15" fmla="*/ 14 h 162"/>
                  <a:gd name="T16" fmla="*/ 37 w 107"/>
                  <a:gd name="T17" fmla="*/ 140 h 162"/>
                  <a:gd name="T18" fmla="*/ 37 w 107"/>
                  <a:gd name="T19" fmla="*/ 140 h 162"/>
                  <a:gd name="T20" fmla="*/ 52 w 107"/>
                  <a:gd name="T21" fmla="*/ 144 h 162"/>
                  <a:gd name="T22" fmla="*/ 81 w 107"/>
                  <a:gd name="T23" fmla="*/ 130 h 162"/>
                  <a:gd name="T24" fmla="*/ 80 w 107"/>
                  <a:gd name="T25" fmla="*/ 112 h 162"/>
                  <a:gd name="T26" fmla="*/ 107 w 107"/>
                  <a:gd name="T27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7" h="162">
                    <a:moveTo>
                      <a:pt x="83" y="150"/>
                    </a:moveTo>
                    <a:cubicBezTo>
                      <a:pt x="76" y="155"/>
                      <a:pt x="68" y="159"/>
                      <a:pt x="59" y="161"/>
                    </a:cubicBezTo>
                    <a:cubicBezTo>
                      <a:pt x="60" y="161"/>
                      <a:pt x="60" y="162"/>
                      <a:pt x="61" y="162"/>
                    </a:cubicBezTo>
                    <a:cubicBezTo>
                      <a:pt x="69" y="162"/>
                      <a:pt x="77" y="160"/>
                      <a:pt x="84" y="157"/>
                    </a:cubicBezTo>
                    <a:cubicBezTo>
                      <a:pt x="84" y="155"/>
                      <a:pt x="83" y="153"/>
                      <a:pt x="83" y="150"/>
                    </a:cubicBezTo>
                    <a:moveTo>
                      <a:pt x="107" y="0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5" y="54"/>
                      <a:pt x="28" y="98"/>
                      <a:pt x="37" y="140"/>
                    </a:cubicBezTo>
                    <a:cubicBezTo>
                      <a:pt x="37" y="140"/>
                      <a:pt x="37" y="140"/>
                      <a:pt x="37" y="140"/>
                    </a:cubicBezTo>
                    <a:cubicBezTo>
                      <a:pt x="42" y="143"/>
                      <a:pt x="47" y="144"/>
                      <a:pt x="52" y="144"/>
                    </a:cubicBezTo>
                    <a:cubicBezTo>
                      <a:pt x="62" y="144"/>
                      <a:pt x="73" y="138"/>
                      <a:pt x="81" y="130"/>
                    </a:cubicBezTo>
                    <a:cubicBezTo>
                      <a:pt x="80" y="124"/>
                      <a:pt x="80" y="118"/>
                      <a:pt x="80" y="112"/>
                    </a:cubicBezTo>
                    <a:cubicBezTo>
                      <a:pt x="80" y="69"/>
                      <a:pt x="91" y="29"/>
                      <a:pt x="107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65" name="îṡ1íde">
                <a:extLst>
                  <a:ext uri="{FF2B5EF4-FFF2-40B4-BE49-F238E27FC236}">
                    <a16:creationId xmlns:a16="http://schemas.microsoft.com/office/drawing/2014/main" id="{AF9D18C7-6FF1-428A-A069-2B320FBECB4A}"/>
                  </a:ext>
                </a:extLst>
              </p:cNvPr>
              <p:cNvSpPr/>
              <p:nvPr userDrawn="1"/>
            </p:nvSpPr>
            <p:spPr bwMode="auto">
              <a:xfrm flipH="1">
                <a:off x="8073267" y="2623889"/>
                <a:ext cx="77317" cy="262076"/>
              </a:xfrm>
              <a:custGeom>
                <a:avLst/>
                <a:gdLst>
                  <a:gd name="T0" fmla="*/ 0 w 37"/>
                  <a:gd name="T1" fmla="*/ 0 h 126"/>
                  <a:gd name="T2" fmla="*/ 37 w 37"/>
                  <a:gd name="T3" fmla="*/ 126 h 126"/>
                  <a:gd name="T4" fmla="*/ 0 w 37"/>
                  <a:gd name="T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126">
                    <a:moveTo>
                      <a:pt x="0" y="0"/>
                    </a:moveTo>
                    <a:cubicBezTo>
                      <a:pt x="0" y="0"/>
                      <a:pt x="20" y="52"/>
                      <a:pt x="37" y="126"/>
                    </a:cubicBezTo>
                    <a:cubicBezTo>
                      <a:pt x="28" y="84"/>
                      <a:pt x="15" y="40"/>
                      <a:pt x="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66" name="išļïḓé">
                <a:extLst>
                  <a:ext uri="{FF2B5EF4-FFF2-40B4-BE49-F238E27FC236}">
                    <a16:creationId xmlns:a16="http://schemas.microsoft.com/office/drawing/2014/main" id="{80833AC7-985F-47C6-93D7-EC0C512E9AEA}"/>
                  </a:ext>
                </a:extLst>
              </p:cNvPr>
              <p:cNvSpPr/>
              <p:nvPr userDrawn="1"/>
            </p:nvSpPr>
            <p:spPr bwMode="auto">
              <a:xfrm flipH="1">
                <a:off x="7590285" y="2579707"/>
                <a:ext cx="391607" cy="596448"/>
              </a:xfrm>
              <a:custGeom>
                <a:avLst/>
                <a:gdLst>
                  <a:gd name="T0" fmla="*/ 98 w 188"/>
                  <a:gd name="T1" fmla="*/ 40 h 286"/>
                  <a:gd name="T2" fmla="*/ 10 w 188"/>
                  <a:gd name="T3" fmla="*/ 124 h 286"/>
                  <a:gd name="T4" fmla="*/ 0 w 188"/>
                  <a:gd name="T5" fmla="*/ 137 h 286"/>
                  <a:gd name="T6" fmla="*/ 2 w 188"/>
                  <a:gd name="T7" fmla="*/ 157 h 286"/>
                  <a:gd name="T8" fmla="*/ 3 w 188"/>
                  <a:gd name="T9" fmla="*/ 156 h 286"/>
                  <a:gd name="T10" fmla="*/ 37 w 188"/>
                  <a:gd name="T11" fmla="*/ 110 h 286"/>
                  <a:gd name="T12" fmla="*/ 62 w 188"/>
                  <a:gd name="T13" fmla="*/ 66 h 286"/>
                  <a:gd name="T14" fmla="*/ 109 w 188"/>
                  <a:gd name="T15" fmla="*/ 44 h 286"/>
                  <a:gd name="T16" fmla="*/ 118 w 188"/>
                  <a:gd name="T17" fmla="*/ 44 h 286"/>
                  <a:gd name="T18" fmla="*/ 98 w 188"/>
                  <a:gd name="T19" fmla="*/ 40 h 286"/>
                  <a:gd name="T20" fmla="*/ 132 w 188"/>
                  <a:gd name="T21" fmla="*/ 16 h 286"/>
                  <a:gd name="T22" fmla="*/ 156 w 188"/>
                  <a:gd name="T23" fmla="*/ 74 h 286"/>
                  <a:gd name="T24" fmla="*/ 111 w 188"/>
                  <a:gd name="T25" fmla="*/ 52 h 286"/>
                  <a:gd name="T26" fmla="*/ 95 w 188"/>
                  <a:gd name="T27" fmla="*/ 55 h 286"/>
                  <a:gd name="T28" fmla="*/ 61 w 188"/>
                  <a:gd name="T29" fmla="*/ 89 h 286"/>
                  <a:gd name="T30" fmla="*/ 39 w 188"/>
                  <a:gd name="T31" fmla="*/ 133 h 286"/>
                  <a:gd name="T32" fmla="*/ 3 w 188"/>
                  <a:gd name="T33" fmla="*/ 164 h 286"/>
                  <a:gd name="T34" fmla="*/ 104 w 188"/>
                  <a:gd name="T35" fmla="*/ 286 h 286"/>
                  <a:gd name="T36" fmla="*/ 188 w 188"/>
                  <a:gd name="T37" fmla="*/ 221 h 286"/>
                  <a:gd name="T38" fmla="*/ 132 w 188"/>
                  <a:gd name="T39" fmla="*/ 16 h 286"/>
                  <a:gd name="T40" fmla="*/ 77 w 188"/>
                  <a:gd name="T41" fmla="*/ 0 h 286"/>
                  <a:gd name="T42" fmla="*/ 26 w 188"/>
                  <a:gd name="T43" fmla="*/ 7 h 286"/>
                  <a:gd name="T44" fmla="*/ 26 w 188"/>
                  <a:gd name="T45" fmla="*/ 7 h 286"/>
                  <a:gd name="T46" fmla="*/ 77 w 188"/>
                  <a:gd name="T47" fmla="*/ 0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8" h="286">
                    <a:moveTo>
                      <a:pt x="98" y="40"/>
                    </a:moveTo>
                    <a:cubicBezTo>
                      <a:pt x="59" y="40"/>
                      <a:pt x="29" y="89"/>
                      <a:pt x="10" y="124"/>
                    </a:cubicBezTo>
                    <a:cubicBezTo>
                      <a:pt x="7" y="129"/>
                      <a:pt x="4" y="133"/>
                      <a:pt x="0" y="137"/>
                    </a:cubicBezTo>
                    <a:cubicBezTo>
                      <a:pt x="0" y="144"/>
                      <a:pt x="1" y="151"/>
                      <a:pt x="2" y="157"/>
                    </a:cubicBezTo>
                    <a:cubicBezTo>
                      <a:pt x="2" y="157"/>
                      <a:pt x="3" y="157"/>
                      <a:pt x="3" y="156"/>
                    </a:cubicBezTo>
                    <a:cubicBezTo>
                      <a:pt x="19" y="145"/>
                      <a:pt x="29" y="128"/>
                      <a:pt x="37" y="110"/>
                    </a:cubicBezTo>
                    <a:cubicBezTo>
                      <a:pt x="45" y="95"/>
                      <a:pt x="51" y="79"/>
                      <a:pt x="62" y="66"/>
                    </a:cubicBezTo>
                    <a:cubicBezTo>
                      <a:pt x="74" y="51"/>
                      <a:pt x="90" y="44"/>
                      <a:pt x="109" y="44"/>
                    </a:cubicBezTo>
                    <a:cubicBezTo>
                      <a:pt x="112" y="44"/>
                      <a:pt x="115" y="44"/>
                      <a:pt x="118" y="44"/>
                    </a:cubicBezTo>
                    <a:cubicBezTo>
                      <a:pt x="111" y="41"/>
                      <a:pt x="104" y="40"/>
                      <a:pt x="98" y="40"/>
                    </a:cubicBezTo>
                    <a:moveTo>
                      <a:pt x="132" y="16"/>
                    </a:moveTo>
                    <a:cubicBezTo>
                      <a:pt x="141" y="35"/>
                      <a:pt x="149" y="55"/>
                      <a:pt x="156" y="74"/>
                    </a:cubicBezTo>
                    <a:cubicBezTo>
                      <a:pt x="144" y="61"/>
                      <a:pt x="128" y="52"/>
                      <a:pt x="111" y="52"/>
                    </a:cubicBezTo>
                    <a:cubicBezTo>
                      <a:pt x="106" y="52"/>
                      <a:pt x="100" y="53"/>
                      <a:pt x="95" y="55"/>
                    </a:cubicBezTo>
                    <a:cubicBezTo>
                      <a:pt x="80" y="61"/>
                      <a:pt x="69" y="74"/>
                      <a:pt x="61" y="89"/>
                    </a:cubicBezTo>
                    <a:cubicBezTo>
                      <a:pt x="53" y="103"/>
                      <a:pt x="47" y="119"/>
                      <a:pt x="39" y="133"/>
                    </a:cubicBezTo>
                    <a:cubicBezTo>
                      <a:pt x="30" y="148"/>
                      <a:pt x="18" y="159"/>
                      <a:pt x="3" y="164"/>
                    </a:cubicBezTo>
                    <a:cubicBezTo>
                      <a:pt x="16" y="235"/>
                      <a:pt x="56" y="286"/>
                      <a:pt x="104" y="286"/>
                    </a:cubicBezTo>
                    <a:cubicBezTo>
                      <a:pt x="138" y="286"/>
                      <a:pt x="168" y="261"/>
                      <a:pt x="188" y="221"/>
                    </a:cubicBezTo>
                    <a:cubicBezTo>
                      <a:pt x="182" y="164"/>
                      <a:pt x="167" y="90"/>
                      <a:pt x="132" y="16"/>
                    </a:cubicBezTo>
                    <a:moveTo>
                      <a:pt x="77" y="0"/>
                    </a:moveTo>
                    <a:cubicBezTo>
                      <a:pt x="26" y="7"/>
                      <a:pt x="26" y="7"/>
                      <a:pt x="26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77" y="0"/>
                      <a:pt x="77" y="0"/>
                      <a:pt x="77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67" name="îṩ1idê">
                <a:extLst>
                  <a:ext uri="{FF2B5EF4-FFF2-40B4-BE49-F238E27FC236}">
                    <a16:creationId xmlns:a16="http://schemas.microsoft.com/office/drawing/2014/main" id="{A023E727-FDA0-451F-8D7C-0AF42573DB12}"/>
                  </a:ext>
                </a:extLst>
              </p:cNvPr>
              <p:cNvSpPr/>
              <p:nvPr userDrawn="1"/>
            </p:nvSpPr>
            <p:spPr bwMode="auto">
              <a:xfrm flipH="1">
                <a:off x="7656557" y="2569666"/>
                <a:ext cx="327343" cy="352446"/>
              </a:xfrm>
              <a:custGeom>
                <a:avLst/>
                <a:gdLst>
                  <a:gd name="T0" fmla="*/ 123 w 157"/>
                  <a:gd name="T1" fmla="*/ 0 h 169"/>
                  <a:gd name="T2" fmla="*/ 78 w 157"/>
                  <a:gd name="T3" fmla="*/ 5 h 169"/>
                  <a:gd name="T4" fmla="*/ 27 w 157"/>
                  <a:gd name="T5" fmla="*/ 12 h 169"/>
                  <a:gd name="T6" fmla="*/ 0 w 157"/>
                  <a:gd name="T7" fmla="*/ 124 h 169"/>
                  <a:gd name="T8" fmla="*/ 1 w 157"/>
                  <a:gd name="T9" fmla="*/ 142 h 169"/>
                  <a:gd name="T10" fmla="*/ 11 w 157"/>
                  <a:gd name="T11" fmla="*/ 129 h 169"/>
                  <a:gd name="T12" fmla="*/ 99 w 157"/>
                  <a:gd name="T13" fmla="*/ 45 h 169"/>
                  <a:gd name="T14" fmla="*/ 119 w 157"/>
                  <a:gd name="T15" fmla="*/ 49 h 169"/>
                  <a:gd name="T16" fmla="*/ 110 w 157"/>
                  <a:gd name="T17" fmla="*/ 49 h 169"/>
                  <a:gd name="T18" fmla="*/ 63 w 157"/>
                  <a:gd name="T19" fmla="*/ 71 h 169"/>
                  <a:gd name="T20" fmla="*/ 38 w 157"/>
                  <a:gd name="T21" fmla="*/ 115 h 169"/>
                  <a:gd name="T22" fmla="*/ 4 w 157"/>
                  <a:gd name="T23" fmla="*/ 161 h 169"/>
                  <a:gd name="T24" fmla="*/ 3 w 157"/>
                  <a:gd name="T25" fmla="*/ 162 h 169"/>
                  <a:gd name="T26" fmla="*/ 4 w 157"/>
                  <a:gd name="T27" fmla="*/ 169 h 169"/>
                  <a:gd name="T28" fmla="*/ 40 w 157"/>
                  <a:gd name="T29" fmla="*/ 138 h 169"/>
                  <a:gd name="T30" fmla="*/ 62 w 157"/>
                  <a:gd name="T31" fmla="*/ 94 h 169"/>
                  <a:gd name="T32" fmla="*/ 96 w 157"/>
                  <a:gd name="T33" fmla="*/ 60 h 169"/>
                  <a:gd name="T34" fmla="*/ 112 w 157"/>
                  <a:gd name="T35" fmla="*/ 57 h 169"/>
                  <a:gd name="T36" fmla="*/ 157 w 157"/>
                  <a:gd name="T37" fmla="*/ 79 h 169"/>
                  <a:gd name="T38" fmla="*/ 133 w 157"/>
                  <a:gd name="T39" fmla="*/ 21 h 169"/>
                  <a:gd name="T40" fmla="*/ 123 w 157"/>
                  <a:gd name="T41" fmla="*/ 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7" h="169">
                    <a:moveTo>
                      <a:pt x="123" y="0"/>
                    </a:moveTo>
                    <a:cubicBezTo>
                      <a:pt x="78" y="5"/>
                      <a:pt x="78" y="5"/>
                      <a:pt x="78" y="5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11" y="41"/>
                      <a:pt x="0" y="81"/>
                      <a:pt x="0" y="124"/>
                    </a:cubicBezTo>
                    <a:cubicBezTo>
                      <a:pt x="0" y="130"/>
                      <a:pt x="0" y="136"/>
                      <a:pt x="1" y="142"/>
                    </a:cubicBezTo>
                    <a:cubicBezTo>
                      <a:pt x="5" y="138"/>
                      <a:pt x="8" y="134"/>
                      <a:pt x="11" y="129"/>
                    </a:cubicBezTo>
                    <a:cubicBezTo>
                      <a:pt x="30" y="94"/>
                      <a:pt x="60" y="45"/>
                      <a:pt x="99" y="45"/>
                    </a:cubicBezTo>
                    <a:cubicBezTo>
                      <a:pt x="105" y="45"/>
                      <a:pt x="112" y="46"/>
                      <a:pt x="119" y="49"/>
                    </a:cubicBezTo>
                    <a:cubicBezTo>
                      <a:pt x="116" y="49"/>
                      <a:pt x="113" y="49"/>
                      <a:pt x="110" y="49"/>
                    </a:cubicBezTo>
                    <a:cubicBezTo>
                      <a:pt x="91" y="49"/>
                      <a:pt x="75" y="56"/>
                      <a:pt x="63" y="71"/>
                    </a:cubicBezTo>
                    <a:cubicBezTo>
                      <a:pt x="52" y="84"/>
                      <a:pt x="46" y="100"/>
                      <a:pt x="38" y="115"/>
                    </a:cubicBezTo>
                    <a:cubicBezTo>
                      <a:pt x="30" y="133"/>
                      <a:pt x="20" y="150"/>
                      <a:pt x="4" y="161"/>
                    </a:cubicBezTo>
                    <a:cubicBezTo>
                      <a:pt x="4" y="162"/>
                      <a:pt x="3" y="162"/>
                      <a:pt x="3" y="162"/>
                    </a:cubicBezTo>
                    <a:cubicBezTo>
                      <a:pt x="3" y="165"/>
                      <a:pt x="4" y="167"/>
                      <a:pt x="4" y="169"/>
                    </a:cubicBezTo>
                    <a:cubicBezTo>
                      <a:pt x="19" y="164"/>
                      <a:pt x="31" y="153"/>
                      <a:pt x="40" y="138"/>
                    </a:cubicBezTo>
                    <a:cubicBezTo>
                      <a:pt x="48" y="124"/>
                      <a:pt x="54" y="108"/>
                      <a:pt x="62" y="94"/>
                    </a:cubicBezTo>
                    <a:cubicBezTo>
                      <a:pt x="70" y="79"/>
                      <a:pt x="81" y="66"/>
                      <a:pt x="96" y="60"/>
                    </a:cubicBezTo>
                    <a:cubicBezTo>
                      <a:pt x="101" y="58"/>
                      <a:pt x="107" y="57"/>
                      <a:pt x="112" y="57"/>
                    </a:cubicBezTo>
                    <a:cubicBezTo>
                      <a:pt x="129" y="57"/>
                      <a:pt x="145" y="66"/>
                      <a:pt x="157" y="79"/>
                    </a:cubicBezTo>
                    <a:cubicBezTo>
                      <a:pt x="150" y="60"/>
                      <a:pt x="142" y="40"/>
                      <a:pt x="133" y="21"/>
                    </a:cubicBezTo>
                    <a:cubicBezTo>
                      <a:pt x="130" y="14"/>
                      <a:pt x="127" y="7"/>
                      <a:pt x="123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68" name="íšlíďê">
                <a:extLst>
                  <a:ext uri="{FF2B5EF4-FFF2-40B4-BE49-F238E27FC236}">
                    <a16:creationId xmlns:a16="http://schemas.microsoft.com/office/drawing/2014/main" id="{3BCE757D-B032-4C08-96FE-D3EF974BC347}"/>
                  </a:ext>
                </a:extLst>
              </p:cNvPr>
              <p:cNvSpPr/>
              <p:nvPr userDrawn="1"/>
            </p:nvSpPr>
            <p:spPr bwMode="auto">
              <a:xfrm flipH="1">
                <a:off x="8080295" y="2651000"/>
                <a:ext cx="33136" cy="311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69" name="išḻïdê">
                <a:extLst>
                  <a:ext uri="{FF2B5EF4-FFF2-40B4-BE49-F238E27FC236}">
                    <a16:creationId xmlns:a16="http://schemas.microsoft.com/office/drawing/2014/main" id="{BE200796-528A-438A-B074-A5544D3F2CC3}"/>
                  </a:ext>
                </a:extLst>
              </p:cNvPr>
              <p:cNvSpPr/>
              <p:nvPr userDrawn="1"/>
            </p:nvSpPr>
            <p:spPr bwMode="auto">
              <a:xfrm flipH="1">
                <a:off x="8059209" y="2736350"/>
                <a:ext cx="31128" cy="311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70" name="íṧlîḍê">
                <a:extLst>
                  <a:ext uri="{FF2B5EF4-FFF2-40B4-BE49-F238E27FC236}">
                    <a16:creationId xmlns:a16="http://schemas.microsoft.com/office/drawing/2014/main" id="{E3F97C40-2A01-49B7-AFCD-CAD59551FE12}"/>
                  </a:ext>
                </a:extLst>
              </p:cNvPr>
              <p:cNvSpPr/>
              <p:nvPr userDrawn="1"/>
            </p:nvSpPr>
            <p:spPr bwMode="auto">
              <a:xfrm flipH="1">
                <a:off x="8040131" y="2806639"/>
                <a:ext cx="33136" cy="321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71" name="îśļïḑe">
                <a:extLst>
                  <a:ext uri="{FF2B5EF4-FFF2-40B4-BE49-F238E27FC236}">
                    <a16:creationId xmlns:a16="http://schemas.microsoft.com/office/drawing/2014/main" id="{92D1CF2A-A491-41D6-BA58-B5781405F799}"/>
                  </a:ext>
                </a:extLst>
              </p:cNvPr>
              <p:cNvSpPr/>
              <p:nvPr userDrawn="1"/>
            </p:nvSpPr>
            <p:spPr bwMode="auto">
              <a:xfrm flipH="1">
                <a:off x="8026073" y="2881948"/>
                <a:ext cx="33136" cy="3313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72" name="íślîḑè">
                <a:extLst>
                  <a:ext uri="{FF2B5EF4-FFF2-40B4-BE49-F238E27FC236}">
                    <a16:creationId xmlns:a16="http://schemas.microsoft.com/office/drawing/2014/main" id="{E82EDF16-8C97-4D7C-BBF0-A7BD0A2514CB}"/>
                  </a:ext>
                </a:extLst>
              </p:cNvPr>
              <p:cNvSpPr/>
              <p:nvPr userDrawn="1"/>
            </p:nvSpPr>
            <p:spPr bwMode="auto">
              <a:xfrm flipH="1">
                <a:off x="8011011" y="2957257"/>
                <a:ext cx="33136" cy="3313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73" name="îşľïďe">
                <a:extLst>
                  <a:ext uri="{FF2B5EF4-FFF2-40B4-BE49-F238E27FC236}">
                    <a16:creationId xmlns:a16="http://schemas.microsoft.com/office/drawing/2014/main" id="{A46A1158-996C-42DC-BC9A-F592589BF1A9}"/>
                  </a:ext>
                </a:extLst>
              </p:cNvPr>
              <p:cNvSpPr/>
              <p:nvPr userDrawn="1"/>
            </p:nvSpPr>
            <p:spPr bwMode="auto">
              <a:xfrm flipH="1">
                <a:off x="7996953" y="3032566"/>
                <a:ext cx="31128" cy="3313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74" name="ïsľide">
                <a:extLst>
                  <a:ext uri="{FF2B5EF4-FFF2-40B4-BE49-F238E27FC236}">
                    <a16:creationId xmlns:a16="http://schemas.microsoft.com/office/drawing/2014/main" id="{43DB2493-336A-4472-9518-679DAFC832B4}"/>
                  </a:ext>
                </a:extLst>
              </p:cNvPr>
              <p:cNvSpPr/>
              <p:nvPr userDrawn="1"/>
            </p:nvSpPr>
            <p:spPr bwMode="auto">
              <a:xfrm flipH="1">
                <a:off x="7979883" y="3109883"/>
                <a:ext cx="31128" cy="311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75" name="ísḻïḑê">
                <a:extLst>
                  <a:ext uri="{FF2B5EF4-FFF2-40B4-BE49-F238E27FC236}">
                    <a16:creationId xmlns:a16="http://schemas.microsoft.com/office/drawing/2014/main" id="{CE95FE7D-9101-4962-BCCA-8377BA657F13}"/>
                  </a:ext>
                </a:extLst>
              </p:cNvPr>
              <p:cNvSpPr/>
              <p:nvPr userDrawn="1"/>
            </p:nvSpPr>
            <p:spPr bwMode="auto">
              <a:xfrm flipH="1">
                <a:off x="7964822" y="3187201"/>
                <a:ext cx="34140" cy="311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76" name="iş1iḑé">
                <a:extLst>
                  <a:ext uri="{FF2B5EF4-FFF2-40B4-BE49-F238E27FC236}">
                    <a16:creationId xmlns:a16="http://schemas.microsoft.com/office/drawing/2014/main" id="{DE8EF98D-D9AD-4286-9410-4B7799C91EDE}"/>
                  </a:ext>
                </a:extLst>
              </p:cNvPr>
              <p:cNvSpPr/>
              <p:nvPr userDrawn="1"/>
            </p:nvSpPr>
            <p:spPr bwMode="auto">
              <a:xfrm flipH="1">
                <a:off x="7956789" y="3265522"/>
                <a:ext cx="33136" cy="321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77" name="íṥliḋé">
                <a:extLst>
                  <a:ext uri="{FF2B5EF4-FFF2-40B4-BE49-F238E27FC236}">
                    <a16:creationId xmlns:a16="http://schemas.microsoft.com/office/drawing/2014/main" id="{2A85411F-082C-42BA-B211-220C39711D2F}"/>
                  </a:ext>
                </a:extLst>
              </p:cNvPr>
              <p:cNvSpPr/>
              <p:nvPr userDrawn="1"/>
            </p:nvSpPr>
            <p:spPr bwMode="auto">
              <a:xfrm flipH="1">
                <a:off x="8084312" y="2633930"/>
                <a:ext cx="126519" cy="106437"/>
              </a:xfrm>
              <a:custGeom>
                <a:avLst/>
                <a:gdLst>
                  <a:gd name="T0" fmla="*/ 11 w 61"/>
                  <a:gd name="T1" fmla="*/ 39 h 51"/>
                  <a:gd name="T2" fmla="*/ 24 w 61"/>
                  <a:gd name="T3" fmla="*/ 13 h 51"/>
                  <a:gd name="T4" fmla="*/ 37 w 61"/>
                  <a:gd name="T5" fmla="*/ 10 h 51"/>
                  <a:gd name="T6" fmla="*/ 53 w 61"/>
                  <a:gd name="T7" fmla="*/ 18 h 51"/>
                  <a:gd name="T8" fmla="*/ 53 w 61"/>
                  <a:gd name="T9" fmla="*/ 19 h 51"/>
                  <a:gd name="T10" fmla="*/ 58 w 61"/>
                  <a:gd name="T11" fmla="*/ 15 h 51"/>
                  <a:gd name="T12" fmla="*/ 21 w 61"/>
                  <a:gd name="T13" fmla="*/ 8 h 51"/>
                  <a:gd name="T14" fmla="*/ 6 w 61"/>
                  <a:gd name="T15" fmla="*/ 42 h 51"/>
                  <a:gd name="T16" fmla="*/ 16 w 61"/>
                  <a:gd name="T17" fmla="*/ 51 h 51"/>
                  <a:gd name="T18" fmla="*/ 13 w 61"/>
                  <a:gd name="T19" fmla="*/ 41 h 51"/>
                  <a:gd name="T20" fmla="*/ 11 w 61"/>
                  <a:gd name="T21" fmla="*/ 39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1" h="51">
                    <a:moveTo>
                      <a:pt x="11" y="39"/>
                    </a:moveTo>
                    <a:cubicBezTo>
                      <a:pt x="7" y="31"/>
                      <a:pt x="12" y="19"/>
                      <a:pt x="24" y="13"/>
                    </a:cubicBezTo>
                    <a:cubicBezTo>
                      <a:pt x="28" y="11"/>
                      <a:pt x="33" y="10"/>
                      <a:pt x="37" y="10"/>
                    </a:cubicBezTo>
                    <a:cubicBezTo>
                      <a:pt x="44" y="10"/>
                      <a:pt x="50" y="12"/>
                      <a:pt x="53" y="18"/>
                    </a:cubicBezTo>
                    <a:cubicBezTo>
                      <a:pt x="53" y="18"/>
                      <a:pt x="53" y="19"/>
                      <a:pt x="53" y="19"/>
                    </a:cubicBezTo>
                    <a:cubicBezTo>
                      <a:pt x="56" y="22"/>
                      <a:pt x="61" y="18"/>
                      <a:pt x="58" y="15"/>
                    </a:cubicBezTo>
                    <a:cubicBezTo>
                      <a:pt x="52" y="3"/>
                      <a:pt x="35" y="0"/>
                      <a:pt x="21" y="8"/>
                    </a:cubicBezTo>
                    <a:cubicBezTo>
                      <a:pt x="7" y="15"/>
                      <a:pt x="0" y="31"/>
                      <a:pt x="6" y="42"/>
                    </a:cubicBezTo>
                    <a:cubicBezTo>
                      <a:pt x="9" y="47"/>
                      <a:pt x="16" y="51"/>
                      <a:pt x="16" y="5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1"/>
                      <a:pt x="13" y="41"/>
                      <a:pt x="11" y="3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78" name="íṩlíḍe">
                <a:extLst>
                  <a:ext uri="{FF2B5EF4-FFF2-40B4-BE49-F238E27FC236}">
                    <a16:creationId xmlns:a16="http://schemas.microsoft.com/office/drawing/2014/main" id="{4110A11A-3029-42CC-945D-7A7E64F7CBAD}"/>
                  </a:ext>
                </a:extLst>
              </p:cNvPr>
              <p:cNvSpPr/>
              <p:nvPr userDrawn="1"/>
            </p:nvSpPr>
            <p:spPr bwMode="auto">
              <a:xfrm flipH="1">
                <a:off x="8071258" y="2707231"/>
                <a:ext cx="119490" cy="99408"/>
              </a:xfrm>
              <a:custGeom>
                <a:avLst/>
                <a:gdLst>
                  <a:gd name="T0" fmla="*/ 22 w 57"/>
                  <a:gd name="T1" fmla="*/ 13 h 48"/>
                  <a:gd name="T2" fmla="*/ 35 w 57"/>
                  <a:gd name="T3" fmla="*/ 10 h 48"/>
                  <a:gd name="T4" fmla="*/ 50 w 57"/>
                  <a:gd name="T5" fmla="*/ 17 h 48"/>
                  <a:gd name="T6" fmla="*/ 51 w 57"/>
                  <a:gd name="T7" fmla="*/ 22 h 48"/>
                  <a:gd name="T8" fmla="*/ 57 w 57"/>
                  <a:gd name="T9" fmla="*/ 22 h 48"/>
                  <a:gd name="T10" fmla="*/ 55 w 57"/>
                  <a:gd name="T11" fmla="*/ 14 h 48"/>
                  <a:gd name="T12" fmla="*/ 19 w 57"/>
                  <a:gd name="T13" fmla="*/ 7 h 48"/>
                  <a:gd name="T14" fmla="*/ 2 w 57"/>
                  <a:gd name="T15" fmla="*/ 25 h 48"/>
                  <a:gd name="T16" fmla="*/ 3 w 57"/>
                  <a:gd name="T17" fmla="*/ 39 h 48"/>
                  <a:gd name="T18" fmla="*/ 15 w 57"/>
                  <a:gd name="T19" fmla="*/ 48 h 48"/>
                  <a:gd name="T20" fmla="*/ 14 w 57"/>
                  <a:gd name="T21" fmla="*/ 42 h 48"/>
                  <a:gd name="T22" fmla="*/ 8 w 57"/>
                  <a:gd name="T23" fmla="*/ 37 h 48"/>
                  <a:gd name="T24" fmla="*/ 8 w 57"/>
                  <a:gd name="T25" fmla="*/ 27 h 48"/>
                  <a:gd name="T26" fmla="*/ 22 w 57"/>
                  <a:gd name="T27" fmla="*/ 13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7" h="48">
                    <a:moveTo>
                      <a:pt x="22" y="13"/>
                    </a:moveTo>
                    <a:cubicBezTo>
                      <a:pt x="26" y="11"/>
                      <a:pt x="31" y="10"/>
                      <a:pt x="35" y="10"/>
                    </a:cubicBezTo>
                    <a:cubicBezTo>
                      <a:pt x="42" y="10"/>
                      <a:pt x="47" y="12"/>
                      <a:pt x="50" y="17"/>
                    </a:cubicBezTo>
                    <a:cubicBezTo>
                      <a:pt x="51" y="19"/>
                      <a:pt x="51" y="20"/>
                      <a:pt x="51" y="22"/>
                    </a:cubicBezTo>
                    <a:cubicBezTo>
                      <a:pt x="51" y="25"/>
                      <a:pt x="57" y="25"/>
                      <a:pt x="57" y="22"/>
                    </a:cubicBezTo>
                    <a:cubicBezTo>
                      <a:pt x="57" y="19"/>
                      <a:pt x="56" y="17"/>
                      <a:pt x="55" y="14"/>
                    </a:cubicBezTo>
                    <a:cubicBezTo>
                      <a:pt x="50" y="4"/>
                      <a:pt x="34" y="0"/>
                      <a:pt x="19" y="7"/>
                    </a:cubicBezTo>
                    <a:cubicBezTo>
                      <a:pt x="11" y="11"/>
                      <a:pt x="5" y="18"/>
                      <a:pt x="2" y="25"/>
                    </a:cubicBezTo>
                    <a:cubicBezTo>
                      <a:pt x="0" y="30"/>
                      <a:pt x="1" y="35"/>
                      <a:pt x="3" y="39"/>
                    </a:cubicBezTo>
                    <a:cubicBezTo>
                      <a:pt x="5" y="44"/>
                      <a:pt x="10" y="47"/>
                      <a:pt x="15" y="48"/>
                    </a:cubicBezTo>
                    <a:cubicBezTo>
                      <a:pt x="15" y="48"/>
                      <a:pt x="14" y="43"/>
                      <a:pt x="14" y="42"/>
                    </a:cubicBezTo>
                    <a:cubicBezTo>
                      <a:pt x="11" y="41"/>
                      <a:pt x="9" y="39"/>
                      <a:pt x="8" y="37"/>
                    </a:cubicBezTo>
                    <a:cubicBezTo>
                      <a:pt x="7" y="34"/>
                      <a:pt x="7" y="30"/>
                      <a:pt x="8" y="27"/>
                    </a:cubicBezTo>
                    <a:cubicBezTo>
                      <a:pt x="10" y="21"/>
                      <a:pt x="15" y="16"/>
                      <a:pt x="22" y="1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79" name="íṥḷiḓè">
                <a:extLst>
                  <a:ext uri="{FF2B5EF4-FFF2-40B4-BE49-F238E27FC236}">
                    <a16:creationId xmlns:a16="http://schemas.microsoft.com/office/drawing/2014/main" id="{F40C6901-974A-4E3C-AA7C-74C236777442}"/>
                  </a:ext>
                </a:extLst>
              </p:cNvPr>
              <p:cNvSpPr/>
              <p:nvPr userDrawn="1"/>
            </p:nvSpPr>
            <p:spPr bwMode="auto">
              <a:xfrm flipH="1">
                <a:off x="8055192" y="2792581"/>
                <a:ext cx="120494" cy="91375"/>
              </a:xfrm>
              <a:custGeom>
                <a:avLst/>
                <a:gdLst>
                  <a:gd name="T0" fmla="*/ 50 w 58"/>
                  <a:gd name="T1" fmla="*/ 15 h 44"/>
                  <a:gd name="T2" fmla="*/ 56 w 58"/>
                  <a:gd name="T3" fmla="*/ 13 h 44"/>
                  <a:gd name="T4" fmla="*/ 20 w 58"/>
                  <a:gd name="T5" fmla="*/ 6 h 44"/>
                  <a:gd name="T6" fmla="*/ 2 w 58"/>
                  <a:gd name="T7" fmla="*/ 23 h 44"/>
                  <a:gd name="T8" fmla="*/ 2 w 58"/>
                  <a:gd name="T9" fmla="*/ 35 h 44"/>
                  <a:gd name="T10" fmla="*/ 18 w 58"/>
                  <a:gd name="T11" fmla="*/ 44 h 44"/>
                  <a:gd name="T12" fmla="*/ 16 w 58"/>
                  <a:gd name="T13" fmla="*/ 37 h 44"/>
                  <a:gd name="T14" fmla="*/ 8 w 58"/>
                  <a:gd name="T15" fmla="*/ 33 h 44"/>
                  <a:gd name="T16" fmla="*/ 8 w 58"/>
                  <a:gd name="T17" fmla="*/ 25 h 44"/>
                  <a:gd name="T18" fmla="*/ 23 w 58"/>
                  <a:gd name="T19" fmla="*/ 11 h 44"/>
                  <a:gd name="T20" fmla="*/ 50 w 58"/>
                  <a:gd name="T21" fmla="*/ 15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44">
                    <a:moveTo>
                      <a:pt x="50" y="15"/>
                    </a:moveTo>
                    <a:cubicBezTo>
                      <a:pt x="52" y="19"/>
                      <a:pt x="58" y="17"/>
                      <a:pt x="56" y="13"/>
                    </a:cubicBezTo>
                    <a:cubicBezTo>
                      <a:pt x="50" y="3"/>
                      <a:pt x="35" y="0"/>
                      <a:pt x="20" y="6"/>
                    </a:cubicBezTo>
                    <a:cubicBezTo>
                      <a:pt x="12" y="10"/>
                      <a:pt x="5" y="16"/>
                      <a:pt x="2" y="23"/>
                    </a:cubicBezTo>
                    <a:cubicBezTo>
                      <a:pt x="0" y="27"/>
                      <a:pt x="0" y="32"/>
                      <a:pt x="2" y="35"/>
                    </a:cubicBezTo>
                    <a:cubicBezTo>
                      <a:pt x="6" y="42"/>
                      <a:pt x="18" y="44"/>
                      <a:pt x="18" y="44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7"/>
                      <a:pt x="9" y="36"/>
                      <a:pt x="8" y="33"/>
                    </a:cubicBezTo>
                    <a:cubicBezTo>
                      <a:pt x="6" y="30"/>
                      <a:pt x="7" y="27"/>
                      <a:pt x="8" y="25"/>
                    </a:cubicBezTo>
                    <a:cubicBezTo>
                      <a:pt x="10" y="20"/>
                      <a:pt x="15" y="14"/>
                      <a:pt x="23" y="11"/>
                    </a:cubicBezTo>
                    <a:cubicBezTo>
                      <a:pt x="34" y="7"/>
                      <a:pt x="46" y="9"/>
                      <a:pt x="50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80" name="íś1íḑè">
                <a:extLst>
                  <a:ext uri="{FF2B5EF4-FFF2-40B4-BE49-F238E27FC236}">
                    <a16:creationId xmlns:a16="http://schemas.microsoft.com/office/drawing/2014/main" id="{0366437D-3432-48AC-8615-6AD079471DA9}"/>
                  </a:ext>
                </a:extLst>
              </p:cNvPr>
              <p:cNvSpPr/>
              <p:nvPr userDrawn="1"/>
            </p:nvSpPr>
            <p:spPr bwMode="auto">
              <a:xfrm flipH="1">
                <a:off x="8042139" y="2871907"/>
                <a:ext cx="119490" cy="85350"/>
              </a:xfrm>
              <a:custGeom>
                <a:avLst/>
                <a:gdLst>
                  <a:gd name="T0" fmla="*/ 17 w 57"/>
                  <a:gd name="T1" fmla="*/ 34 h 41"/>
                  <a:gd name="T2" fmla="*/ 7 w 57"/>
                  <a:gd name="T3" fmla="*/ 29 h 41"/>
                  <a:gd name="T4" fmla="*/ 8 w 57"/>
                  <a:gd name="T5" fmla="*/ 23 h 41"/>
                  <a:gd name="T6" fmla="*/ 24 w 57"/>
                  <a:gd name="T7" fmla="*/ 11 h 41"/>
                  <a:gd name="T8" fmla="*/ 37 w 57"/>
                  <a:gd name="T9" fmla="*/ 8 h 41"/>
                  <a:gd name="T10" fmla="*/ 51 w 57"/>
                  <a:gd name="T11" fmla="*/ 14 h 41"/>
                  <a:gd name="T12" fmla="*/ 56 w 57"/>
                  <a:gd name="T13" fmla="*/ 12 h 41"/>
                  <a:gd name="T14" fmla="*/ 22 w 57"/>
                  <a:gd name="T15" fmla="*/ 5 h 41"/>
                  <a:gd name="T16" fmla="*/ 2 w 57"/>
                  <a:gd name="T17" fmla="*/ 21 h 41"/>
                  <a:gd name="T18" fmla="*/ 2 w 57"/>
                  <a:gd name="T19" fmla="*/ 32 h 41"/>
                  <a:gd name="T20" fmla="*/ 19 w 57"/>
                  <a:gd name="T21" fmla="*/ 41 h 41"/>
                  <a:gd name="T22" fmla="*/ 17 w 57"/>
                  <a:gd name="T23" fmla="*/ 3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7" h="41">
                    <a:moveTo>
                      <a:pt x="17" y="34"/>
                    </a:moveTo>
                    <a:cubicBezTo>
                      <a:pt x="17" y="34"/>
                      <a:pt x="9" y="32"/>
                      <a:pt x="7" y="29"/>
                    </a:cubicBezTo>
                    <a:cubicBezTo>
                      <a:pt x="7" y="28"/>
                      <a:pt x="7" y="26"/>
                      <a:pt x="8" y="23"/>
                    </a:cubicBezTo>
                    <a:cubicBezTo>
                      <a:pt x="10" y="18"/>
                      <a:pt x="16" y="14"/>
                      <a:pt x="24" y="11"/>
                    </a:cubicBezTo>
                    <a:cubicBezTo>
                      <a:pt x="28" y="9"/>
                      <a:pt x="33" y="8"/>
                      <a:pt x="37" y="8"/>
                    </a:cubicBezTo>
                    <a:cubicBezTo>
                      <a:pt x="44" y="8"/>
                      <a:pt x="49" y="11"/>
                      <a:pt x="51" y="14"/>
                    </a:cubicBezTo>
                    <a:cubicBezTo>
                      <a:pt x="53" y="17"/>
                      <a:pt x="57" y="14"/>
                      <a:pt x="56" y="12"/>
                    </a:cubicBezTo>
                    <a:cubicBezTo>
                      <a:pt x="52" y="2"/>
                      <a:pt x="37" y="0"/>
                      <a:pt x="22" y="5"/>
                    </a:cubicBezTo>
                    <a:cubicBezTo>
                      <a:pt x="12" y="8"/>
                      <a:pt x="5" y="15"/>
                      <a:pt x="2" y="21"/>
                    </a:cubicBezTo>
                    <a:cubicBezTo>
                      <a:pt x="1" y="25"/>
                      <a:pt x="0" y="29"/>
                      <a:pt x="2" y="32"/>
                    </a:cubicBezTo>
                    <a:cubicBezTo>
                      <a:pt x="6" y="40"/>
                      <a:pt x="19" y="41"/>
                      <a:pt x="19" y="41"/>
                    </a:cubicBezTo>
                    <a:lnTo>
                      <a:pt x="17" y="3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81" name="iṥḷíḍé">
                <a:extLst>
                  <a:ext uri="{FF2B5EF4-FFF2-40B4-BE49-F238E27FC236}">
                    <a16:creationId xmlns:a16="http://schemas.microsoft.com/office/drawing/2014/main" id="{FE98C69A-130D-45B4-8CF5-CD0A4DDD38B3}"/>
                  </a:ext>
                </a:extLst>
              </p:cNvPr>
              <p:cNvSpPr/>
              <p:nvPr userDrawn="1"/>
            </p:nvSpPr>
            <p:spPr bwMode="auto">
              <a:xfrm flipH="1">
                <a:off x="8024065" y="2945207"/>
                <a:ext cx="122503" cy="81334"/>
              </a:xfrm>
              <a:custGeom>
                <a:avLst/>
                <a:gdLst>
                  <a:gd name="T0" fmla="*/ 25 w 59"/>
                  <a:gd name="T1" fmla="*/ 13 h 39"/>
                  <a:gd name="T2" fmla="*/ 38 w 59"/>
                  <a:gd name="T3" fmla="*/ 11 h 39"/>
                  <a:gd name="T4" fmla="*/ 50 w 59"/>
                  <a:gd name="T5" fmla="*/ 15 h 39"/>
                  <a:gd name="T6" fmla="*/ 57 w 59"/>
                  <a:gd name="T7" fmla="*/ 12 h 39"/>
                  <a:gd name="T8" fmla="*/ 23 w 59"/>
                  <a:gd name="T9" fmla="*/ 7 h 39"/>
                  <a:gd name="T10" fmla="*/ 2 w 59"/>
                  <a:gd name="T11" fmla="*/ 22 h 39"/>
                  <a:gd name="T12" fmla="*/ 2 w 59"/>
                  <a:gd name="T13" fmla="*/ 31 h 39"/>
                  <a:gd name="T14" fmla="*/ 19 w 59"/>
                  <a:gd name="T15" fmla="*/ 39 h 39"/>
                  <a:gd name="T16" fmla="*/ 17 w 59"/>
                  <a:gd name="T17" fmla="*/ 33 h 39"/>
                  <a:gd name="T18" fmla="*/ 7 w 59"/>
                  <a:gd name="T19" fmla="*/ 29 h 39"/>
                  <a:gd name="T20" fmla="*/ 7 w 59"/>
                  <a:gd name="T21" fmla="*/ 25 h 39"/>
                  <a:gd name="T22" fmla="*/ 25 w 59"/>
                  <a:gd name="T23" fmla="*/ 1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9" h="39">
                    <a:moveTo>
                      <a:pt x="25" y="13"/>
                    </a:moveTo>
                    <a:cubicBezTo>
                      <a:pt x="29" y="11"/>
                      <a:pt x="34" y="11"/>
                      <a:pt x="38" y="11"/>
                    </a:cubicBezTo>
                    <a:cubicBezTo>
                      <a:pt x="44" y="11"/>
                      <a:pt x="50" y="15"/>
                      <a:pt x="50" y="15"/>
                    </a:cubicBezTo>
                    <a:cubicBezTo>
                      <a:pt x="54" y="18"/>
                      <a:pt x="59" y="14"/>
                      <a:pt x="57" y="12"/>
                    </a:cubicBezTo>
                    <a:cubicBezTo>
                      <a:pt x="57" y="12"/>
                      <a:pt x="46" y="0"/>
                      <a:pt x="23" y="7"/>
                    </a:cubicBezTo>
                    <a:cubicBezTo>
                      <a:pt x="13" y="11"/>
                      <a:pt x="5" y="16"/>
                      <a:pt x="2" y="22"/>
                    </a:cubicBezTo>
                    <a:cubicBezTo>
                      <a:pt x="1" y="25"/>
                      <a:pt x="0" y="29"/>
                      <a:pt x="2" y="31"/>
                    </a:cubicBezTo>
                    <a:cubicBezTo>
                      <a:pt x="5" y="39"/>
                      <a:pt x="19" y="39"/>
                      <a:pt x="19" y="39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2" y="33"/>
                      <a:pt x="8" y="32"/>
                      <a:pt x="7" y="29"/>
                    </a:cubicBezTo>
                    <a:cubicBezTo>
                      <a:pt x="7" y="28"/>
                      <a:pt x="7" y="26"/>
                      <a:pt x="7" y="25"/>
                    </a:cubicBezTo>
                    <a:cubicBezTo>
                      <a:pt x="10" y="20"/>
                      <a:pt x="16" y="16"/>
                      <a:pt x="25" y="1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82" name="íślïḑè">
                <a:extLst>
                  <a:ext uri="{FF2B5EF4-FFF2-40B4-BE49-F238E27FC236}">
                    <a16:creationId xmlns:a16="http://schemas.microsoft.com/office/drawing/2014/main" id="{6A4FA22A-2372-40B4-8E87-3C0AFE47BD45}"/>
                  </a:ext>
                </a:extLst>
              </p:cNvPr>
              <p:cNvSpPr/>
              <p:nvPr userDrawn="1"/>
            </p:nvSpPr>
            <p:spPr bwMode="auto">
              <a:xfrm flipH="1">
                <a:off x="8009003" y="3030558"/>
                <a:ext cx="123507" cy="68280"/>
              </a:xfrm>
              <a:custGeom>
                <a:avLst/>
                <a:gdLst>
                  <a:gd name="T0" fmla="*/ 51 w 59"/>
                  <a:gd name="T1" fmla="*/ 11 h 33"/>
                  <a:gd name="T2" fmla="*/ 57 w 59"/>
                  <a:gd name="T3" fmla="*/ 9 h 33"/>
                  <a:gd name="T4" fmla="*/ 24 w 59"/>
                  <a:gd name="T5" fmla="*/ 3 h 33"/>
                  <a:gd name="T6" fmla="*/ 24 w 59"/>
                  <a:gd name="T7" fmla="*/ 3 h 33"/>
                  <a:gd name="T8" fmla="*/ 2 w 59"/>
                  <a:gd name="T9" fmla="*/ 17 h 33"/>
                  <a:gd name="T10" fmla="*/ 1 w 59"/>
                  <a:gd name="T11" fmla="*/ 25 h 33"/>
                  <a:gd name="T12" fmla="*/ 18 w 59"/>
                  <a:gd name="T13" fmla="*/ 33 h 33"/>
                  <a:gd name="T14" fmla="*/ 17 w 59"/>
                  <a:gd name="T15" fmla="*/ 27 h 33"/>
                  <a:gd name="T16" fmla="*/ 7 w 59"/>
                  <a:gd name="T17" fmla="*/ 23 h 33"/>
                  <a:gd name="T18" fmla="*/ 7 w 59"/>
                  <a:gd name="T19" fmla="*/ 20 h 33"/>
                  <a:gd name="T20" fmla="*/ 26 w 59"/>
                  <a:gd name="T21" fmla="*/ 9 h 33"/>
                  <a:gd name="T22" fmla="*/ 26 w 59"/>
                  <a:gd name="T23" fmla="*/ 9 h 33"/>
                  <a:gd name="T24" fmla="*/ 51 w 59"/>
                  <a:gd name="T25" fmla="*/ 1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9" h="33">
                    <a:moveTo>
                      <a:pt x="51" y="11"/>
                    </a:moveTo>
                    <a:cubicBezTo>
                      <a:pt x="53" y="14"/>
                      <a:pt x="59" y="13"/>
                      <a:pt x="57" y="9"/>
                    </a:cubicBezTo>
                    <a:cubicBezTo>
                      <a:pt x="52" y="1"/>
                      <a:pt x="37" y="0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13" y="6"/>
                      <a:pt x="5" y="12"/>
                      <a:pt x="2" y="17"/>
                    </a:cubicBezTo>
                    <a:cubicBezTo>
                      <a:pt x="1" y="20"/>
                      <a:pt x="0" y="23"/>
                      <a:pt x="1" y="25"/>
                    </a:cubicBezTo>
                    <a:cubicBezTo>
                      <a:pt x="4" y="32"/>
                      <a:pt x="18" y="33"/>
                      <a:pt x="18" y="33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7" y="27"/>
                      <a:pt x="8" y="25"/>
                      <a:pt x="7" y="23"/>
                    </a:cubicBezTo>
                    <a:cubicBezTo>
                      <a:pt x="7" y="22"/>
                      <a:pt x="6" y="22"/>
                      <a:pt x="7" y="20"/>
                    </a:cubicBezTo>
                    <a:cubicBezTo>
                      <a:pt x="9" y="17"/>
                      <a:pt x="15" y="12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39" y="6"/>
                      <a:pt x="49" y="8"/>
                      <a:pt x="5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83" name="ïšḻïḓé">
                <a:extLst>
                  <a:ext uri="{FF2B5EF4-FFF2-40B4-BE49-F238E27FC236}">
                    <a16:creationId xmlns:a16="http://schemas.microsoft.com/office/drawing/2014/main" id="{47CA6F56-52B4-455D-A748-734A635A75C9}"/>
                  </a:ext>
                </a:extLst>
              </p:cNvPr>
              <p:cNvSpPr/>
              <p:nvPr userDrawn="1"/>
            </p:nvSpPr>
            <p:spPr bwMode="auto">
              <a:xfrm flipH="1">
                <a:off x="7991932" y="3107875"/>
                <a:ext cx="127524" cy="60247"/>
              </a:xfrm>
              <a:custGeom>
                <a:avLst/>
                <a:gdLst>
                  <a:gd name="T0" fmla="*/ 54 w 61"/>
                  <a:gd name="T1" fmla="*/ 11 h 29"/>
                  <a:gd name="T2" fmla="*/ 60 w 61"/>
                  <a:gd name="T3" fmla="*/ 9 h 29"/>
                  <a:gd name="T4" fmla="*/ 27 w 61"/>
                  <a:gd name="T5" fmla="*/ 3 h 29"/>
                  <a:gd name="T6" fmla="*/ 2 w 61"/>
                  <a:gd name="T7" fmla="*/ 16 h 29"/>
                  <a:gd name="T8" fmla="*/ 1 w 61"/>
                  <a:gd name="T9" fmla="*/ 23 h 29"/>
                  <a:gd name="T10" fmla="*/ 18 w 61"/>
                  <a:gd name="T11" fmla="*/ 28 h 29"/>
                  <a:gd name="T12" fmla="*/ 17 w 61"/>
                  <a:gd name="T13" fmla="*/ 23 h 29"/>
                  <a:gd name="T14" fmla="*/ 7 w 61"/>
                  <a:gd name="T15" fmla="*/ 21 h 29"/>
                  <a:gd name="T16" fmla="*/ 7 w 61"/>
                  <a:gd name="T17" fmla="*/ 19 h 29"/>
                  <a:gd name="T18" fmla="*/ 28 w 61"/>
                  <a:gd name="T19" fmla="*/ 9 h 29"/>
                  <a:gd name="T20" fmla="*/ 42 w 61"/>
                  <a:gd name="T21" fmla="*/ 8 h 29"/>
                  <a:gd name="T22" fmla="*/ 54 w 61"/>
                  <a:gd name="T23" fmla="*/ 1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1" h="29">
                    <a:moveTo>
                      <a:pt x="54" y="11"/>
                    </a:moveTo>
                    <a:cubicBezTo>
                      <a:pt x="56" y="14"/>
                      <a:pt x="61" y="12"/>
                      <a:pt x="60" y="9"/>
                    </a:cubicBezTo>
                    <a:cubicBezTo>
                      <a:pt x="57" y="1"/>
                      <a:pt x="41" y="0"/>
                      <a:pt x="27" y="3"/>
                    </a:cubicBezTo>
                    <a:cubicBezTo>
                      <a:pt x="15" y="6"/>
                      <a:pt x="5" y="11"/>
                      <a:pt x="2" y="16"/>
                    </a:cubicBezTo>
                    <a:cubicBezTo>
                      <a:pt x="0" y="19"/>
                      <a:pt x="1" y="21"/>
                      <a:pt x="1" y="23"/>
                    </a:cubicBezTo>
                    <a:cubicBezTo>
                      <a:pt x="3" y="29"/>
                      <a:pt x="18" y="28"/>
                      <a:pt x="18" y="28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8" y="22"/>
                      <a:pt x="7" y="21"/>
                    </a:cubicBezTo>
                    <a:cubicBezTo>
                      <a:pt x="7" y="20"/>
                      <a:pt x="7" y="20"/>
                      <a:pt x="7" y="19"/>
                    </a:cubicBezTo>
                    <a:cubicBezTo>
                      <a:pt x="9" y="16"/>
                      <a:pt x="17" y="12"/>
                      <a:pt x="28" y="9"/>
                    </a:cubicBezTo>
                    <a:cubicBezTo>
                      <a:pt x="33" y="8"/>
                      <a:pt x="38" y="8"/>
                      <a:pt x="42" y="8"/>
                    </a:cubicBezTo>
                    <a:cubicBezTo>
                      <a:pt x="49" y="8"/>
                      <a:pt x="53" y="9"/>
                      <a:pt x="54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84" name="ïšļïḑê">
                <a:extLst>
                  <a:ext uri="{FF2B5EF4-FFF2-40B4-BE49-F238E27FC236}">
                    <a16:creationId xmlns:a16="http://schemas.microsoft.com/office/drawing/2014/main" id="{823AAE13-4C80-4EC6-B619-0DEF1A207CCA}"/>
                  </a:ext>
                </a:extLst>
              </p:cNvPr>
              <p:cNvSpPr/>
              <p:nvPr userDrawn="1"/>
            </p:nvSpPr>
            <p:spPr bwMode="auto">
              <a:xfrm flipH="1">
                <a:off x="7979883" y="3184188"/>
                <a:ext cx="122502" cy="54223"/>
              </a:xfrm>
              <a:custGeom>
                <a:avLst/>
                <a:gdLst>
                  <a:gd name="T0" fmla="*/ 51 w 59"/>
                  <a:gd name="T1" fmla="*/ 9 h 26"/>
                  <a:gd name="T2" fmla="*/ 59 w 59"/>
                  <a:gd name="T3" fmla="*/ 11 h 26"/>
                  <a:gd name="T4" fmla="*/ 59 w 59"/>
                  <a:gd name="T5" fmla="*/ 9 h 26"/>
                  <a:gd name="T6" fmla="*/ 27 w 59"/>
                  <a:gd name="T7" fmla="*/ 3 h 26"/>
                  <a:gd name="T8" fmla="*/ 1 w 59"/>
                  <a:gd name="T9" fmla="*/ 15 h 26"/>
                  <a:gd name="T10" fmla="*/ 0 w 59"/>
                  <a:gd name="T11" fmla="*/ 20 h 26"/>
                  <a:gd name="T12" fmla="*/ 14 w 59"/>
                  <a:gd name="T13" fmla="*/ 26 h 26"/>
                  <a:gd name="T14" fmla="*/ 14 w 59"/>
                  <a:gd name="T15" fmla="*/ 20 h 26"/>
                  <a:gd name="T16" fmla="*/ 6 w 59"/>
                  <a:gd name="T17" fmla="*/ 18 h 26"/>
                  <a:gd name="T18" fmla="*/ 28 w 59"/>
                  <a:gd name="T19" fmla="*/ 9 h 26"/>
                  <a:gd name="T20" fmla="*/ 28 w 59"/>
                  <a:gd name="T21" fmla="*/ 9 h 26"/>
                  <a:gd name="T22" fmla="*/ 41 w 59"/>
                  <a:gd name="T23" fmla="*/ 8 h 26"/>
                  <a:gd name="T24" fmla="*/ 51 w 59"/>
                  <a:gd name="T25" fmla="*/ 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9" h="26">
                    <a:moveTo>
                      <a:pt x="51" y="9"/>
                    </a:moveTo>
                    <a:cubicBezTo>
                      <a:pt x="54" y="14"/>
                      <a:pt x="58" y="13"/>
                      <a:pt x="59" y="11"/>
                    </a:cubicBezTo>
                    <a:cubicBezTo>
                      <a:pt x="59" y="10"/>
                      <a:pt x="59" y="9"/>
                      <a:pt x="59" y="9"/>
                    </a:cubicBezTo>
                    <a:cubicBezTo>
                      <a:pt x="57" y="0"/>
                      <a:pt x="38" y="1"/>
                      <a:pt x="27" y="3"/>
                    </a:cubicBezTo>
                    <a:cubicBezTo>
                      <a:pt x="18" y="5"/>
                      <a:pt x="5" y="9"/>
                      <a:pt x="1" y="15"/>
                    </a:cubicBezTo>
                    <a:cubicBezTo>
                      <a:pt x="0" y="17"/>
                      <a:pt x="0" y="18"/>
                      <a:pt x="0" y="20"/>
                    </a:cubicBezTo>
                    <a:cubicBezTo>
                      <a:pt x="2" y="24"/>
                      <a:pt x="7" y="25"/>
                      <a:pt x="14" y="26"/>
                    </a:cubicBezTo>
                    <a:cubicBezTo>
                      <a:pt x="14" y="25"/>
                      <a:pt x="14" y="20"/>
                      <a:pt x="14" y="20"/>
                    </a:cubicBezTo>
                    <a:cubicBezTo>
                      <a:pt x="14" y="20"/>
                      <a:pt x="8" y="20"/>
                      <a:pt x="6" y="18"/>
                    </a:cubicBezTo>
                    <a:cubicBezTo>
                      <a:pt x="7" y="17"/>
                      <a:pt x="14" y="12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33" y="8"/>
                      <a:pt x="38" y="8"/>
                      <a:pt x="41" y="8"/>
                    </a:cubicBezTo>
                    <a:cubicBezTo>
                      <a:pt x="46" y="8"/>
                      <a:pt x="49" y="9"/>
                      <a:pt x="51" y="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85" name="islîḓè">
                <a:extLst>
                  <a:ext uri="{FF2B5EF4-FFF2-40B4-BE49-F238E27FC236}">
                    <a16:creationId xmlns:a16="http://schemas.microsoft.com/office/drawing/2014/main" id="{77B1DC37-8472-4969-A907-27610CB26866}"/>
                  </a:ext>
                </a:extLst>
              </p:cNvPr>
              <p:cNvSpPr/>
              <p:nvPr userDrawn="1"/>
            </p:nvSpPr>
            <p:spPr bwMode="auto">
              <a:xfrm flipH="1">
                <a:off x="7967834" y="3263514"/>
                <a:ext cx="122502" cy="48198"/>
              </a:xfrm>
              <a:custGeom>
                <a:avLst/>
                <a:gdLst>
                  <a:gd name="T0" fmla="*/ 52 w 59"/>
                  <a:gd name="T1" fmla="*/ 9 h 23"/>
                  <a:gd name="T2" fmla="*/ 59 w 59"/>
                  <a:gd name="T3" fmla="*/ 10 h 23"/>
                  <a:gd name="T4" fmla="*/ 59 w 59"/>
                  <a:gd name="T5" fmla="*/ 8 h 23"/>
                  <a:gd name="T6" fmla="*/ 29 w 59"/>
                  <a:gd name="T7" fmla="*/ 3 h 23"/>
                  <a:gd name="T8" fmla="*/ 1 w 59"/>
                  <a:gd name="T9" fmla="*/ 16 h 23"/>
                  <a:gd name="T10" fmla="*/ 13 w 59"/>
                  <a:gd name="T11" fmla="*/ 23 h 23"/>
                  <a:gd name="T12" fmla="*/ 12 w 59"/>
                  <a:gd name="T13" fmla="*/ 16 h 23"/>
                  <a:gd name="T14" fmla="*/ 8 w 59"/>
                  <a:gd name="T15" fmla="*/ 15 h 23"/>
                  <a:gd name="T16" fmla="*/ 30 w 59"/>
                  <a:gd name="T17" fmla="*/ 9 h 23"/>
                  <a:gd name="T18" fmla="*/ 52 w 59"/>
                  <a:gd name="T19" fmla="*/ 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9" h="23">
                    <a:moveTo>
                      <a:pt x="52" y="9"/>
                    </a:moveTo>
                    <a:cubicBezTo>
                      <a:pt x="52" y="13"/>
                      <a:pt x="58" y="13"/>
                      <a:pt x="59" y="10"/>
                    </a:cubicBezTo>
                    <a:cubicBezTo>
                      <a:pt x="59" y="9"/>
                      <a:pt x="59" y="9"/>
                      <a:pt x="59" y="8"/>
                    </a:cubicBezTo>
                    <a:cubicBezTo>
                      <a:pt x="58" y="0"/>
                      <a:pt x="34" y="2"/>
                      <a:pt x="29" y="3"/>
                    </a:cubicBezTo>
                    <a:cubicBezTo>
                      <a:pt x="24" y="4"/>
                      <a:pt x="0" y="7"/>
                      <a:pt x="1" y="16"/>
                    </a:cubicBezTo>
                    <a:cubicBezTo>
                      <a:pt x="2" y="21"/>
                      <a:pt x="13" y="23"/>
                      <a:pt x="13" y="23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9" y="16"/>
                      <a:pt x="8" y="15"/>
                    </a:cubicBezTo>
                    <a:cubicBezTo>
                      <a:pt x="10" y="13"/>
                      <a:pt x="18" y="10"/>
                      <a:pt x="30" y="9"/>
                    </a:cubicBezTo>
                    <a:cubicBezTo>
                      <a:pt x="41" y="7"/>
                      <a:pt x="49" y="8"/>
                      <a:pt x="52" y="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86" name="îS1ïďé">
                <a:extLst>
                  <a:ext uri="{FF2B5EF4-FFF2-40B4-BE49-F238E27FC236}">
                    <a16:creationId xmlns:a16="http://schemas.microsoft.com/office/drawing/2014/main" id="{DA7C96BD-6E2C-421B-85B5-6D3465F32C50}"/>
                  </a:ext>
                </a:extLst>
              </p:cNvPr>
              <p:cNvSpPr/>
              <p:nvPr userDrawn="1"/>
            </p:nvSpPr>
            <p:spPr bwMode="auto">
              <a:xfrm flipH="1">
                <a:off x="7805165" y="3075743"/>
                <a:ext cx="262076" cy="138568"/>
              </a:xfrm>
              <a:custGeom>
                <a:avLst/>
                <a:gdLst>
                  <a:gd name="T0" fmla="*/ 123 w 126"/>
                  <a:gd name="T1" fmla="*/ 59 h 66"/>
                  <a:gd name="T2" fmla="*/ 89 w 126"/>
                  <a:gd name="T3" fmla="*/ 55 h 66"/>
                  <a:gd name="T4" fmla="*/ 72 w 126"/>
                  <a:gd name="T5" fmla="*/ 51 h 66"/>
                  <a:gd name="T6" fmla="*/ 69 w 126"/>
                  <a:gd name="T7" fmla="*/ 50 h 66"/>
                  <a:gd name="T8" fmla="*/ 65 w 126"/>
                  <a:gd name="T9" fmla="*/ 49 h 66"/>
                  <a:gd name="T10" fmla="*/ 62 w 126"/>
                  <a:gd name="T11" fmla="*/ 48 h 66"/>
                  <a:gd name="T12" fmla="*/ 62 w 126"/>
                  <a:gd name="T13" fmla="*/ 48 h 66"/>
                  <a:gd name="T14" fmla="*/ 59 w 126"/>
                  <a:gd name="T15" fmla="*/ 46 h 66"/>
                  <a:gd name="T16" fmla="*/ 59 w 126"/>
                  <a:gd name="T17" fmla="*/ 45 h 66"/>
                  <a:gd name="T18" fmla="*/ 45 w 126"/>
                  <a:gd name="T19" fmla="*/ 35 h 66"/>
                  <a:gd name="T20" fmla="*/ 32 w 126"/>
                  <a:gd name="T21" fmla="*/ 23 h 66"/>
                  <a:gd name="T22" fmla="*/ 6 w 126"/>
                  <a:gd name="T23" fmla="*/ 1 h 66"/>
                  <a:gd name="T24" fmla="*/ 2 w 126"/>
                  <a:gd name="T25" fmla="*/ 1 h 66"/>
                  <a:gd name="T26" fmla="*/ 1 w 126"/>
                  <a:gd name="T27" fmla="*/ 5 h 66"/>
                  <a:gd name="T28" fmla="*/ 26 w 126"/>
                  <a:gd name="T29" fmla="*/ 30 h 66"/>
                  <a:gd name="T30" fmla="*/ 39 w 126"/>
                  <a:gd name="T31" fmla="*/ 42 h 66"/>
                  <a:gd name="T32" fmla="*/ 52 w 126"/>
                  <a:gd name="T33" fmla="*/ 54 h 66"/>
                  <a:gd name="T34" fmla="*/ 53 w 126"/>
                  <a:gd name="T35" fmla="*/ 54 h 66"/>
                  <a:gd name="T36" fmla="*/ 56 w 126"/>
                  <a:gd name="T37" fmla="*/ 56 h 66"/>
                  <a:gd name="T38" fmla="*/ 61 w 126"/>
                  <a:gd name="T39" fmla="*/ 59 h 66"/>
                  <a:gd name="T40" fmla="*/ 63 w 126"/>
                  <a:gd name="T41" fmla="*/ 60 h 66"/>
                  <a:gd name="T42" fmla="*/ 66 w 126"/>
                  <a:gd name="T43" fmla="*/ 60 h 66"/>
                  <a:gd name="T44" fmla="*/ 70 w 126"/>
                  <a:gd name="T45" fmla="*/ 61 h 66"/>
                  <a:gd name="T46" fmla="*/ 88 w 126"/>
                  <a:gd name="T47" fmla="*/ 64 h 66"/>
                  <a:gd name="T48" fmla="*/ 123 w 126"/>
                  <a:gd name="T49" fmla="*/ 66 h 66"/>
                  <a:gd name="T50" fmla="*/ 123 w 126"/>
                  <a:gd name="T51" fmla="*/ 66 h 66"/>
                  <a:gd name="T52" fmla="*/ 126 w 126"/>
                  <a:gd name="T53" fmla="*/ 63 h 66"/>
                  <a:gd name="T54" fmla="*/ 123 w 126"/>
                  <a:gd name="T55" fmla="*/ 59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6" h="66">
                    <a:moveTo>
                      <a:pt x="123" y="59"/>
                    </a:moveTo>
                    <a:cubicBezTo>
                      <a:pt x="109" y="58"/>
                      <a:pt x="99" y="56"/>
                      <a:pt x="89" y="55"/>
                    </a:cubicBezTo>
                    <a:cubicBezTo>
                      <a:pt x="82" y="54"/>
                      <a:pt x="77" y="53"/>
                      <a:pt x="72" y="51"/>
                    </a:cubicBezTo>
                    <a:cubicBezTo>
                      <a:pt x="71" y="51"/>
                      <a:pt x="70" y="51"/>
                      <a:pt x="69" y="50"/>
                    </a:cubicBezTo>
                    <a:cubicBezTo>
                      <a:pt x="65" y="49"/>
                      <a:pt x="65" y="49"/>
                      <a:pt x="65" y="49"/>
                    </a:cubicBezTo>
                    <a:cubicBezTo>
                      <a:pt x="64" y="49"/>
                      <a:pt x="63" y="48"/>
                      <a:pt x="62" y="48"/>
                    </a:cubicBezTo>
                    <a:cubicBezTo>
                      <a:pt x="62" y="48"/>
                      <a:pt x="62" y="48"/>
                      <a:pt x="62" y="48"/>
                    </a:cubicBezTo>
                    <a:cubicBezTo>
                      <a:pt x="61" y="47"/>
                      <a:pt x="60" y="46"/>
                      <a:pt x="59" y="46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5" y="42"/>
                      <a:pt x="51" y="39"/>
                      <a:pt x="45" y="35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22" y="15"/>
                      <a:pt x="14" y="8"/>
                      <a:pt x="6" y="1"/>
                    </a:cubicBezTo>
                    <a:cubicBezTo>
                      <a:pt x="4" y="0"/>
                      <a:pt x="3" y="0"/>
                      <a:pt x="2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4"/>
                      <a:pt x="17" y="22"/>
                      <a:pt x="26" y="30"/>
                    </a:cubicBezTo>
                    <a:cubicBezTo>
                      <a:pt x="30" y="34"/>
                      <a:pt x="34" y="38"/>
                      <a:pt x="39" y="42"/>
                    </a:cubicBezTo>
                    <a:cubicBezTo>
                      <a:pt x="43" y="46"/>
                      <a:pt x="47" y="50"/>
                      <a:pt x="52" y="54"/>
                    </a:cubicBezTo>
                    <a:cubicBezTo>
                      <a:pt x="53" y="54"/>
                      <a:pt x="53" y="54"/>
                      <a:pt x="53" y="54"/>
                    </a:cubicBezTo>
                    <a:cubicBezTo>
                      <a:pt x="54" y="55"/>
                      <a:pt x="55" y="56"/>
                      <a:pt x="56" y="56"/>
                    </a:cubicBezTo>
                    <a:cubicBezTo>
                      <a:pt x="58" y="57"/>
                      <a:pt x="59" y="58"/>
                      <a:pt x="61" y="59"/>
                    </a:cubicBezTo>
                    <a:cubicBezTo>
                      <a:pt x="63" y="60"/>
                      <a:pt x="63" y="60"/>
                      <a:pt x="63" y="60"/>
                    </a:cubicBezTo>
                    <a:cubicBezTo>
                      <a:pt x="66" y="60"/>
                      <a:pt x="66" y="60"/>
                      <a:pt x="66" y="60"/>
                    </a:cubicBezTo>
                    <a:cubicBezTo>
                      <a:pt x="67" y="61"/>
                      <a:pt x="69" y="61"/>
                      <a:pt x="70" y="61"/>
                    </a:cubicBezTo>
                    <a:cubicBezTo>
                      <a:pt x="75" y="63"/>
                      <a:pt x="81" y="63"/>
                      <a:pt x="88" y="64"/>
                    </a:cubicBezTo>
                    <a:cubicBezTo>
                      <a:pt x="99" y="66"/>
                      <a:pt x="110" y="66"/>
                      <a:pt x="123" y="66"/>
                    </a:cubicBezTo>
                    <a:cubicBezTo>
                      <a:pt x="123" y="66"/>
                      <a:pt x="123" y="66"/>
                      <a:pt x="123" y="66"/>
                    </a:cubicBezTo>
                    <a:cubicBezTo>
                      <a:pt x="125" y="66"/>
                      <a:pt x="126" y="65"/>
                      <a:pt x="126" y="63"/>
                    </a:cubicBezTo>
                    <a:cubicBezTo>
                      <a:pt x="126" y="61"/>
                      <a:pt x="125" y="60"/>
                      <a:pt x="123" y="5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87" name="ïsḻîde">
                <a:extLst>
                  <a:ext uri="{FF2B5EF4-FFF2-40B4-BE49-F238E27FC236}">
                    <a16:creationId xmlns:a16="http://schemas.microsoft.com/office/drawing/2014/main" id="{26A2DDF8-0399-4B1E-9F0D-1D1B35E075E1}"/>
                  </a:ext>
                </a:extLst>
              </p:cNvPr>
              <p:cNvSpPr/>
              <p:nvPr userDrawn="1"/>
            </p:nvSpPr>
            <p:spPr bwMode="auto">
              <a:xfrm flipH="1">
                <a:off x="7758976" y="3182179"/>
                <a:ext cx="68280" cy="56231"/>
              </a:xfrm>
              <a:custGeom>
                <a:avLst/>
                <a:gdLst>
                  <a:gd name="T0" fmla="*/ 31 w 33"/>
                  <a:gd name="T1" fmla="*/ 16 h 27"/>
                  <a:gd name="T2" fmla="*/ 27 w 33"/>
                  <a:gd name="T3" fmla="*/ 17 h 27"/>
                  <a:gd name="T4" fmla="*/ 1 w 33"/>
                  <a:gd name="T5" fmla="*/ 12 h 27"/>
                  <a:gd name="T6" fmla="*/ 6 w 33"/>
                  <a:gd name="T7" fmla="*/ 4 h 27"/>
                  <a:gd name="T8" fmla="*/ 30 w 33"/>
                  <a:gd name="T9" fmla="*/ 9 h 27"/>
                  <a:gd name="T10" fmla="*/ 31 w 33"/>
                  <a:gd name="T11" fmla="*/ 1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27">
                    <a:moveTo>
                      <a:pt x="31" y="16"/>
                    </a:moveTo>
                    <a:cubicBezTo>
                      <a:pt x="30" y="17"/>
                      <a:pt x="28" y="18"/>
                      <a:pt x="27" y="17"/>
                    </a:cubicBezTo>
                    <a:cubicBezTo>
                      <a:pt x="17" y="14"/>
                      <a:pt x="6" y="27"/>
                      <a:pt x="1" y="12"/>
                    </a:cubicBezTo>
                    <a:cubicBezTo>
                      <a:pt x="0" y="10"/>
                      <a:pt x="3" y="5"/>
                      <a:pt x="6" y="4"/>
                    </a:cubicBezTo>
                    <a:cubicBezTo>
                      <a:pt x="10" y="2"/>
                      <a:pt x="21" y="0"/>
                      <a:pt x="30" y="9"/>
                    </a:cubicBezTo>
                    <a:cubicBezTo>
                      <a:pt x="32" y="11"/>
                      <a:pt x="33" y="14"/>
                      <a:pt x="31" y="1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88" name="îṥ1íḋê">
                <a:extLst>
                  <a:ext uri="{FF2B5EF4-FFF2-40B4-BE49-F238E27FC236}">
                    <a16:creationId xmlns:a16="http://schemas.microsoft.com/office/drawing/2014/main" id="{362226EF-1EB5-44E1-AD24-01BFA4F341E5}"/>
                  </a:ext>
                </a:extLst>
              </p:cNvPr>
              <p:cNvSpPr/>
              <p:nvPr userDrawn="1"/>
            </p:nvSpPr>
            <p:spPr bwMode="auto">
              <a:xfrm flipH="1">
                <a:off x="7739898" y="3191217"/>
                <a:ext cx="100412" cy="89367"/>
              </a:xfrm>
              <a:custGeom>
                <a:avLst/>
                <a:gdLst>
                  <a:gd name="T0" fmla="*/ 19 w 48"/>
                  <a:gd name="T1" fmla="*/ 32 h 43"/>
                  <a:gd name="T2" fmla="*/ 0 w 48"/>
                  <a:gd name="T3" fmla="*/ 10 h 43"/>
                  <a:gd name="T4" fmla="*/ 11 w 48"/>
                  <a:gd name="T5" fmla="*/ 0 h 43"/>
                  <a:gd name="T6" fmla="*/ 42 w 48"/>
                  <a:gd name="T7" fmla="*/ 18 h 43"/>
                  <a:gd name="T8" fmla="*/ 19 w 48"/>
                  <a:gd name="T9" fmla="*/ 3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3">
                    <a:moveTo>
                      <a:pt x="19" y="32"/>
                    </a:moveTo>
                    <a:cubicBezTo>
                      <a:pt x="14" y="19"/>
                      <a:pt x="1" y="23"/>
                      <a:pt x="0" y="10"/>
                    </a:cubicBezTo>
                    <a:cubicBezTo>
                      <a:pt x="0" y="6"/>
                      <a:pt x="7" y="1"/>
                      <a:pt x="11" y="0"/>
                    </a:cubicBezTo>
                    <a:cubicBezTo>
                      <a:pt x="17" y="0"/>
                      <a:pt x="35" y="1"/>
                      <a:pt x="42" y="18"/>
                    </a:cubicBezTo>
                    <a:cubicBezTo>
                      <a:pt x="48" y="31"/>
                      <a:pt x="24" y="43"/>
                      <a:pt x="19" y="3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89" name="íṥľíḍé">
                <a:extLst>
                  <a:ext uri="{FF2B5EF4-FFF2-40B4-BE49-F238E27FC236}">
                    <a16:creationId xmlns:a16="http://schemas.microsoft.com/office/drawing/2014/main" id="{4B0651D6-F866-405D-9261-D5670ACEAC7A}"/>
                  </a:ext>
                </a:extLst>
              </p:cNvPr>
              <p:cNvSpPr/>
              <p:nvPr userDrawn="1"/>
            </p:nvSpPr>
            <p:spPr bwMode="auto">
              <a:xfrm flipH="1">
                <a:off x="7798136" y="3216320"/>
                <a:ext cx="17071" cy="12050"/>
              </a:xfrm>
              <a:custGeom>
                <a:avLst/>
                <a:gdLst>
                  <a:gd name="T0" fmla="*/ 8 w 8"/>
                  <a:gd name="T1" fmla="*/ 5 h 6"/>
                  <a:gd name="T2" fmla="*/ 7 w 8"/>
                  <a:gd name="T3" fmla="*/ 3 h 6"/>
                  <a:gd name="T4" fmla="*/ 5 w 8"/>
                  <a:gd name="T5" fmla="*/ 1 h 6"/>
                  <a:gd name="T6" fmla="*/ 2 w 8"/>
                  <a:gd name="T7" fmla="*/ 0 h 6"/>
                  <a:gd name="T8" fmla="*/ 0 w 8"/>
                  <a:gd name="T9" fmla="*/ 0 h 6"/>
                  <a:gd name="T10" fmla="*/ 0 w 8"/>
                  <a:gd name="T11" fmla="*/ 0 h 6"/>
                  <a:gd name="T12" fmla="*/ 0 w 8"/>
                  <a:gd name="T13" fmla="*/ 1 h 6"/>
                  <a:gd name="T14" fmla="*/ 0 w 8"/>
                  <a:gd name="T15" fmla="*/ 1 h 6"/>
                  <a:gd name="T16" fmla="*/ 2 w 8"/>
                  <a:gd name="T17" fmla="*/ 2 h 6"/>
                  <a:gd name="T18" fmla="*/ 4 w 8"/>
                  <a:gd name="T19" fmla="*/ 3 h 6"/>
                  <a:gd name="T20" fmla="*/ 6 w 8"/>
                  <a:gd name="T21" fmla="*/ 4 h 6"/>
                  <a:gd name="T22" fmla="*/ 7 w 8"/>
                  <a:gd name="T23" fmla="*/ 5 h 6"/>
                  <a:gd name="T24" fmla="*/ 8 w 8"/>
                  <a:gd name="T25" fmla="*/ 5 h 6"/>
                  <a:gd name="T26" fmla="*/ 8 w 8"/>
                  <a:gd name="T27" fmla="*/ 6 h 6"/>
                  <a:gd name="T28" fmla="*/ 8 w 8"/>
                  <a:gd name="T29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" h="6">
                    <a:moveTo>
                      <a:pt x="8" y="5"/>
                    </a:moveTo>
                    <a:cubicBezTo>
                      <a:pt x="8" y="4"/>
                      <a:pt x="7" y="3"/>
                      <a:pt x="7" y="3"/>
                    </a:cubicBezTo>
                    <a:cubicBezTo>
                      <a:pt x="6" y="2"/>
                      <a:pt x="5" y="2"/>
                      <a:pt x="5" y="1"/>
                    </a:cubicBezTo>
                    <a:cubicBezTo>
                      <a:pt x="4" y="1"/>
                      <a:pt x="3" y="1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2" y="2"/>
                    </a:cubicBezTo>
                    <a:cubicBezTo>
                      <a:pt x="2" y="2"/>
                      <a:pt x="3" y="3"/>
                      <a:pt x="4" y="3"/>
                    </a:cubicBezTo>
                    <a:cubicBezTo>
                      <a:pt x="4" y="3"/>
                      <a:pt x="5" y="4"/>
                      <a:pt x="6" y="4"/>
                    </a:cubicBezTo>
                    <a:cubicBezTo>
                      <a:pt x="6" y="5"/>
                      <a:pt x="7" y="5"/>
                      <a:pt x="7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6"/>
                      <a:pt x="8" y="6"/>
                      <a:pt x="8" y="6"/>
                    </a:cubicBezTo>
                    <a:lnTo>
                      <a:pt x="8" y="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90" name="ïṩ1ïḋè">
                <a:extLst>
                  <a:ext uri="{FF2B5EF4-FFF2-40B4-BE49-F238E27FC236}">
                    <a16:creationId xmlns:a16="http://schemas.microsoft.com/office/drawing/2014/main" id="{183C5FB2-B4D4-4CF1-8231-7ED499D947B1}"/>
                  </a:ext>
                </a:extLst>
              </p:cNvPr>
              <p:cNvSpPr/>
              <p:nvPr userDrawn="1"/>
            </p:nvSpPr>
            <p:spPr bwMode="auto">
              <a:xfrm flipH="1">
                <a:off x="7788095" y="3207283"/>
                <a:ext cx="21087" cy="15062"/>
              </a:xfrm>
              <a:custGeom>
                <a:avLst/>
                <a:gdLst>
                  <a:gd name="T0" fmla="*/ 10 w 10"/>
                  <a:gd name="T1" fmla="*/ 6 h 7"/>
                  <a:gd name="T2" fmla="*/ 8 w 10"/>
                  <a:gd name="T3" fmla="*/ 4 h 7"/>
                  <a:gd name="T4" fmla="*/ 6 w 10"/>
                  <a:gd name="T5" fmla="*/ 2 h 7"/>
                  <a:gd name="T6" fmla="*/ 3 w 10"/>
                  <a:gd name="T7" fmla="*/ 1 h 7"/>
                  <a:gd name="T8" fmla="*/ 0 w 10"/>
                  <a:gd name="T9" fmla="*/ 0 h 7"/>
                  <a:gd name="T10" fmla="*/ 0 w 10"/>
                  <a:gd name="T11" fmla="*/ 1 h 7"/>
                  <a:gd name="T12" fmla="*/ 0 w 10"/>
                  <a:gd name="T13" fmla="*/ 1 h 7"/>
                  <a:gd name="T14" fmla="*/ 0 w 10"/>
                  <a:gd name="T15" fmla="*/ 1 h 7"/>
                  <a:gd name="T16" fmla="*/ 2 w 10"/>
                  <a:gd name="T17" fmla="*/ 3 h 7"/>
                  <a:gd name="T18" fmla="*/ 5 w 10"/>
                  <a:gd name="T19" fmla="*/ 4 h 7"/>
                  <a:gd name="T20" fmla="*/ 7 w 10"/>
                  <a:gd name="T21" fmla="*/ 6 h 7"/>
                  <a:gd name="T22" fmla="*/ 9 w 10"/>
                  <a:gd name="T23" fmla="*/ 7 h 7"/>
                  <a:gd name="T24" fmla="*/ 9 w 10"/>
                  <a:gd name="T25" fmla="*/ 7 h 7"/>
                  <a:gd name="T26" fmla="*/ 10 w 10"/>
                  <a:gd name="T27" fmla="*/ 7 h 7"/>
                  <a:gd name="T28" fmla="*/ 10 w 10"/>
                  <a:gd name="T2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" h="7">
                    <a:moveTo>
                      <a:pt x="10" y="6"/>
                    </a:moveTo>
                    <a:cubicBezTo>
                      <a:pt x="10" y="5"/>
                      <a:pt x="9" y="5"/>
                      <a:pt x="8" y="4"/>
                    </a:cubicBezTo>
                    <a:cubicBezTo>
                      <a:pt x="8" y="3"/>
                      <a:pt x="7" y="3"/>
                      <a:pt x="6" y="2"/>
                    </a:cubicBezTo>
                    <a:cubicBezTo>
                      <a:pt x="5" y="2"/>
                      <a:pt x="4" y="1"/>
                      <a:pt x="3" y="1"/>
                    </a:cubicBezTo>
                    <a:cubicBezTo>
                      <a:pt x="2" y="1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2" y="3"/>
                    </a:cubicBezTo>
                    <a:cubicBezTo>
                      <a:pt x="3" y="3"/>
                      <a:pt x="4" y="4"/>
                      <a:pt x="5" y="4"/>
                    </a:cubicBezTo>
                    <a:cubicBezTo>
                      <a:pt x="5" y="5"/>
                      <a:pt x="6" y="5"/>
                      <a:pt x="7" y="6"/>
                    </a:cubicBezTo>
                    <a:cubicBezTo>
                      <a:pt x="8" y="6"/>
                      <a:pt x="8" y="7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10" y="7"/>
                      <a:pt x="10" y="7"/>
                      <a:pt x="10" y="7"/>
                    </a:cubicBezTo>
                    <a:lnTo>
                      <a:pt x="10" y="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91" name="íṣľïḋè">
                <a:extLst>
                  <a:ext uri="{FF2B5EF4-FFF2-40B4-BE49-F238E27FC236}">
                    <a16:creationId xmlns:a16="http://schemas.microsoft.com/office/drawing/2014/main" id="{758D5CD7-F320-4226-B8D1-F8828E084459}"/>
                  </a:ext>
                </a:extLst>
              </p:cNvPr>
              <p:cNvSpPr/>
              <p:nvPr userDrawn="1"/>
            </p:nvSpPr>
            <p:spPr bwMode="auto">
              <a:xfrm flipH="1">
                <a:off x="7784080" y="3201258"/>
                <a:ext cx="16066" cy="13054"/>
              </a:xfrm>
              <a:custGeom>
                <a:avLst/>
                <a:gdLst>
                  <a:gd name="T0" fmla="*/ 8 w 8"/>
                  <a:gd name="T1" fmla="*/ 5 h 6"/>
                  <a:gd name="T2" fmla="*/ 7 w 8"/>
                  <a:gd name="T3" fmla="*/ 3 h 6"/>
                  <a:gd name="T4" fmla="*/ 5 w 8"/>
                  <a:gd name="T5" fmla="*/ 2 h 6"/>
                  <a:gd name="T6" fmla="*/ 3 w 8"/>
                  <a:gd name="T7" fmla="*/ 1 h 6"/>
                  <a:gd name="T8" fmla="*/ 0 w 8"/>
                  <a:gd name="T9" fmla="*/ 0 h 6"/>
                  <a:gd name="T10" fmla="*/ 0 w 8"/>
                  <a:gd name="T11" fmla="*/ 1 h 6"/>
                  <a:gd name="T12" fmla="*/ 0 w 8"/>
                  <a:gd name="T13" fmla="*/ 1 h 6"/>
                  <a:gd name="T14" fmla="*/ 0 w 8"/>
                  <a:gd name="T15" fmla="*/ 1 h 6"/>
                  <a:gd name="T16" fmla="*/ 2 w 8"/>
                  <a:gd name="T17" fmla="*/ 2 h 6"/>
                  <a:gd name="T18" fmla="*/ 4 w 8"/>
                  <a:gd name="T19" fmla="*/ 4 h 6"/>
                  <a:gd name="T20" fmla="*/ 6 w 8"/>
                  <a:gd name="T21" fmla="*/ 5 h 6"/>
                  <a:gd name="T22" fmla="*/ 8 w 8"/>
                  <a:gd name="T23" fmla="*/ 6 h 6"/>
                  <a:gd name="T24" fmla="*/ 8 w 8"/>
                  <a:gd name="T25" fmla="*/ 6 h 6"/>
                  <a:gd name="T26" fmla="*/ 8 w 8"/>
                  <a:gd name="T27" fmla="*/ 6 h 6"/>
                  <a:gd name="T28" fmla="*/ 8 w 8"/>
                  <a:gd name="T29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" h="6">
                    <a:moveTo>
                      <a:pt x="8" y="5"/>
                    </a:moveTo>
                    <a:cubicBezTo>
                      <a:pt x="8" y="5"/>
                      <a:pt x="8" y="4"/>
                      <a:pt x="7" y="3"/>
                    </a:cubicBezTo>
                    <a:cubicBezTo>
                      <a:pt x="6" y="3"/>
                      <a:pt x="6" y="2"/>
                      <a:pt x="5" y="2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2" y="1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3" y="3"/>
                      <a:pt x="3" y="3"/>
                      <a:pt x="4" y="4"/>
                    </a:cubicBezTo>
                    <a:cubicBezTo>
                      <a:pt x="5" y="4"/>
                      <a:pt x="5" y="4"/>
                      <a:pt x="6" y="5"/>
                    </a:cubicBezTo>
                    <a:cubicBezTo>
                      <a:pt x="6" y="5"/>
                      <a:pt x="7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lnTo>
                      <a:pt x="8" y="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92" name="íSḻidé">
                <a:extLst>
                  <a:ext uri="{FF2B5EF4-FFF2-40B4-BE49-F238E27FC236}">
                    <a16:creationId xmlns:a16="http://schemas.microsoft.com/office/drawing/2014/main" id="{076E915B-73B0-4DA3-B795-63522F78224B}"/>
                  </a:ext>
                </a:extLst>
              </p:cNvPr>
              <p:cNvSpPr/>
              <p:nvPr userDrawn="1"/>
            </p:nvSpPr>
            <p:spPr bwMode="auto">
              <a:xfrm flipH="1">
                <a:off x="7718811" y="3030558"/>
                <a:ext cx="127524" cy="118486"/>
              </a:xfrm>
              <a:custGeom>
                <a:avLst/>
                <a:gdLst>
                  <a:gd name="T0" fmla="*/ 2 w 61"/>
                  <a:gd name="T1" fmla="*/ 12 h 57"/>
                  <a:gd name="T2" fmla="*/ 13 w 61"/>
                  <a:gd name="T3" fmla="*/ 40 h 57"/>
                  <a:gd name="T4" fmla="*/ 23 w 61"/>
                  <a:gd name="T5" fmla="*/ 50 h 57"/>
                  <a:gd name="T6" fmla="*/ 37 w 61"/>
                  <a:gd name="T7" fmla="*/ 52 h 57"/>
                  <a:gd name="T8" fmla="*/ 49 w 61"/>
                  <a:gd name="T9" fmla="*/ 45 h 57"/>
                  <a:gd name="T10" fmla="*/ 55 w 61"/>
                  <a:gd name="T11" fmla="*/ 32 h 57"/>
                  <a:gd name="T12" fmla="*/ 56 w 61"/>
                  <a:gd name="T13" fmla="*/ 1 h 57"/>
                  <a:gd name="T14" fmla="*/ 56 w 61"/>
                  <a:gd name="T15" fmla="*/ 1 h 57"/>
                  <a:gd name="T16" fmla="*/ 57 w 61"/>
                  <a:gd name="T17" fmla="*/ 0 h 57"/>
                  <a:gd name="T18" fmla="*/ 58 w 61"/>
                  <a:gd name="T19" fmla="*/ 1 h 57"/>
                  <a:gd name="T20" fmla="*/ 59 w 61"/>
                  <a:gd name="T21" fmla="*/ 32 h 57"/>
                  <a:gd name="T22" fmla="*/ 52 w 61"/>
                  <a:gd name="T23" fmla="*/ 47 h 57"/>
                  <a:gd name="T24" fmla="*/ 38 w 61"/>
                  <a:gd name="T25" fmla="*/ 56 h 57"/>
                  <a:gd name="T26" fmla="*/ 29 w 61"/>
                  <a:gd name="T27" fmla="*/ 56 h 57"/>
                  <a:gd name="T28" fmla="*/ 21 w 61"/>
                  <a:gd name="T29" fmla="*/ 54 h 57"/>
                  <a:gd name="T30" fmla="*/ 10 w 61"/>
                  <a:gd name="T31" fmla="*/ 42 h 57"/>
                  <a:gd name="T32" fmla="*/ 0 w 61"/>
                  <a:gd name="T33" fmla="*/ 12 h 57"/>
                  <a:gd name="T34" fmla="*/ 1 w 61"/>
                  <a:gd name="T35" fmla="*/ 11 h 57"/>
                  <a:gd name="T36" fmla="*/ 2 w 61"/>
                  <a:gd name="T37" fmla="*/ 1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1" h="57">
                    <a:moveTo>
                      <a:pt x="2" y="12"/>
                    </a:moveTo>
                    <a:cubicBezTo>
                      <a:pt x="4" y="22"/>
                      <a:pt x="7" y="32"/>
                      <a:pt x="13" y="40"/>
                    </a:cubicBezTo>
                    <a:cubicBezTo>
                      <a:pt x="15" y="44"/>
                      <a:pt x="19" y="48"/>
                      <a:pt x="23" y="50"/>
                    </a:cubicBezTo>
                    <a:cubicBezTo>
                      <a:pt x="27" y="53"/>
                      <a:pt x="32" y="53"/>
                      <a:pt x="37" y="52"/>
                    </a:cubicBezTo>
                    <a:cubicBezTo>
                      <a:pt x="42" y="51"/>
                      <a:pt x="46" y="48"/>
                      <a:pt x="49" y="45"/>
                    </a:cubicBezTo>
                    <a:cubicBezTo>
                      <a:pt x="52" y="41"/>
                      <a:pt x="54" y="36"/>
                      <a:pt x="55" y="32"/>
                    </a:cubicBezTo>
                    <a:cubicBezTo>
                      <a:pt x="58" y="22"/>
                      <a:pt x="57" y="11"/>
                      <a:pt x="56" y="1"/>
                    </a:cubicBezTo>
                    <a:cubicBezTo>
                      <a:pt x="56" y="1"/>
                      <a:pt x="56" y="1"/>
                      <a:pt x="56" y="1"/>
                    </a:cubicBezTo>
                    <a:cubicBezTo>
                      <a:pt x="56" y="0"/>
                      <a:pt x="56" y="0"/>
                      <a:pt x="57" y="0"/>
                    </a:cubicBezTo>
                    <a:cubicBezTo>
                      <a:pt x="57" y="0"/>
                      <a:pt x="58" y="0"/>
                      <a:pt x="58" y="1"/>
                    </a:cubicBezTo>
                    <a:cubicBezTo>
                      <a:pt x="60" y="11"/>
                      <a:pt x="61" y="22"/>
                      <a:pt x="59" y="32"/>
                    </a:cubicBezTo>
                    <a:cubicBezTo>
                      <a:pt x="58" y="38"/>
                      <a:pt x="56" y="43"/>
                      <a:pt x="52" y="47"/>
                    </a:cubicBezTo>
                    <a:cubicBezTo>
                      <a:pt x="48" y="52"/>
                      <a:pt x="43" y="55"/>
                      <a:pt x="38" y="56"/>
                    </a:cubicBezTo>
                    <a:cubicBezTo>
                      <a:pt x="35" y="56"/>
                      <a:pt x="32" y="57"/>
                      <a:pt x="29" y="56"/>
                    </a:cubicBezTo>
                    <a:cubicBezTo>
                      <a:pt x="27" y="56"/>
                      <a:pt x="24" y="55"/>
                      <a:pt x="21" y="54"/>
                    </a:cubicBezTo>
                    <a:cubicBezTo>
                      <a:pt x="16" y="51"/>
                      <a:pt x="13" y="47"/>
                      <a:pt x="10" y="42"/>
                    </a:cubicBezTo>
                    <a:cubicBezTo>
                      <a:pt x="4" y="33"/>
                      <a:pt x="1" y="23"/>
                      <a:pt x="0" y="12"/>
                    </a:cubicBezTo>
                    <a:cubicBezTo>
                      <a:pt x="0" y="12"/>
                      <a:pt x="0" y="11"/>
                      <a:pt x="1" y="11"/>
                    </a:cubicBezTo>
                    <a:cubicBezTo>
                      <a:pt x="1" y="11"/>
                      <a:pt x="1" y="11"/>
                      <a:pt x="2" y="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93" name="î$ḷídê">
                <a:extLst>
                  <a:ext uri="{FF2B5EF4-FFF2-40B4-BE49-F238E27FC236}">
                    <a16:creationId xmlns:a16="http://schemas.microsoft.com/office/drawing/2014/main" id="{E7438172-BF51-4D70-A391-46BB2D31A54A}"/>
                  </a:ext>
                </a:extLst>
              </p:cNvPr>
              <p:cNvSpPr/>
              <p:nvPr userDrawn="1"/>
            </p:nvSpPr>
            <p:spPr bwMode="auto">
              <a:xfrm flipH="1">
                <a:off x="7825249" y="3050640"/>
                <a:ext cx="31128" cy="19079"/>
              </a:xfrm>
              <a:custGeom>
                <a:avLst/>
                <a:gdLst>
                  <a:gd name="T0" fmla="*/ 0 w 15"/>
                  <a:gd name="T1" fmla="*/ 8 h 9"/>
                  <a:gd name="T2" fmla="*/ 1 w 15"/>
                  <a:gd name="T3" fmla="*/ 3 h 9"/>
                  <a:gd name="T4" fmla="*/ 6 w 15"/>
                  <a:gd name="T5" fmla="*/ 1 h 9"/>
                  <a:gd name="T6" fmla="*/ 11 w 15"/>
                  <a:gd name="T7" fmla="*/ 1 h 9"/>
                  <a:gd name="T8" fmla="*/ 13 w 15"/>
                  <a:gd name="T9" fmla="*/ 3 h 9"/>
                  <a:gd name="T10" fmla="*/ 14 w 15"/>
                  <a:gd name="T11" fmla="*/ 4 h 9"/>
                  <a:gd name="T12" fmla="*/ 14 w 15"/>
                  <a:gd name="T13" fmla="*/ 6 h 9"/>
                  <a:gd name="T14" fmla="*/ 13 w 15"/>
                  <a:gd name="T15" fmla="*/ 6 h 9"/>
                  <a:gd name="T16" fmla="*/ 13 w 15"/>
                  <a:gd name="T17" fmla="*/ 6 h 9"/>
                  <a:gd name="T18" fmla="*/ 9 w 15"/>
                  <a:gd name="T19" fmla="*/ 5 h 9"/>
                  <a:gd name="T20" fmla="*/ 6 w 15"/>
                  <a:gd name="T21" fmla="*/ 5 h 9"/>
                  <a:gd name="T22" fmla="*/ 4 w 15"/>
                  <a:gd name="T23" fmla="*/ 6 h 9"/>
                  <a:gd name="T24" fmla="*/ 1 w 15"/>
                  <a:gd name="T25" fmla="*/ 8 h 9"/>
                  <a:gd name="T26" fmla="*/ 1 w 15"/>
                  <a:gd name="T27" fmla="*/ 8 h 9"/>
                  <a:gd name="T28" fmla="*/ 0 w 15"/>
                  <a:gd name="T29" fmla="*/ 9 h 9"/>
                  <a:gd name="T30" fmla="*/ 0 w 15"/>
                  <a:gd name="T31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cubicBezTo>
                      <a:pt x="0" y="6"/>
                      <a:pt x="0" y="5"/>
                      <a:pt x="1" y="3"/>
                    </a:cubicBezTo>
                    <a:cubicBezTo>
                      <a:pt x="2" y="2"/>
                      <a:pt x="4" y="1"/>
                      <a:pt x="6" y="1"/>
                    </a:cubicBezTo>
                    <a:cubicBezTo>
                      <a:pt x="8" y="0"/>
                      <a:pt x="9" y="1"/>
                      <a:pt x="11" y="1"/>
                    </a:cubicBezTo>
                    <a:cubicBezTo>
                      <a:pt x="11" y="2"/>
                      <a:pt x="12" y="2"/>
                      <a:pt x="13" y="3"/>
                    </a:cubicBezTo>
                    <a:cubicBezTo>
                      <a:pt x="13" y="3"/>
                      <a:pt x="14" y="4"/>
                      <a:pt x="14" y="4"/>
                    </a:cubicBezTo>
                    <a:cubicBezTo>
                      <a:pt x="15" y="5"/>
                      <a:pt x="15" y="5"/>
                      <a:pt x="14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5"/>
                      <a:pt x="11" y="5"/>
                      <a:pt x="9" y="5"/>
                    </a:cubicBezTo>
                    <a:cubicBezTo>
                      <a:pt x="8" y="4"/>
                      <a:pt x="7" y="4"/>
                      <a:pt x="6" y="5"/>
                    </a:cubicBezTo>
                    <a:cubicBezTo>
                      <a:pt x="6" y="5"/>
                      <a:pt x="5" y="5"/>
                      <a:pt x="4" y="6"/>
                    </a:cubicBezTo>
                    <a:cubicBezTo>
                      <a:pt x="3" y="6"/>
                      <a:pt x="2" y="7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94" name="ïṧḻíḍè">
                <a:extLst>
                  <a:ext uri="{FF2B5EF4-FFF2-40B4-BE49-F238E27FC236}">
                    <a16:creationId xmlns:a16="http://schemas.microsoft.com/office/drawing/2014/main" id="{C2491702-046A-4A0B-A756-A5BDCED281AD}"/>
                  </a:ext>
                </a:extLst>
              </p:cNvPr>
              <p:cNvSpPr/>
              <p:nvPr userDrawn="1"/>
            </p:nvSpPr>
            <p:spPr bwMode="auto">
              <a:xfrm flipH="1">
                <a:off x="7708770" y="3028550"/>
                <a:ext cx="31128" cy="16066"/>
              </a:xfrm>
              <a:custGeom>
                <a:avLst/>
                <a:gdLst>
                  <a:gd name="T0" fmla="*/ 0 w 15"/>
                  <a:gd name="T1" fmla="*/ 7 h 8"/>
                  <a:gd name="T2" fmla="*/ 2 w 15"/>
                  <a:gd name="T3" fmla="*/ 3 h 8"/>
                  <a:gd name="T4" fmla="*/ 6 w 15"/>
                  <a:gd name="T5" fmla="*/ 0 h 8"/>
                  <a:gd name="T6" fmla="*/ 11 w 15"/>
                  <a:gd name="T7" fmla="*/ 1 h 8"/>
                  <a:gd name="T8" fmla="*/ 13 w 15"/>
                  <a:gd name="T9" fmla="*/ 2 h 8"/>
                  <a:gd name="T10" fmla="*/ 15 w 15"/>
                  <a:gd name="T11" fmla="*/ 4 h 8"/>
                  <a:gd name="T12" fmla="*/ 14 w 15"/>
                  <a:gd name="T13" fmla="*/ 5 h 8"/>
                  <a:gd name="T14" fmla="*/ 13 w 15"/>
                  <a:gd name="T15" fmla="*/ 5 h 8"/>
                  <a:gd name="T16" fmla="*/ 13 w 15"/>
                  <a:gd name="T17" fmla="*/ 5 h 8"/>
                  <a:gd name="T18" fmla="*/ 10 w 15"/>
                  <a:gd name="T19" fmla="*/ 4 h 8"/>
                  <a:gd name="T20" fmla="*/ 7 w 15"/>
                  <a:gd name="T21" fmla="*/ 4 h 8"/>
                  <a:gd name="T22" fmla="*/ 4 w 15"/>
                  <a:gd name="T23" fmla="*/ 5 h 8"/>
                  <a:gd name="T24" fmla="*/ 2 w 15"/>
                  <a:gd name="T25" fmla="*/ 8 h 8"/>
                  <a:gd name="T26" fmla="*/ 2 w 15"/>
                  <a:gd name="T27" fmla="*/ 8 h 8"/>
                  <a:gd name="T28" fmla="*/ 0 w 15"/>
                  <a:gd name="T29" fmla="*/ 8 h 8"/>
                  <a:gd name="T30" fmla="*/ 0 w 15"/>
                  <a:gd name="T31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" h="8">
                    <a:moveTo>
                      <a:pt x="0" y="7"/>
                    </a:moveTo>
                    <a:cubicBezTo>
                      <a:pt x="0" y="6"/>
                      <a:pt x="1" y="4"/>
                      <a:pt x="2" y="3"/>
                    </a:cubicBezTo>
                    <a:cubicBezTo>
                      <a:pt x="3" y="2"/>
                      <a:pt x="4" y="0"/>
                      <a:pt x="6" y="0"/>
                    </a:cubicBezTo>
                    <a:cubicBezTo>
                      <a:pt x="8" y="0"/>
                      <a:pt x="10" y="0"/>
                      <a:pt x="11" y="1"/>
                    </a:cubicBezTo>
                    <a:cubicBezTo>
                      <a:pt x="12" y="1"/>
                      <a:pt x="12" y="2"/>
                      <a:pt x="13" y="2"/>
                    </a:cubicBezTo>
                    <a:cubicBezTo>
                      <a:pt x="14" y="3"/>
                      <a:pt x="14" y="3"/>
                      <a:pt x="15" y="4"/>
                    </a:cubicBezTo>
                    <a:cubicBezTo>
                      <a:pt x="15" y="4"/>
                      <a:pt x="15" y="5"/>
                      <a:pt x="14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5"/>
                      <a:pt x="11" y="4"/>
                      <a:pt x="10" y="4"/>
                    </a:cubicBezTo>
                    <a:cubicBezTo>
                      <a:pt x="9" y="4"/>
                      <a:pt x="8" y="4"/>
                      <a:pt x="7" y="4"/>
                    </a:cubicBezTo>
                    <a:cubicBezTo>
                      <a:pt x="6" y="4"/>
                      <a:pt x="5" y="5"/>
                      <a:pt x="4" y="5"/>
                    </a:cubicBezTo>
                    <a:cubicBezTo>
                      <a:pt x="3" y="6"/>
                      <a:pt x="3" y="7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95" name="ïsļídé">
                <a:extLst>
                  <a:ext uri="{FF2B5EF4-FFF2-40B4-BE49-F238E27FC236}">
                    <a16:creationId xmlns:a16="http://schemas.microsoft.com/office/drawing/2014/main" id="{340FADB7-8211-4119-95AC-0CFF16114B59}"/>
                  </a:ext>
                </a:extLst>
              </p:cNvPr>
              <p:cNvSpPr/>
              <p:nvPr userDrawn="1"/>
            </p:nvSpPr>
            <p:spPr bwMode="auto">
              <a:xfrm flipH="1">
                <a:off x="7840311" y="2945207"/>
                <a:ext cx="56231" cy="51210"/>
              </a:xfrm>
              <a:custGeom>
                <a:avLst/>
                <a:gdLst>
                  <a:gd name="T0" fmla="*/ 1 w 27"/>
                  <a:gd name="T1" fmla="*/ 6 h 25"/>
                  <a:gd name="T2" fmla="*/ 7 w 27"/>
                  <a:gd name="T3" fmla="*/ 17 h 25"/>
                  <a:gd name="T4" fmla="*/ 11 w 27"/>
                  <a:gd name="T5" fmla="*/ 20 h 25"/>
                  <a:gd name="T6" fmla="*/ 15 w 27"/>
                  <a:gd name="T7" fmla="*/ 21 h 25"/>
                  <a:gd name="T8" fmla="*/ 22 w 27"/>
                  <a:gd name="T9" fmla="*/ 13 h 25"/>
                  <a:gd name="T10" fmla="*/ 24 w 27"/>
                  <a:gd name="T11" fmla="*/ 1 h 25"/>
                  <a:gd name="T12" fmla="*/ 24 w 27"/>
                  <a:gd name="T13" fmla="*/ 1 h 25"/>
                  <a:gd name="T14" fmla="*/ 25 w 27"/>
                  <a:gd name="T15" fmla="*/ 0 h 25"/>
                  <a:gd name="T16" fmla="*/ 26 w 27"/>
                  <a:gd name="T17" fmla="*/ 1 h 25"/>
                  <a:gd name="T18" fmla="*/ 26 w 27"/>
                  <a:gd name="T19" fmla="*/ 14 h 25"/>
                  <a:gd name="T20" fmla="*/ 23 w 27"/>
                  <a:gd name="T21" fmla="*/ 20 h 25"/>
                  <a:gd name="T22" fmla="*/ 16 w 27"/>
                  <a:gd name="T23" fmla="*/ 24 h 25"/>
                  <a:gd name="T24" fmla="*/ 9 w 27"/>
                  <a:gd name="T25" fmla="*/ 24 h 25"/>
                  <a:gd name="T26" fmla="*/ 4 w 27"/>
                  <a:gd name="T27" fmla="*/ 19 h 25"/>
                  <a:gd name="T28" fmla="*/ 0 w 27"/>
                  <a:gd name="T29" fmla="*/ 6 h 25"/>
                  <a:gd name="T30" fmla="*/ 1 w 27"/>
                  <a:gd name="T31" fmla="*/ 5 h 25"/>
                  <a:gd name="T32" fmla="*/ 1 w 27"/>
                  <a:gd name="T33" fmla="*/ 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7" h="25">
                    <a:moveTo>
                      <a:pt x="1" y="6"/>
                    </a:moveTo>
                    <a:cubicBezTo>
                      <a:pt x="3" y="10"/>
                      <a:pt x="4" y="14"/>
                      <a:pt x="7" y="17"/>
                    </a:cubicBezTo>
                    <a:cubicBezTo>
                      <a:pt x="8" y="18"/>
                      <a:pt x="9" y="20"/>
                      <a:pt x="11" y="20"/>
                    </a:cubicBezTo>
                    <a:cubicBezTo>
                      <a:pt x="12" y="21"/>
                      <a:pt x="14" y="21"/>
                      <a:pt x="15" y="21"/>
                    </a:cubicBezTo>
                    <a:cubicBezTo>
                      <a:pt x="19" y="20"/>
                      <a:pt x="21" y="17"/>
                      <a:pt x="22" y="13"/>
                    </a:cubicBezTo>
                    <a:cubicBezTo>
                      <a:pt x="23" y="9"/>
                      <a:pt x="24" y="5"/>
                      <a:pt x="24" y="1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4" y="0"/>
                      <a:pt x="24" y="0"/>
                      <a:pt x="25" y="0"/>
                    </a:cubicBezTo>
                    <a:cubicBezTo>
                      <a:pt x="25" y="0"/>
                      <a:pt x="26" y="0"/>
                      <a:pt x="26" y="1"/>
                    </a:cubicBezTo>
                    <a:cubicBezTo>
                      <a:pt x="27" y="5"/>
                      <a:pt x="27" y="9"/>
                      <a:pt x="26" y="14"/>
                    </a:cubicBezTo>
                    <a:cubicBezTo>
                      <a:pt x="25" y="16"/>
                      <a:pt x="24" y="18"/>
                      <a:pt x="23" y="20"/>
                    </a:cubicBezTo>
                    <a:cubicBezTo>
                      <a:pt x="21" y="22"/>
                      <a:pt x="19" y="24"/>
                      <a:pt x="16" y="24"/>
                    </a:cubicBezTo>
                    <a:cubicBezTo>
                      <a:pt x="14" y="25"/>
                      <a:pt x="11" y="25"/>
                      <a:pt x="9" y="24"/>
                    </a:cubicBezTo>
                    <a:cubicBezTo>
                      <a:pt x="6" y="23"/>
                      <a:pt x="5" y="21"/>
                      <a:pt x="4" y="19"/>
                    </a:cubicBezTo>
                    <a:cubicBezTo>
                      <a:pt x="1" y="15"/>
                      <a:pt x="0" y="10"/>
                      <a:pt x="0" y="6"/>
                    </a:cubicBezTo>
                    <a:cubicBezTo>
                      <a:pt x="0" y="5"/>
                      <a:pt x="0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96" name="îSḻîḋè">
                <a:extLst>
                  <a:ext uri="{FF2B5EF4-FFF2-40B4-BE49-F238E27FC236}">
                    <a16:creationId xmlns:a16="http://schemas.microsoft.com/office/drawing/2014/main" id="{7CAA098A-A583-401F-BB74-1466185EA824}"/>
                  </a:ext>
                </a:extLst>
              </p:cNvPr>
              <p:cNvSpPr/>
              <p:nvPr userDrawn="1"/>
            </p:nvSpPr>
            <p:spPr bwMode="auto">
              <a:xfrm flipH="1">
                <a:off x="7702746" y="2922113"/>
                <a:ext cx="48198" cy="52215"/>
              </a:xfrm>
              <a:custGeom>
                <a:avLst/>
                <a:gdLst>
                  <a:gd name="T0" fmla="*/ 1 w 23"/>
                  <a:gd name="T1" fmla="*/ 6 h 25"/>
                  <a:gd name="T2" fmla="*/ 6 w 23"/>
                  <a:gd name="T3" fmla="*/ 16 h 25"/>
                  <a:gd name="T4" fmla="*/ 14 w 23"/>
                  <a:gd name="T5" fmla="*/ 21 h 25"/>
                  <a:gd name="T6" fmla="*/ 18 w 23"/>
                  <a:gd name="T7" fmla="*/ 18 h 25"/>
                  <a:gd name="T8" fmla="*/ 19 w 23"/>
                  <a:gd name="T9" fmla="*/ 13 h 25"/>
                  <a:gd name="T10" fmla="*/ 18 w 23"/>
                  <a:gd name="T11" fmla="*/ 1 h 25"/>
                  <a:gd name="T12" fmla="*/ 18 w 23"/>
                  <a:gd name="T13" fmla="*/ 1 h 25"/>
                  <a:gd name="T14" fmla="*/ 19 w 23"/>
                  <a:gd name="T15" fmla="*/ 0 h 25"/>
                  <a:gd name="T16" fmla="*/ 20 w 23"/>
                  <a:gd name="T17" fmla="*/ 0 h 25"/>
                  <a:gd name="T18" fmla="*/ 23 w 23"/>
                  <a:gd name="T19" fmla="*/ 13 h 25"/>
                  <a:gd name="T20" fmla="*/ 21 w 23"/>
                  <a:gd name="T21" fmla="*/ 20 h 25"/>
                  <a:gd name="T22" fmla="*/ 15 w 23"/>
                  <a:gd name="T23" fmla="*/ 24 h 25"/>
                  <a:gd name="T24" fmla="*/ 8 w 23"/>
                  <a:gd name="T25" fmla="*/ 23 h 25"/>
                  <a:gd name="T26" fmla="*/ 3 w 23"/>
                  <a:gd name="T27" fmla="*/ 18 h 25"/>
                  <a:gd name="T28" fmla="*/ 0 w 23"/>
                  <a:gd name="T29" fmla="*/ 6 h 25"/>
                  <a:gd name="T30" fmla="*/ 0 w 23"/>
                  <a:gd name="T31" fmla="*/ 5 h 25"/>
                  <a:gd name="T32" fmla="*/ 1 w 23"/>
                  <a:gd name="T33" fmla="*/ 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25">
                    <a:moveTo>
                      <a:pt x="1" y="6"/>
                    </a:moveTo>
                    <a:cubicBezTo>
                      <a:pt x="2" y="9"/>
                      <a:pt x="4" y="13"/>
                      <a:pt x="6" y="16"/>
                    </a:cubicBezTo>
                    <a:cubicBezTo>
                      <a:pt x="8" y="20"/>
                      <a:pt x="11" y="22"/>
                      <a:pt x="14" y="21"/>
                    </a:cubicBezTo>
                    <a:cubicBezTo>
                      <a:pt x="16" y="20"/>
                      <a:pt x="17" y="19"/>
                      <a:pt x="18" y="18"/>
                    </a:cubicBezTo>
                    <a:cubicBezTo>
                      <a:pt x="18" y="16"/>
                      <a:pt x="19" y="15"/>
                      <a:pt x="19" y="13"/>
                    </a:cubicBezTo>
                    <a:cubicBezTo>
                      <a:pt x="19" y="9"/>
                      <a:pt x="19" y="5"/>
                      <a:pt x="18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0"/>
                      <a:pt x="18" y="0"/>
                      <a:pt x="19" y="0"/>
                    </a:cubicBezTo>
                    <a:cubicBezTo>
                      <a:pt x="19" y="0"/>
                      <a:pt x="20" y="0"/>
                      <a:pt x="20" y="0"/>
                    </a:cubicBezTo>
                    <a:cubicBezTo>
                      <a:pt x="22" y="4"/>
                      <a:pt x="23" y="8"/>
                      <a:pt x="23" y="13"/>
                    </a:cubicBezTo>
                    <a:cubicBezTo>
                      <a:pt x="23" y="15"/>
                      <a:pt x="22" y="17"/>
                      <a:pt x="21" y="20"/>
                    </a:cubicBezTo>
                    <a:cubicBezTo>
                      <a:pt x="20" y="22"/>
                      <a:pt x="18" y="24"/>
                      <a:pt x="15" y="24"/>
                    </a:cubicBezTo>
                    <a:cubicBezTo>
                      <a:pt x="13" y="25"/>
                      <a:pt x="10" y="25"/>
                      <a:pt x="8" y="23"/>
                    </a:cubicBezTo>
                    <a:cubicBezTo>
                      <a:pt x="6" y="22"/>
                      <a:pt x="4" y="20"/>
                      <a:pt x="3" y="18"/>
                    </a:cubicBezTo>
                    <a:cubicBezTo>
                      <a:pt x="1" y="14"/>
                      <a:pt x="0" y="10"/>
                      <a:pt x="0" y="6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97" name="îŝlîde">
                <a:extLst>
                  <a:ext uri="{FF2B5EF4-FFF2-40B4-BE49-F238E27FC236}">
                    <a16:creationId xmlns:a16="http://schemas.microsoft.com/office/drawing/2014/main" id="{43BD2CD9-F2D8-4606-8681-7C4AE0C4111C}"/>
                  </a:ext>
                </a:extLst>
              </p:cNvPr>
              <p:cNvSpPr/>
              <p:nvPr userDrawn="1"/>
            </p:nvSpPr>
            <p:spPr bwMode="auto">
              <a:xfrm flipH="1">
                <a:off x="8361449" y="3228369"/>
                <a:ext cx="152626" cy="284166"/>
              </a:xfrm>
              <a:custGeom>
                <a:avLst/>
                <a:gdLst>
                  <a:gd name="T0" fmla="*/ 15 w 73"/>
                  <a:gd name="T1" fmla="*/ 4 h 136"/>
                  <a:gd name="T2" fmla="*/ 21 w 73"/>
                  <a:gd name="T3" fmla="*/ 11 h 136"/>
                  <a:gd name="T4" fmla="*/ 26 w 73"/>
                  <a:gd name="T5" fmla="*/ 19 h 136"/>
                  <a:gd name="T6" fmla="*/ 35 w 73"/>
                  <a:gd name="T7" fmla="*/ 34 h 136"/>
                  <a:gd name="T8" fmla="*/ 51 w 73"/>
                  <a:gd name="T9" fmla="*/ 66 h 136"/>
                  <a:gd name="T10" fmla="*/ 73 w 73"/>
                  <a:gd name="T11" fmla="*/ 132 h 136"/>
                  <a:gd name="T12" fmla="*/ 71 w 73"/>
                  <a:gd name="T13" fmla="*/ 136 h 136"/>
                  <a:gd name="T14" fmla="*/ 68 w 73"/>
                  <a:gd name="T15" fmla="*/ 134 h 136"/>
                  <a:gd name="T16" fmla="*/ 41 w 73"/>
                  <a:gd name="T17" fmla="*/ 70 h 136"/>
                  <a:gd name="T18" fmla="*/ 24 w 73"/>
                  <a:gd name="T19" fmla="*/ 41 h 136"/>
                  <a:gd name="T20" fmla="*/ 14 w 73"/>
                  <a:gd name="T21" fmla="*/ 27 h 136"/>
                  <a:gd name="T22" fmla="*/ 9 w 73"/>
                  <a:gd name="T23" fmla="*/ 21 h 136"/>
                  <a:gd name="T24" fmla="*/ 3 w 73"/>
                  <a:gd name="T25" fmla="*/ 15 h 136"/>
                  <a:gd name="T26" fmla="*/ 3 w 73"/>
                  <a:gd name="T27" fmla="*/ 15 h 136"/>
                  <a:gd name="T28" fmla="*/ 3 w 73"/>
                  <a:gd name="T29" fmla="*/ 3 h 136"/>
                  <a:gd name="T30" fmla="*/ 14 w 73"/>
                  <a:gd name="T31" fmla="*/ 3 h 136"/>
                  <a:gd name="T32" fmla="*/ 15 w 73"/>
                  <a:gd name="T33" fmla="*/ 4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3" h="136">
                    <a:moveTo>
                      <a:pt x="15" y="4"/>
                    </a:moveTo>
                    <a:cubicBezTo>
                      <a:pt x="17" y="7"/>
                      <a:pt x="19" y="9"/>
                      <a:pt x="21" y="11"/>
                    </a:cubicBezTo>
                    <a:cubicBezTo>
                      <a:pt x="22" y="14"/>
                      <a:pt x="24" y="16"/>
                      <a:pt x="26" y="19"/>
                    </a:cubicBezTo>
                    <a:cubicBezTo>
                      <a:pt x="29" y="24"/>
                      <a:pt x="32" y="29"/>
                      <a:pt x="35" y="34"/>
                    </a:cubicBezTo>
                    <a:cubicBezTo>
                      <a:pt x="41" y="44"/>
                      <a:pt x="46" y="55"/>
                      <a:pt x="51" y="66"/>
                    </a:cubicBezTo>
                    <a:cubicBezTo>
                      <a:pt x="60" y="87"/>
                      <a:pt x="67" y="110"/>
                      <a:pt x="73" y="132"/>
                    </a:cubicBezTo>
                    <a:cubicBezTo>
                      <a:pt x="73" y="134"/>
                      <a:pt x="72" y="135"/>
                      <a:pt x="71" y="136"/>
                    </a:cubicBezTo>
                    <a:cubicBezTo>
                      <a:pt x="70" y="136"/>
                      <a:pt x="68" y="135"/>
                      <a:pt x="68" y="134"/>
                    </a:cubicBezTo>
                    <a:cubicBezTo>
                      <a:pt x="61" y="112"/>
                      <a:pt x="52" y="90"/>
                      <a:pt x="41" y="70"/>
                    </a:cubicBezTo>
                    <a:cubicBezTo>
                      <a:pt x="36" y="60"/>
                      <a:pt x="30" y="50"/>
                      <a:pt x="24" y="41"/>
                    </a:cubicBezTo>
                    <a:cubicBezTo>
                      <a:pt x="21" y="36"/>
                      <a:pt x="17" y="32"/>
                      <a:pt x="14" y="27"/>
                    </a:cubicBezTo>
                    <a:cubicBezTo>
                      <a:pt x="12" y="25"/>
                      <a:pt x="11" y="23"/>
                      <a:pt x="9" y="21"/>
                    </a:cubicBezTo>
                    <a:cubicBezTo>
                      <a:pt x="7" y="19"/>
                      <a:pt x="5" y="16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0" y="12"/>
                      <a:pt x="0" y="7"/>
                      <a:pt x="3" y="3"/>
                    </a:cubicBezTo>
                    <a:cubicBezTo>
                      <a:pt x="6" y="0"/>
                      <a:pt x="11" y="0"/>
                      <a:pt x="14" y="3"/>
                    </a:cubicBezTo>
                    <a:lnTo>
                      <a:pt x="15" y="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98" name="ïsľïḓè">
                <a:extLst>
                  <a:ext uri="{FF2B5EF4-FFF2-40B4-BE49-F238E27FC236}">
                    <a16:creationId xmlns:a16="http://schemas.microsoft.com/office/drawing/2014/main" id="{6948D3B6-56D4-459E-BB80-64649C9090DA}"/>
                  </a:ext>
                </a:extLst>
              </p:cNvPr>
              <p:cNvSpPr/>
              <p:nvPr userDrawn="1"/>
            </p:nvSpPr>
            <p:spPr bwMode="auto">
              <a:xfrm flipH="1">
                <a:off x="8357433" y="3493457"/>
                <a:ext cx="21087" cy="23095"/>
              </a:xfrm>
              <a:custGeom>
                <a:avLst/>
                <a:gdLst>
                  <a:gd name="T0" fmla="*/ 2 w 10"/>
                  <a:gd name="T1" fmla="*/ 5 h 11"/>
                  <a:gd name="T2" fmla="*/ 0 w 10"/>
                  <a:gd name="T3" fmla="*/ 4 h 11"/>
                  <a:gd name="T4" fmla="*/ 3 w 10"/>
                  <a:gd name="T5" fmla="*/ 3 h 11"/>
                  <a:gd name="T6" fmla="*/ 8 w 10"/>
                  <a:gd name="T7" fmla="*/ 0 h 11"/>
                  <a:gd name="T8" fmla="*/ 8 w 10"/>
                  <a:gd name="T9" fmla="*/ 3 h 11"/>
                  <a:gd name="T10" fmla="*/ 6 w 10"/>
                  <a:gd name="T11" fmla="*/ 9 h 11"/>
                  <a:gd name="T12" fmla="*/ 2 w 10"/>
                  <a:gd name="T13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2" y="5"/>
                    </a:moveTo>
                    <a:cubicBezTo>
                      <a:pt x="2" y="5"/>
                      <a:pt x="0" y="5"/>
                      <a:pt x="0" y="4"/>
                    </a:cubicBezTo>
                    <a:cubicBezTo>
                      <a:pt x="0" y="3"/>
                      <a:pt x="2" y="3"/>
                      <a:pt x="3" y="3"/>
                    </a:cubicBezTo>
                    <a:cubicBezTo>
                      <a:pt x="5" y="3"/>
                      <a:pt x="7" y="0"/>
                      <a:pt x="8" y="0"/>
                    </a:cubicBezTo>
                    <a:cubicBezTo>
                      <a:pt x="10" y="0"/>
                      <a:pt x="9" y="2"/>
                      <a:pt x="8" y="3"/>
                    </a:cubicBezTo>
                    <a:cubicBezTo>
                      <a:pt x="8" y="3"/>
                      <a:pt x="10" y="7"/>
                      <a:pt x="6" y="9"/>
                    </a:cubicBezTo>
                    <a:cubicBezTo>
                      <a:pt x="1" y="11"/>
                      <a:pt x="2" y="5"/>
                      <a:pt x="2" y="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99" name="ïṡľiďè">
                <a:extLst>
                  <a:ext uri="{FF2B5EF4-FFF2-40B4-BE49-F238E27FC236}">
                    <a16:creationId xmlns:a16="http://schemas.microsoft.com/office/drawing/2014/main" id="{BA1149B1-AF27-462D-9F70-37ECFC8C5224}"/>
                  </a:ext>
                </a:extLst>
              </p:cNvPr>
              <p:cNvSpPr/>
              <p:nvPr userDrawn="1"/>
            </p:nvSpPr>
            <p:spPr bwMode="auto">
              <a:xfrm flipH="1">
                <a:off x="8231918" y="3489441"/>
                <a:ext cx="154634" cy="45186"/>
              </a:xfrm>
              <a:custGeom>
                <a:avLst/>
                <a:gdLst>
                  <a:gd name="T0" fmla="*/ 69 w 74"/>
                  <a:gd name="T1" fmla="*/ 22 h 22"/>
                  <a:gd name="T2" fmla="*/ 2 w 74"/>
                  <a:gd name="T3" fmla="*/ 22 h 22"/>
                  <a:gd name="T4" fmla="*/ 2 w 74"/>
                  <a:gd name="T5" fmla="*/ 11 h 22"/>
                  <a:gd name="T6" fmla="*/ 6 w 74"/>
                  <a:gd name="T7" fmla="*/ 7 h 22"/>
                  <a:gd name="T8" fmla="*/ 9 w 74"/>
                  <a:gd name="T9" fmla="*/ 10 h 22"/>
                  <a:gd name="T10" fmla="*/ 12 w 74"/>
                  <a:gd name="T11" fmla="*/ 5 h 22"/>
                  <a:gd name="T12" fmla="*/ 49 w 74"/>
                  <a:gd name="T13" fmla="*/ 0 h 22"/>
                  <a:gd name="T14" fmla="*/ 69 w 74"/>
                  <a:gd name="T1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4" h="22">
                    <a:moveTo>
                      <a:pt x="69" y="22"/>
                    </a:moveTo>
                    <a:cubicBezTo>
                      <a:pt x="2" y="22"/>
                      <a:pt x="2" y="22"/>
                      <a:pt x="2" y="22"/>
                    </a:cubicBezTo>
                    <a:cubicBezTo>
                      <a:pt x="0" y="19"/>
                      <a:pt x="1" y="15"/>
                      <a:pt x="2" y="11"/>
                    </a:cubicBezTo>
                    <a:cubicBezTo>
                      <a:pt x="2" y="11"/>
                      <a:pt x="1" y="8"/>
                      <a:pt x="6" y="7"/>
                    </a:cubicBezTo>
                    <a:cubicBezTo>
                      <a:pt x="6" y="9"/>
                      <a:pt x="7" y="10"/>
                      <a:pt x="9" y="10"/>
                    </a:cubicBezTo>
                    <a:cubicBezTo>
                      <a:pt x="12" y="9"/>
                      <a:pt x="12" y="9"/>
                      <a:pt x="12" y="5"/>
                    </a:cubicBezTo>
                    <a:cubicBezTo>
                      <a:pt x="20" y="3"/>
                      <a:pt x="38" y="0"/>
                      <a:pt x="49" y="0"/>
                    </a:cubicBezTo>
                    <a:cubicBezTo>
                      <a:pt x="74" y="2"/>
                      <a:pt x="69" y="22"/>
                      <a:pt x="69" y="2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00" name="íşlide">
                <a:extLst>
                  <a:ext uri="{FF2B5EF4-FFF2-40B4-BE49-F238E27FC236}">
                    <a16:creationId xmlns:a16="http://schemas.microsoft.com/office/drawing/2014/main" id="{C74E2FA6-399A-4855-BDC0-CEAEB1A76A30}"/>
                  </a:ext>
                </a:extLst>
              </p:cNvPr>
              <p:cNvSpPr/>
              <p:nvPr userDrawn="1"/>
            </p:nvSpPr>
            <p:spPr bwMode="auto">
              <a:xfrm flipH="1">
                <a:off x="8231917" y="3489441"/>
                <a:ext cx="77317" cy="45186"/>
              </a:xfrm>
              <a:custGeom>
                <a:avLst/>
                <a:gdLst>
                  <a:gd name="T0" fmla="*/ 13 w 37"/>
                  <a:gd name="T1" fmla="*/ 0 h 22"/>
                  <a:gd name="T2" fmla="*/ 2 w 37"/>
                  <a:gd name="T3" fmla="*/ 22 h 22"/>
                  <a:gd name="T4" fmla="*/ 32 w 37"/>
                  <a:gd name="T5" fmla="*/ 22 h 22"/>
                  <a:gd name="T6" fmla="*/ 13 w 37"/>
                  <a:gd name="T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22">
                    <a:moveTo>
                      <a:pt x="13" y="0"/>
                    </a:moveTo>
                    <a:cubicBezTo>
                      <a:pt x="0" y="1"/>
                      <a:pt x="0" y="12"/>
                      <a:pt x="2" y="2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2"/>
                      <a:pt x="37" y="2"/>
                      <a:pt x="1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01" name="ïS1íḑe">
                <a:extLst>
                  <a:ext uri="{FF2B5EF4-FFF2-40B4-BE49-F238E27FC236}">
                    <a16:creationId xmlns:a16="http://schemas.microsoft.com/office/drawing/2014/main" id="{62910D2D-2D83-4F0D-95E9-85B0451AE94A}"/>
                  </a:ext>
                </a:extLst>
              </p:cNvPr>
              <p:cNvSpPr/>
              <p:nvPr userDrawn="1"/>
            </p:nvSpPr>
            <p:spPr bwMode="auto">
              <a:xfrm flipH="1">
                <a:off x="8671722" y="3086789"/>
                <a:ext cx="86354" cy="89367"/>
              </a:xfrm>
              <a:custGeom>
                <a:avLst/>
                <a:gdLst>
                  <a:gd name="T0" fmla="*/ 10 w 41"/>
                  <a:gd name="T1" fmla="*/ 15 h 43"/>
                  <a:gd name="T2" fmla="*/ 26 w 41"/>
                  <a:gd name="T3" fmla="*/ 1 h 43"/>
                  <a:gd name="T4" fmla="*/ 36 w 41"/>
                  <a:gd name="T5" fmla="*/ 11 h 43"/>
                  <a:gd name="T6" fmla="*/ 24 w 41"/>
                  <a:gd name="T7" fmla="*/ 37 h 43"/>
                  <a:gd name="T8" fmla="*/ 10 w 41"/>
                  <a:gd name="T9" fmla="*/ 15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3">
                    <a:moveTo>
                      <a:pt x="10" y="15"/>
                    </a:moveTo>
                    <a:cubicBezTo>
                      <a:pt x="23" y="9"/>
                      <a:pt x="14" y="2"/>
                      <a:pt x="26" y="1"/>
                    </a:cubicBezTo>
                    <a:cubicBezTo>
                      <a:pt x="30" y="0"/>
                      <a:pt x="35" y="7"/>
                      <a:pt x="36" y="11"/>
                    </a:cubicBezTo>
                    <a:cubicBezTo>
                      <a:pt x="37" y="17"/>
                      <a:pt x="41" y="30"/>
                      <a:pt x="24" y="37"/>
                    </a:cubicBezTo>
                    <a:cubicBezTo>
                      <a:pt x="12" y="43"/>
                      <a:pt x="0" y="19"/>
                      <a:pt x="10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02" name="ïsḻíḓè">
                <a:extLst>
                  <a:ext uri="{FF2B5EF4-FFF2-40B4-BE49-F238E27FC236}">
                    <a16:creationId xmlns:a16="http://schemas.microsoft.com/office/drawing/2014/main" id="{3480937A-6268-4C2B-8EFF-21BD6FE70794}"/>
                  </a:ext>
                </a:extLst>
              </p:cNvPr>
              <p:cNvSpPr/>
              <p:nvPr userDrawn="1"/>
            </p:nvSpPr>
            <p:spPr bwMode="auto">
              <a:xfrm flipH="1">
                <a:off x="8684775" y="3102854"/>
                <a:ext cx="70289" cy="67276"/>
              </a:xfrm>
              <a:custGeom>
                <a:avLst/>
                <a:gdLst>
                  <a:gd name="T0" fmla="*/ 12 w 34"/>
                  <a:gd name="T1" fmla="*/ 4 h 32"/>
                  <a:gd name="T2" fmla="*/ 27 w 34"/>
                  <a:gd name="T3" fmla="*/ 27 h 32"/>
                  <a:gd name="T4" fmla="*/ 17 w 34"/>
                  <a:gd name="T5" fmla="*/ 31 h 32"/>
                  <a:gd name="T6" fmla="*/ 1 w 34"/>
                  <a:gd name="T7" fmla="*/ 10 h 32"/>
                  <a:gd name="T8" fmla="*/ 12 w 34"/>
                  <a:gd name="T9" fmla="*/ 4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2">
                    <a:moveTo>
                      <a:pt x="12" y="4"/>
                    </a:moveTo>
                    <a:cubicBezTo>
                      <a:pt x="15" y="14"/>
                      <a:pt x="34" y="12"/>
                      <a:pt x="27" y="27"/>
                    </a:cubicBezTo>
                    <a:cubicBezTo>
                      <a:pt x="26" y="30"/>
                      <a:pt x="20" y="32"/>
                      <a:pt x="17" y="31"/>
                    </a:cubicBezTo>
                    <a:cubicBezTo>
                      <a:pt x="13" y="29"/>
                      <a:pt x="4" y="23"/>
                      <a:pt x="1" y="10"/>
                    </a:cubicBezTo>
                    <a:cubicBezTo>
                      <a:pt x="0" y="3"/>
                      <a:pt x="11" y="0"/>
                      <a:pt x="12" y="4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03" name="îṡḷïḍe">
                <a:extLst>
                  <a:ext uri="{FF2B5EF4-FFF2-40B4-BE49-F238E27FC236}">
                    <a16:creationId xmlns:a16="http://schemas.microsoft.com/office/drawing/2014/main" id="{12379C8D-0EDD-433B-AC08-4FF10AF63F34}"/>
                  </a:ext>
                </a:extLst>
              </p:cNvPr>
              <p:cNvSpPr/>
              <p:nvPr userDrawn="1"/>
            </p:nvSpPr>
            <p:spPr bwMode="auto">
              <a:xfrm flipH="1">
                <a:off x="8580347" y="2867890"/>
                <a:ext cx="131540" cy="241993"/>
              </a:xfrm>
              <a:custGeom>
                <a:avLst/>
                <a:gdLst>
                  <a:gd name="T0" fmla="*/ 62 w 63"/>
                  <a:gd name="T1" fmla="*/ 1 h 116"/>
                  <a:gd name="T2" fmla="*/ 58 w 63"/>
                  <a:gd name="T3" fmla="*/ 1 h 116"/>
                  <a:gd name="T4" fmla="*/ 34 w 63"/>
                  <a:gd name="T5" fmla="*/ 26 h 116"/>
                  <a:gd name="T6" fmla="*/ 23 w 63"/>
                  <a:gd name="T7" fmla="*/ 39 h 116"/>
                  <a:gd name="T8" fmla="*/ 12 w 63"/>
                  <a:gd name="T9" fmla="*/ 53 h 116"/>
                  <a:gd name="T10" fmla="*/ 11 w 63"/>
                  <a:gd name="T11" fmla="*/ 53 h 116"/>
                  <a:gd name="T12" fmla="*/ 9 w 63"/>
                  <a:gd name="T13" fmla="*/ 57 h 116"/>
                  <a:gd name="T14" fmla="*/ 7 w 63"/>
                  <a:gd name="T15" fmla="*/ 61 h 116"/>
                  <a:gd name="T16" fmla="*/ 6 w 63"/>
                  <a:gd name="T17" fmla="*/ 64 h 116"/>
                  <a:gd name="T18" fmla="*/ 6 w 63"/>
                  <a:gd name="T19" fmla="*/ 66 h 116"/>
                  <a:gd name="T20" fmla="*/ 5 w 63"/>
                  <a:gd name="T21" fmla="*/ 70 h 116"/>
                  <a:gd name="T22" fmla="*/ 2 w 63"/>
                  <a:gd name="T23" fmla="*/ 88 h 116"/>
                  <a:gd name="T24" fmla="*/ 1 w 63"/>
                  <a:gd name="T25" fmla="*/ 110 h 116"/>
                  <a:gd name="T26" fmla="*/ 9 w 63"/>
                  <a:gd name="T27" fmla="*/ 111 h 116"/>
                  <a:gd name="T28" fmla="*/ 12 w 63"/>
                  <a:gd name="T29" fmla="*/ 89 h 116"/>
                  <a:gd name="T30" fmla="*/ 15 w 63"/>
                  <a:gd name="T31" fmla="*/ 72 h 116"/>
                  <a:gd name="T32" fmla="*/ 15 w 63"/>
                  <a:gd name="T33" fmla="*/ 69 h 116"/>
                  <a:gd name="T34" fmla="*/ 17 w 63"/>
                  <a:gd name="T35" fmla="*/ 65 h 116"/>
                  <a:gd name="T36" fmla="*/ 18 w 63"/>
                  <a:gd name="T37" fmla="*/ 62 h 116"/>
                  <a:gd name="T38" fmla="*/ 18 w 63"/>
                  <a:gd name="T39" fmla="*/ 62 h 116"/>
                  <a:gd name="T40" fmla="*/ 20 w 63"/>
                  <a:gd name="T41" fmla="*/ 59 h 116"/>
                  <a:gd name="T42" fmla="*/ 20 w 63"/>
                  <a:gd name="T43" fmla="*/ 59 h 116"/>
                  <a:gd name="T44" fmla="*/ 30 w 63"/>
                  <a:gd name="T45" fmla="*/ 45 h 116"/>
                  <a:gd name="T46" fmla="*/ 41 w 63"/>
                  <a:gd name="T47" fmla="*/ 32 h 116"/>
                  <a:gd name="T48" fmla="*/ 62 w 63"/>
                  <a:gd name="T49" fmla="*/ 5 h 116"/>
                  <a:gd name="T50" fmla="*/ 62 w 63"/>
                  <a:gd name="T51" fmla="*/ 1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3" h="116">
                    <a:moveTo>
                      <a:pt x="62" y="1"/>
                    </a:moveTo>
                    <a:cubicBezTo>
                      <a:pt x="61" y="0"/>
                      <a:pt x="59" y="0"/>
                      <a:pt x="58" y="1"/>
                    </a:cubicBezTo>
                    <a:cubicBezTo>
                      <a:pt x="50" y="9"/>
                      <a:pt x="42" y="17"/>
                      <a:pt x="34" y="26"/>
                    </a:cubicBezTo>
                    <a:cubicBezTo>
                      <a:pt x="30" y="30"/>
                      <a:pt x="26" y="34"/>
                      <a:pt x="23" y="39"/>
                    </a:cubicBezTo>
                    <a:cubicBezTo>
                      <a:pt x="19" y="43"/>
                      <a:pt x="15" y="48"/>
                      <a:pt x="12" y="53"/>
                    </a:cubicBezTo>
                    <a:cubicBezTo>
                      <a:pt x="11" y="53"/>
                      <a:pt x="11" y="53"/>
                      <a:pt x="11" y="53"/>
                    </a:cubicBezTo>
                    <a:cubicBezTo>
                      <a:pt x="10" y="54"/>
                      <a:pt x="10" y="55"/>
                      <a:pt x="9" y="57"/>
                    </a:cubicBezTo>
                    <a:cubicBezTo>
                      <a:pt x="8" y="58"/>
                      <a:pt x="7" y="60"/>
                      <a:pt x="7" y="61"/>
                    </a:cubicBezTo>
                    <a:cubicBezTo>
                      <a:pt x="6" y="64"/>
                      <a:pt x="6" y="64"/>
                      <a:pt x="6" y="64"/>
                    </a:cubicBezTo>
                    <a:cubicBezTo>
                      <a:pt x="6" y="66"/>
                      <a:pt x="6" y="66"/>
                      <a:pt x="6" y="66"/>
                    </a:cubicBezTo>
                    <a:cubicBezTo>
                      <a:pt x="5" y="67"/>
                      <a:pt x="5" y="69"/>
                      <a:pt x="5" y="70"/>
                    </a:cubicBezTo>
                    <a:cubicBezTo>
                      <a:pt x="4" y="76"/>
                      <a:pt x="3" y="81"/>
                      <a:pt x="2" y="88"/>
                    </a:cubicBezTo>
                    <a:cubicBezTo>
                      <a:pt x="1" y="96"/>
                      <a:pt x="1" y="101"/>
                      <a:pt x="1" y="110"/>
                    </a:cubicBezTo>
                    <a:cubicBezTo>
                      <a:pt x="0" y="116"/>
                      <a:pt x="8" y="115"/>
                      <a:pt x="9" y="111"/>
                    </a:cubicBezTo>
                    <a:cubicBezTo>
                      <a:pt x="10" y="103"/>
                      <a:pt x="11" y="96"/>
                      <a:pt x="12" y="89"/>
                    </a:cubicBezTo>
                    <a:cubicBezTo>
                      <a:pt x="13" y="82"/>
                      <a:pt x="13" y="77"/>
                      <a:pt x="15" y="72"/>
                    </a:cubicBezTo>
                    <a:cubicBezTo>
                      <a:pt x="15" y="71"/>
                      <a:pt x="15" y="70"/>
                      <a:pt x="15" y="69"/>
                    </a:cubicBezTo>
                    <a:cubicBezTo>
                      <a:pt x="17" y="65"/>
                      <a:pt x="17" y="65"/>
                      <a:pt x="17" y="65"/>
                    </a:cubicBezTo>
                    <a:cubicBezTo>
                      <a:pt x="17" y="64"/>
                      <a:pt x="17" y="63"/>
                      <a:pt x="18" y="62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8" y="61"/>
                      <a:pt x="19" y="60"/>
                      <a:pt x="20" y="59"/>
                    </a:cubicBezTo>
                    <a:cubicBezTo>
                      <a:pt x="20" y="59"/>
                      <a:pt x="20" y="59"/>
                      <a:pt x="20" y="59"/>
                    </a:cubicBezTo>
                    <a:cubicBezTo>
                      <a:pt x="23" y="55"/>
                      <a:pt x="26" y="51"/>
                      <a:pt x="30" y="45"/>
                    </a:cubicBezTo>
                    <a:cubicBezTo>
                      <a:pt x="41" y="32"/>
                      <a:pt x="41" y="32"/>
                      <a:pt x="41" y="32"/>
                    </a:cubicBezTo>
                    <a:cubicBezTo>
                      <a:pt x="49" y="22"/>
                      <a:pt x="56" y="13"/>
                      <a:pt x="62" y="5"/>
                    </a:cubicBezTo>
                    <a:cubicBezTo>
                      <a:pt x="63" y="4"/>
                      <a:pt x="63" y="2"/>
                      <a:pt x="62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04" name="ïsľiḑé">
                <a:extLst>
                  <a:ext uri="{FF2B5EF4-FFF2-40B4-BE49-F238E27FC236}">
                    <a16:creationId xmlns:a16="http://schemas.microsoft.com/office/drawing/2014/main" id="{9CE23F81-218D-41D8-9373-02320D7CAAFC}"/>
                  </a:ext>
                </a:extLst>
              </p:cNvPr>
              <p:cNvSpPr/>
              <p:nvPr userDrawn="1"/>
            </p:nvSpPr>
            <p:spPr bwMode="auto">
              <a:xfrm flipH="1">
                <a:off x="8423704" y="3247448"/>
                <a:ext cx="135557" cy="87359"/>
              </a:xfrm>
              <a:custGeom>
                <a:avLst/>
                <a:gdLst>
                  <a:gd name="T0" fmla="*/ 64 w 65"/>
                  <a:gd name="T1" fmla="*/ 0 h 42"/>
                  <a:gd name="T2" fmla="*/ 0 w 65"/>
                  <a:gd name="T3" fmla="*/ 4 h 42"/>
                  <a:gd name="T4" fmla="*/ 0 w 65"/>
                  <a:gd name="T5" fmla="*/ 25 h 42"/>
                  <a:gd name="T6" fmla="*/ 27 w 65"/>
                  <a:gd name="T7" fmla="*/ 41 h 42"/>
                  <a:gd name="T8" fmla="*/ 40 w 65"/>
                  <a:gd name="T9" fmla="*/ 41 h 42"/>
                  <a:gd name="T10" fmla="*/ 65 w 65"/>
                  <a:gd name="T11" fmla="*/ 23 h 42"/>
                  <a:gd name="T12" fmla="*/ 64 w 65"/>
                  <a:gd name="T13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42">
                    <a:moveTo>
                      <a:pt x="64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1" y="34"/>
                      <a:pt x="13" y="42"/>
                      <a:pt x="27" y="41"/>
                    </a:cubicBezTo>
                    <a:cubicBezTo>
                      <a:pt x="40" y="41"/>
                      <a:pt x="40" y="41"/>
                      <a:pt x="40" y="41"/>
                    </a:cubicBezTo>
                    <a:cubicBezTo>
                      <a:pt x="54" y="41"/>
                      <a:pt x="65" y="33"/>
                      <a:pt x="65" y="23"/>
                    </a:cubicBezTo>
                    <a:cubicBezTo>
                      <a:pt x="64" y="0"/>
                      <a:pt x="64" y="0"/>
                      <a:pt x="64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05" name="iŝ1íḋè">
                <a:extLst>
                  <a:ext uri="{FF2B5EF4-FFF2-40B4-BE49-F238E27FC236}">
                    <a16:creationId xmlns:a16="http://schemas.microsoft.com/office/drawing/2014/main" id="{CEF8DA49-E44D-483B-9C10-23C001FBCCC8}"/>
                  </a:ext>
                </a:extLst>
              </p:cNvPr>
              <p:cNvSpPr/>
              <p:nvPr userDrawn="1"/>
            </p:nvSpPr>
            <p:spPr bwMode="auto">
              <a:xfrm flipH="1">
                <a:off x="8423704" y="3247448"/>
                <a:ext cx="100412" cy="77317"/>
              </a:xfrm>
              <a:custGeom>
                <a:avLst/>
                <a:gdLst>
                  <a:gd name="T0" fmla="*/ 47 w 48"/>
                  <a:gd name="T1" fmla="*/ 0 h 37"/>
                  <a:gd name="T2" fmla="*/ 0 w 48"/>
                  <a:gd name="T3" fmla="*/ 3 h 37"/>
                  <a:gd name="T4" fmla="*/ 20 w 48"/>
                  <a:gd name="T5" fmla="*/ 36 h 37"/>
                  <a:gd name="T6" fmla="*/ 30 w 48"/>
                  <a:gd name="T7" fmla="*/ 36 h 37"/>
                  <a:gd name="T8" fmla="*/ 48 w 48"/>
                  <a:gd name="T9" fmla="*/ 20 h 37"/>
                  <a:gd name="T10" fmla="*/ 47 w 48"/>
                  <a:gd name="T11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37">
                    <a:moveTo>
                      <a:pt x="47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1" y="37"/>
                      <a:pt x="20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40" y="36"/>
                      <a:pt x="48" y="29"/>
                      <a:pt x="48" y="20"/>
                    </a:cubicBezTo>
                    <a:cubicBezTo>
                      <a:pt x="47" y="0"/>
                      <a:pt x="47" y="0"/>
                      <a:pt x="47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06" name="iṥļiḑe">
                <a:extLst>
                  <a:ext uri="{FF2B5EF4-FFF2-40B4-BE49-F238E27FC236}">
                    <a16:creationId xmlns:a16="http://schemas.microsoft.com/office/drawing/2014/main" id="{F028F7B3-B634-468A-AD01-A6FA76F34A3D}"/>
                  </a:ext>
                </a:extLst>
              </p:cNvPr>
              <p:cNvSpPr/>
              <p:nvPr userDrawn="1"/>
            </p:nvSpPr>
            <p:spPr bwMode="auto">
              <a:xfrm flipH="1">
                <a:off x="8425713" y="3164105"/>
                <a:ext cx="140577" cy="91375"/>
              </a:xfrm>
              <a:custGeom>
                <a:avLst/>
                <a:gdLst>
                  <a:gd name="T0" fmla="*/ 64 w 67"/>
                  <a:gd name="T1" fmla="*/ 0 h 44"/>
                  <a:gd name="T2" fmla="*/ 0 w 67"/>
                  <a:gd name="T3" fmla="*/ 7 h 44"/>
                  <a:gd name="T4" fmla="*/ 3 w 67"/>
                  <a:gd name="T5" fmla="*/ 44 h 44"/>
                  <a:gd name="T6" fmla="*/ 67 w 67"/>
                  <a:gd name="T7" fmla="*/ 40 h 44"/>
                  <a:gd name="T8" fmla="*/ 64 w 67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44">
                    <a:moveTo>
                      <a:pt x="64" y="0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1" y="19"/>
                      <a:pt x="2" y="31"/>
                      <a:pt x="3" y="44"/>
                    </a:cubicBezTo>
                    <a:cubicBezTo>
                      <a:pt x="67" y="40"/>
                      <a:pt x="67" y="40"/>
                      <a:pt x="67" y="40"/>
                    </a:cubicBezTo>
                    <a:cubicBezTo>
                      <a:pt x="66" y="27"/>
                      <a:pt x="65" y="13"/>
                      <a:pt x="64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07" name="iṥļíďé">
                <a:extLst>
                  <a:ext uri="{FF2B5EF4-FFF2-40B4-BE49-F238E27FC236}">
                    <a16:creationId xmlns:a16="http://schemas.microsoft.com/office/drawing/2014/main" id="{FE58F45E-CB41-45C1-9A12-8866E33E24AC}"/>
                  </a:ext>
                </a:extLst>
              </p:cNvPr>
              <p:cNvSpPr/>
              <p:nvPr userDrawn="1"/>
            </p:nvSpPr>
            <p:spPr bwMode="auto">
              <a:xfrm flipH="1">
                <a:off x="8425713" y="3164105"/>
                <a:ext cx="140577" cy="91375"/>
              </a:xfrm>
              <a:custGeom>
                <a:avLst/>
                <a:gdLst>
                  <a:gd name="T0" fmla="*/ 64 w 67"/>
                  <a:gd name="T1" fmla="*/ 0 h 44"/>
                  <a:gd name="T2" fmla="*/ 0 w 67"/>
                  <a:gd name="T3" fmla="*/ 7 h 44"/>
                  <a:gd name="T4" fmla="*/ 3 w 67"/>
                  <a:gd name="T5" fmla="*/ 44 h 44"/>
                  <a:gd name="T6" fmla="*/ 67 w 67"/>
                  <a:gd name="T7" fmla="*/ 40 h 44"/>
                  <a:gd name="T8" fmla="*/ 64 w 67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44">
                    <a:moveTo>
                      <a:pt x="64" y="0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1" y="19"/>
                      <a:pt x="2" y="31"/>
                      <a:pt x="3" y="44"/>
                    </a:cubicBezTo>
                    <a:cubicBezTo>
                      <a:pt x="67" y="40"/>
                      <a:pt x="67" y="40"/>
                      <a:pt x="67" y="40"/>
                    </a:cubicBezTo>
                    <a:cubicBezTo>
                      <a:pt x="66" y="27"/>
                      <a:pt x="65" y="13"/>
                      <a:pt x="64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08" name="íṩļiḋé">
                <a:extLst>
                  <a:ext uri="{FF2B5EF4-FFF2-40B4-BE49-F238E27FC236}">
                    <a16:creationId xmlns:a16="http://schemas.microsoft.com/office/drawing/2014/main" id="{9B6AD393-F116-4D01-9C17-9D8D458B768D}"/>
                  </a:ext>
                </a:extLst>
              </p:cNvPr>
              <p:cNvSpPr/>
              <p:nvPr userDrawn="1"/>
            </p:nvSpPr>
            <p:spPr bwMode="auto">
              <a:xfrm flipH="1">
                <a:off x="8417680" y="3228369"/>
                <a:ext cx="150618" cy="19079"/>
              </a:xfrm>
              <a:custGeom>
                <a:avLst/>
                <a:gdLst>
                  <a:gd name="T0" fmla="*/ 68 w 72"/>
                  <a:gd name="T1" fmla="*/ 1 h 9"/>
                  <a:gd name="T2" fmla="*/ 3 w 72"/>
                  <a:gd name="T3" fmla="*/ 5 h 9"/>
                  <a:gd name="T4" fmla="*/ 3 w 72"/>
                  <a:gd name="T5" fmla="*/ 9 h 9"/>
                  <a:gd name="T6" fmla="*/ 68 w 72"/>
                  <a:gd name="T7" fmla="*/ 5 h 9"/>
                  <a:gd name="T8" fmla="*/ 68 w 72"/>
                  <a:gd name="T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9">
                    <a:moveTo>
                      <a:pt x="68" y="1"/>
                    </a:moveTo>
                    <a:cubicBezTo>
                      <a:pt x="3" y="5"/>
                      <a:pt x="3" y="5"/>
                      <a:pt x="3" y="5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68" y="5"/>
                      <a:pt x="68" y="5"/>
                      <a:pt x="68" y="5"/>
                    </a:cubicBezTo>
                    <a:cubicBezTo>
                      <a:pt x="72" y="5"/>
                      <a:pt x="71" y="0"/>
                      <a:pt x="68" y="1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09" name="îṣļiḍê">
                <a:extLst>
                  <a:ext uri="{FF2B5EF4-FFF2-40B4-BE49-F238E27FC236}">
                    <a16:creationId xmlns:a16="http://schemas.microsoft.com/office/drawing/2014/main" id="{45475B1F-379B-4B94-932D-1B4A2F8305D7}"/>
                  </a:ext>
                </a:extLst>
              </p:cNvPr>
              <p:cNvSpPr/>
              <p:nvPr userDrawn="1"/>
            </p:nvSpPr>
            <p:spPr bwMode="auto">
              <a:xfrm flipH="1">
                <a:off x="8419688" y="3209291"/>
                <a:ext cx="150618" cy="21087"/>
              </a:xfrm>
              <a:custGeom>
                <a:avLst/>
                <a:gdLst>
                  <a:gd name="T0" fmla="*/ 68 w 72"/>
                  <a:gd name="T1" fmla="*/ 0 h 10"/>
                  <a:gd name="T2" fmla="*/ 3 w 72"/>
                  <a:gd name="T3" fmla="*/ 5 h 10"/>
                  <a:gd name="T4" fmla="*/ 4 w 72"/>
                  <a:gd name="T5" fmla="*/ 10 h 10"/>
                  <a:gd name="T6" fmla="*/ 68 w 72"/>
                  <a:gd name="T7" fmla="*/ 5 h 10"/>
                  <a:gd name="T8" fmla="*/ 68 w 72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10">
                    <a:moveTo>
                      <a:pt x="68" y="0"/>
                    </a:moveTo>
                    <a:cubicBezTo>
                      <a:pt x="3" y="5"/>
                      <a:pt x="3" y="5"/>
                      <a:pt x="3" y="5"/>
                    </a:cubicBezTo>
                    <a:cubicBezTo>
                      <a:pt x="0" y="6"/>
                      <a:pt x="1" y="10"/>
                      <a:pt x="4" y="10"/>
                    </a:cubicBezTo>
                    <a:cubicBezTo>
                      <a:pt x="68" y="5"/>
                      <a:pt x="68" y="5"/>
                      <a:pt x="68" y="5"/>
                    </a:cubicBezTo>
                    <a:cubicBezTo>
                      <a:pt x="72" y="5"/>
                      <a:pt x="71" y="0"/>
                      <a:pt x="68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10" name="ïṧľíḋê">
                <a:extLst>
                  <a:ext uri="{FF2B5EF4-FFF2-40B4-BE49-F238E27FC236}">
                    <a16:creationId xmlns:a16="http://schemas.microsoft.com/office/drawing/2014/main" id="{8D024713-BAAC-41AD-A404-F3AD7BCB2376}"/>
                  </a:ext>
                </a:extLst>
              </p:cNvPr>
              <p:cNvSpPr/>
              <p:nvPr userDrawn="1"/>
            </p:nvSpPr>
            <p:spPr bwMode="auto">
              <a:xfrm flipH="1">
                <a:off x="8421696" y="3191217"/>
                <a:ext cx="148610" cy="20083"/>
              </a:xfrm>
              <a:custGeom>
                <a:avLst/>
                <a:gdLst>
                  <a:gd name="T0" fmla="*/ 67 w 71"/>
                  <a:gd name="T1" fmla="*/ 0 h 10"/>
                  <a:gd name="T2" fmla="*/ 3 w 71"/>
                  <a:gd name="T3" fmla="*/ 6 h 10"/>
                  <a:gd name="T4" fmla="*/ 3 w 71"/>
                  <a:gd name="T5" fmla="*/ 10 h 10"/>
                  <a:gd name="T6" fmla="*/ 67 w 71"/>
                  <a:gd name="T7" fmla="*/ 5 h 10"/>
                  <a:gd name="T8" fmla="*/ 67 w 71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0">
                    <a:moveTo>
                      <a:pt x="67" y="0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0" y="6"/>
                      <a:pt x="0" y="10"/>
                      <a:pt x="3" y="10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71" y="5"/>
                      <a:pt x="71" y="0"/>
                      <a:pt x="67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11" name="ïṡḻîḋe">
                <a:extLst>
                  <a:ext uri="{FF2B5EF4-FFF2-40B4-BE49-F238E27FC236}">
                    <a16:creationId xmlns:a16="http://schemas.microsoft.com/office/drawing/2014/main" id="{E1EF5404-E892-4332-B158-690D847E1542}"/>
                  </a:ext>
                </a:extLst>
              </p:cNvPr>
              <p:cNvSpPr/>
              <p:nvPr userDrawn="1"/>
            </p:nvSpPr>
            <p:spPr bwMode="auto">
              <a:xfrm flipH="1">
                <a:off x="8530141" y="3174146"/>
                <a:ext cx="42173" cy="37153"/>
              </a:xfrm>
              <a:custGeom>
                <a:avLst/>
                <a:gdLst>
                  <a:gd name="T0" fmla="*/ 4 w 20"/>
                  <a:gd name="T1" fmla="*/ 14 h 18"/>
                  <a:gd name="T2" fmla="*/ 4 w 20"/>
                  <a:gd name="T3" fmla="*/ 18 h 18"/>
                  <a:gd name="T4" fmla="*/ 4 w 20"/>
                  <a:gd name="T5" fmla="*/ 14 h 18"/>
                  <a:gd name="T6" fmla="*/ 4 w 20"/>
                  <a:gd name="T7" fmla="*/ 14 h 18"/>
                  <a:gd name="T8" fmla="*/ 3 w 20"/>
                  <a:gd name="T9" fmla="*/ 5 h 18"/>
                  <a:gd name="T10" fmla="*/ 3 w 20"/>
                  <a:gd name="T11" fmla="*/ 10 h 18"/>
                  <a:gd name="T12" fmla="*/ 3 w 20"/>
                  <a:gd name="T13" fmla="*/ 10 h 18"/>
                  <a:gd name="T14" fmla="*/ 3 w 20"/>
                  <a:gd name="T15" fmla="*/ 5 h 18"/>
                  <a:gd name="T16" fmla="*/ 20 w 20"/>
                  <a:gd name="T17" fmla="*/ 0 h 18"/>
                  <a:gd name="T18" fmla="*/ 6 w 20"/>
                  <a:gd name="T19" fmla="*/ 1 h 18"/>
                  <a:gd name="T20" fmla="*/ 20 w 20"/>
                  <a:gd name="T21" fmla="*/ 0 h 18"/>
                  <a:gd name="T22" fmla="*/ 20 w 20"/>
                  <a:gd name="T2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" h="18">
                    <a:moveTo>
                      <a:pt x="4" y="14"/>
                    </a:moveTo>
                    <a:cubicBezTo>
                      <a:pt x="1" y="14"/>
                      <a:pt x="1" y="18"/>
                      <a:pt x="4" y="18"/>
                    </a:cubicBezTo>
                    <a:cubicBezTo>
                      <a:pt x="1" y="18"/>
                      <a:pt x="1" y="14"/>
                      <a:pt x="4" y="14"/>
                    </a:cubicBezTo>
                    <a:cubicBezTo>
                      <a:pt x="4" y="14"/>
                      <a:pt x="4" y="14"/>
                      <a:pt x="4" y="14"/>
                    </a:cubicBezTo>
                    <a:moveTo>
                      <a:pt x="3" y="5"/>
                    </a:moveTo>
                    <a:cubicBezTo>
                      <a:pt x="0" y="6"/>
                      <a:pt x="0" y="10"/>
                      <a:pt x="3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8"/>
                      <a:pt x="3" y="7"/>
                      <a:pt x="3" y="5"/>
                    </a:cubicBezTo>
                    <a:moveTo>
                      <a:pt x="20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12" name="îṣḷîḑê">
                <a:extLst>
                  <a:ext uri="{FF2B5EF4-FFF2-40B4-BE49-F238E27FC236}">
                    <a16:creationId xmlns:a16="http://schemas.microsoft.com/office/drawing/2014/main" id="{8FD13EDE-534D-4110-99AD-07D034832D05}"/>
                  </a:ext>
                </a:extLst>
              </p:cNvPr>
              <p:cNvSpPr/>
              <p:nvPr userDrawn="1"/>
            </p:nvSpPr>
            <p:spPr bwMode="auto">
              <a:xfrm flipH="1">
                <a:off x="8528133" y="3174146"/>
                <a:ext cx="38157" cy="29120"/>
              </a:xfrm>
              <a:custGeom>
                <a:avLst/>
                <a:gdLst>
                  <a:gd name="T0" fmla="*/ 17 w 18"/>
                  <a:gd name="T1" fmla="*/ 0 h 14"/>
                  <a:gd name="T2" fmla="*/ 3 w 18"/>
                  <a:gd name="T3" fmla="*/ 1 h 14"/>
                  <a:gd name="T4" fmla="*/ 0 w 18"/>
                  <a:gd name="T5" fmla="*/ 2 h 14"/>
                  <a:gd name="T6" fmla="*/ 0 w 18"/>
                  <a:gd name="T7" fmla="*/ 5 h 14"/>
                  <a:gd name="T8" fmla="*/ 0 w 18"/>
                  <a:gd name="T9" fmla="*/ 5 h 14"/>
                  <a:gd name="T10" fmla="*/ 0 w 18"/>
                  <a:gd name="T11" fmla="*/ 10 h 14"/>
                  <a:gd name="T12" fmla="*/ 0 w 18"/>
                  <a:gd name="T13" fmla="*/ 10 h 14"/>
                  <a:gd name="T14" fmla="*/ 1 w 18"/>
                  <a:gd name="T15" fmla="*/ 14 h 14"/>
                  <a:gd name="T16" fmla="*/ 1 w 18"/>
                  <a:gd name="T17" fmla="*/ 14 h 14"/>
                  <a:gd name="T18" fmla="*/ 1 w 18"/>
                  <a:gd name="T19" fmla="*/ 14 h 14"/>
                  <a:gd name="T20" fmla="*/ 1 w 18"/>
                  <a:gd name="T21" fmla="*/ 14 h 14"/>
                  <a:gd name="T22" fmla="*/ 18 w 18"/>
                  <a:gd name="T23" fmla="*/ 12 h 14"/>
                  <a:gd name="T24" fmla="*/ 17 w 18"/>
                  <a:gd name="T2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14">
                    <a:moveTo>
                      <a:pt x="17" y="0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7"/>
                      <a:pt x="0" y="8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8"/>
                      <a:pt x="17" y="4"/>
                      <a:pt x="17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13" name="îślïďe">
                <a:extLst>
                  <a:ext uri="{FF2B5EF4-FFF2-40B4-BE49-F238E27FC236}">
                    <a16:creationId xmlns:a16="http://schemas.microsoft.com/office/drawing/2014/main" id="{E039E12C-BB17-4326-A5E3-4B4DCBEC2B2D}"/>
                  </a:ext>
                </a:extLst>
              </p:cNvPr>
              <p:cNvSpPr/>
              <p:nvPr userDrawn="1"/>
            </p:nvSpPr>
            <p:spPr bwMode="auto">
              <a:xfrm flipH="1">
                <a:off x="8561268" y="3211300"/>
                <a:ext cx="9038" cy="19079"/>
              </a:xfrm>
              <a:custGeom>
                <a:avLst/>
                <a:gdLst>
                  <a:gd name="T0" fmla="*/ 3 w 4"/>
                  <a:gd name="T1" fmla="*/ 0 h 9"/>
                  <a:gd name="T2" fmla="*/ 3 w 4"/>
                  <a:gd name="T3" fmla="*/ 0 h 9"/>
                  <a:gd name="T4" fmla="*/ 3 w 4"/>
                  <a:gd name="T5" fmla="*/ 4 h 9"/>
                  <a:gd name="T6" fmla="*/ 4 w 4"/>
                  <a:gd name="T7" fmla="*/ 9 h 9"/>
                  <a:gd name="T8" fmla="*/ 3 w 4"/>
                  <a:gd name="T9" fmla="*/ 4 h 9"/>
                  <a:gd name="T10" fmla="*/ 3 w 4"/>
                  <a:gd name="T11" fmla="*/ 4 h 9"/>
                  <a:gd name="T12" fmla="*/ 3 w 4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9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0" y="5"/>
                      <a:pt x="1" y="9"/>
                      <a:pt x="4" y="9"/>
                    </a:cubicBezTo>
                    <a:cubicBezTo>
                      <a:pt x="1" y="9"/>
                      <a:pt x="0" y="5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3"/>
                      <a:pt x="3" y="2"/>
                      <a:pt x="3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14" name="isľîḓé">
                <a:extLst>
                  <a:ext uri="{FF2B5EF4-FFF2-40B4-BE49-F238E27FC236}">
                    <a16:creationId xmlns:a16="http://schemas.microsoft.com/office/drawing/2014/main" id="{84A5034C-DAB4-4115-BF69-52F48BBE0B5A}"/>
                  </a:ext>
                </a:extLst>
              </p:cNvPr>
              <p:cNvSpPr/>
              <p:nvPr userDrawn="1"/>
            </p:nvSpPr>
            <p:spPr bwMode="auto">
              <a:xfrm flipH="1">
                <a:off x="8526125" y="3209291"/>
                <a:ext cx="37153" cy="11046"/>
              </a:xfrm>
              <a:custGeom>
                <a:avLst/>
                <a:gdLst>
                  <a:gd name="T0" fmla="*/ 17 w 18"/>
                  <a:gd name="T1" fmla="*/ 0 h 5"/>
                  <a:gd name="T2" fmla="*/ 0 w 18"/>
                  <a:gd name="T3" fmla="*/ 1 h 5"/>
                  <a:gd name="T4" fmla="*/ 0 w 18"/>
                  <a:gd name="T5" fmla="*/ 5 h 5"/>
                  <a:gd name="T6" fmla="*/ 18 w 18"/>
                  <a:gd name="T7" fmla="*/ 4 h 5"/>
                  <a:gd name="T8" fmla="*/ 17 w 18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5">
                    <a:moveTo>
                      <a:pt x="17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4"/>
                      <a:pt x="0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3"/>
                      <a:pt x="17" y="1"/>
                      <a:pt x="17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15" name="îS1îḋê">
                <a:extLst>
                  <a:ext uri="{FF2B5EF4-FFF2-40B4-BE49-F238E27FC236}">
                    <a16:creationId xmlns:a16="http://schemas.microsoft.com/office/drawing/2014/main" id="{F94550D5-5E1D-490B-8287-24221299B982}"/>
                  </a:ext>
                </a:extLst>
              </p:cNvPr>
              <p:cNvSpPr/>
              <p:nvPr userDrawn="1"/>
            </p:nvSpPr>
            <p:spPr bwMode="auto">
              <a:xfrm flipH="1">
                <a:off x="8561269" y="3230377"/>
                <a:ext cx="7029" cy="17071"/>
              </a:xfrm>
              <a:custGeom>
                <a:avLst/>
                <a:gdLst>
                  <a:gd name="T0" fmla="*/ 3 w 3"/>
                  <a:gd name="T1" fmla="*/ 4 h 8"/>
                  <a:gd name="T2" fmla="*/ 3 w 3"/>
                  <a:gd name="T3" fmla="*/ 8 h 8"/>
                  <a:gd name="T4" fmla="*/ 3 w 3"/>
                  <a:gd name="T5" fmla="*/ 4 h 8"/>
                  <a:gd name="T6" fmla="*/ 3 w 3"/>
                  <a:gd name="T7" fmla="*/ 4 h 8"/>
                  <a:gd name="T8" fmla="*/ 3 w 3"/>
                  <a:gd name="T9" fmla="*/ 0 h 8"/>
                  <a:gd name="T10" fmla="*/ 3 w 3"/>
                  <a:gd name="T11" fmla="*/ 0 h 8"/>
                  <a:gd name="T12" fmla="*/ 3 w 3"/>
                  <a:gd name="T13" fmla="*/ 1 h 8"/>
                  <a:gd name="T14" fmla="*/ 3 w 3"/>
                  <a:gd name="T1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8">
                    <a:moveTo>
                      <a:pt x="3" y="4"/>
                    </a:moveTo>
                    <a:cubicBezTo>
                      <a:pt x="0" y="4"/>
                      <a:pt x="0" y="8"/>
                      <a:pt x="3" y="8"/>
                    </a:cubicBezTo>
                    <a:cubicBezTo>
                      <a:pt x="0" y="8"/>
                      <a:pt x="0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16" name="îṧlïḍé">
                <a:extLst>
                  <a:ext uri="{FF2B5EF4-FFF2-40B4-BE49-F238E27FC236}">
                    <a16:creationId xmlns:a16="http://schemas.microsoft.com/office/drawing/2014/main" id="{4A0157BA-AF0F-41FB-9E0E-0B34B00934F2}"/>
                  </a:ext>
                </a:extLst>
              </p:cNvPr>
              <p:cNvSpPr/>
              <p:nvPr userDrawn="1"/>
            </p:nvSpPr>
            <p:spPr bwMode="auto">
              <a:xfrm flipH="1">
                <a:off x="8526125" y="3226361"/>
                <a:ext cx="35145" cy="12050"/>
              </a:xfrm>
              <a:custGeom>
                <a:avLst/>
                <a:gdLst>
                  <a:gd name="T0" fmla="*/ 17 w 17"/>
                  <a:gd name="T1" fmla="*/ 0 h 6"/>
                  <a:gd name="T2" fmla="*/ 0 w 17"/>
                  <a:gd name="T3" fmla="*/ 2 h 6"/>
                  <a:gd name="T4" fmla="*/ 0 w 17"/>
                  <a:gd name="T5" fmla="*/ 3 h 6"/>
                  <a:gd name="T6" fmla="*/ 0 w 17"/>
                  <a:gd name="T7" fmla="*/ 6 h 6"/>
                  <a:gd name="T8" fmla="*/ 0 w 17"/>
                  <a:gd name="T9" fmla="*/ 6 h 6"/>
                  <a:gd name="T10" fmla="*/ 0 w 17"/>
                  <a:gd name="T11" fmla="*/ 6 h 6"/>
                  <a:gd name="T12" fmla="*/ 0 w 17"/>
                  <a:gd name="T13" fmla="*/ 6 h 6"/>
                  <a:gd name="T14" fmla="*/ 17 w 17"/>
                  <a:gd name="T15" fmla="*/ 5 h 6"/>
                  <a:gd name="T16" fmla="*/ 17 w 17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6">
                    <a:moveTo>
                      <a:pt x="17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3"/>
                      <a:pt x="17" y="2"/>
                      <a:pt x="17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17" name="îṣ1íḋé">
                <a:extLst>
                  <a:ext uri="{FF2B5EF4-FFF2-40B4-BE49-F238E27FC236}">
                    <a16:creationId xmlns:a16="http://schemas.microsoft.com/office/drawing/2014/main" id="{8C9E9F6C-39AD-4549-9073-7281A435073B}"/>
                  </a:ext>
                </a:extLst>
              </p:cNvPr>
              <p:cNvSpPr/>
              <p:nvPr userDrawn="1"/>
            </p:nvSpPr>
            <p:spPr bwMode="auto">
              <a:xfrm flipH="1">
                <a:off x="8524116" y="3253473"/>
                <a:ext cx="35145" cy="2008"/>
              </a:xfrm>
              <a:custGeom>
                <a:avLst/>
                <a:gdLst>
                  <a:gd name="T0" fmla="*/ 17 w 17"/>
                  <a:gd name="T1" fmla="*/ 0 h 1"/>
                  <a:gd name="T2" fmla="*/ 0 w 17"/>
                  <a:gd name="T3" fmla="*/ 1 h 1"/>
                  <a:gd name="T4" fmla="*/ 17 w 17"/>
                  <a:gd name="T5" fmla="*/ 0 h 1"/>
                  <a:gd name="T6" fmla="*/ 17 w 17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1">
                    <a:moveTo>
                      <a:pt x="17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18" name="ïş1îḍe">
                <a:extLst>
                  <a:ext uri="{FF2B5EF4-FFF2-40B4-BE49-F238E27FC236}">
                    <a16:creationId xmlns:a16="http://schemas.microsoft.com/office/drawing/2014/main" id="{A79AAF42-AC57-47D6-9BE8-4F9ED5A6B993}"/>
                  </a:ext>
                </a:extLst>
              </p:cNvPr>
              <p:cNvSpPr/>
              <p:nvPr userDrawn="1"/>
            </p:nvSpPr>
            <p:spPr bwMode="auto">
              <a:xfrm flipH="1">
                <a:off x="8524117" y="3245440"/>
                <a:ext cx="37153" cy="10041"/>
              </a:xfrm>
              <a:custGeom>
                <a:avLst/>
                <a:gdLst>
                  <a:gd name="T0" fmla="*/ 18 w 18"/>
                  <a:gd name="T1" fmla="*/ 0 h 5"/>
                  <a:gd name="T2" fmla="*/ 0 w 18"/>
                  <a:gd name="T3" fmla="*/ 1 h 5"/>
                  <a:gd name="T4" fmla="*/ 1 w 18"/>
                  <a:gd name="T5" fmla="*/ 5 h 5"/>
                  <a:gd name="T6" fmla="*/ 1 w 18"/>
                  <a:gd name="T7" fmla="*/ 5 h 5"/>
                  <a:gd name="T8" fmla="*/ 18 w 18"/>
                  <a:gd name="T9" fmla="*/ 4 h 5"/>
                  <a:gd name="T10" fmla="*/ 18 w 1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5">
                    <a:moveTo>
                      <a:pt x="18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3"/>
                      <a:pt x="18" y="1"/>
                      <a:pt x="18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19" name="ïşḻíḋe">
                <a:extLst>
                  <a:ext uri="{FF2B5EF4-FFF2-40B4-BE49-F238E27FC236}">
                    <a16:creationId xmlns:a16="http://schemas.microsoft.com/office/drawing/2014/main" id="{B6228841-C469-4F2E-A871-8C90189FADD9}"/>
                  </a:ext>
                </a:extLst>
              </p:cNvPr>
              <p:cNvSpPr/>
              <p:nvPr userDrawn="1"/>
            </p:nvSpPr>
            <p:spPr bwMode="auto">
              <a:xfrm flipH="1">
                <a:off x="8524116" y="3236402"/>
                <a:ext cx="44182" cy="11046"/>
              </a:xfrm>
              <a:custGeom>
                <a:avLst/>
                <a:gdLst>
                  <a:gd name="T0" fmla="*/ 20 w 21"/>
                  <a:gd name="T1" fmla="*/ 0 h 5"/>
                  <a:gd name="T2" fmla="*/ 3 w 21"/>
                  <a:gd name="T3" fmla="*/ 1 h 5"/>
                  <a:gd name="T4" fmla="*/ 3 w 21"/>
                  <a:gd name="T5" fmla="*/ 1 h 5"/>
                  <a:gd name="T6" fmla="*/ 3 w 21"/>
                  <a:gd name="T7" fmla="*/ 1 h 5"/>
                  <a:gd name="T8" fmla="*/ 3 w 21"/>
                  <a:gd name="T9" fmla="*/ 5 h 5"/>
                  <a:gd name="T10" fmla="*/ 3 w 21"/>
                  <a:gd name="T11" fmla="*/ 5 h 5"/>
                  <a:gd name="T12" fmla="*/ 3 w 21"/>
                  <a:gd name="T13" fmla="*/ 5 h 5"/>
                  <a:gd name="T14" fmla="*/ 3 w 21"/>
                  <a:gd name="T15" fmla="*/ 5 h 5"/>
                  <a:gd name="T16" fmla="*/ 3 w 21"/>
                  <a:gd name="T17" fmla="*/ 5 h 5"/>
                  <a:gd name="T18" fmla="*/ 21 w 21"/>
                  <a:gd name="T19" fmla="*/ 4 h 5"/>
                  <a:gd name="T20" fmla="*/ 20 w 21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5">
                    <a:moveTo>
                      <a:pt x="20" y="0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0" y="1"/>
                      <a:pt x="0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1" y="3"/>
                      <a:pt x="20" y="1"/>
                      <a:pt x="2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20" name="íṩļíďe">
                <a:extLst>
                  <a:ext uri="{FF2B5EF4-FFF2-40B4-BE49-F238E27FC236}">
                    <a16:creationId xmlns:a16="http://schemas.microsoft.com/office/drawing/2014/main" id="{ADAFE691-1D2F-4C89-90B2-04B442EC357E}"/>
                  </a:ext>
                </a:extLst>
              </p:cNvPr>
              <p:cNvSpPr/>
              <p:nvPr userDrawn="1"/>
            </p:nvSpPr>
            <p:spPr bwMode="auto">
              <a:xfrm flipH="1">
                <a:off x="8526124" y="3218328"/>
                <a:ext cx="44182" cy="12050"/>
              </a:xfrm>
              <a:custGeom>
                <a:avLst/>
                <a:gdLst>
                  <a:gd name="T0" fmla="*/ 21 w 21"/>
                  <a:gd name="T1" fmla="*/ 0 h 6"/>
                  <a:gd name="T2" fmla="*/ 3 w 21"/>
                  <a:gd name="T3" fmla="*/ 1 h 6"/>
                  <a:gd name="T4" fmla="*/ 3 w 21"/>
                  <a:gd name="T5" fmla="*/ 1 h 6"/>
                  <a:gd name="T6" fmla="*/ 4 w 21"/>
                  <a:gd name="T7" fmla="*/ 6 h 6"/>
                  <a:gd name="T8" fmla="*/ 4 w 21"/>
                  <a:gd name="T9" fmla="*/ 6 h 6"/>
                  <a:gd name="T10" fmla="*/ 4 w 21"/>
                  <a:gd name="T11" fmla="*/ 6 h 6"/>
                  <a:gd name="T12" fmla="*/ 4 w 21"/>
                  <a:gd name="T13" fmla="*/ 6 h 6"/>
                  <a:gd name="T14" fmla="*/ 4 w 21"/>
                  <a:gd name="T15" fmla="*/ 6 h 6"/>
                  <a:gd name="T16" fmla="*/ 4 w 21"/>
                  <a:gd name="T17" fmla="*/ 6 h 6"/>
                  <a:gd name="T18" fmla="*/ 21 w 21"/>
                  <a:gd name="T19" fmla="*/ 4 h 6"/>
                  <a:gd name="T20" fmla="*/ 21 w 21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6">
                    <a:moveTo>
                      <a:pt x="21" y="0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0" y="2"/>
                      <a:pt x="1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1" y="3"/>
                      <a:pt x="21" y="1"/>
                      <a:pt x="21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21" name="iSľïḋê">
                <a:extLst>
                  <a:ext uri="{FF2B5EF4-FFF2-40B4-BE49-F238E27FC236}">
                    <a16:creationId xmlns:a16="http://schemas.microsoft.com/office/drawing/2014/main" id="{20A5155F-3342-41C5-85F1-0DC90572FEB8}"/>
                  </a:ext>
                </a:extLst>
              </p:cNvPr>
              <p:cNvSpPr/>
              <p:nvPr userDrawn="1"/>
            </p:nvSpPr>
            <p:spPr bwMode="auto">
              <a:xfrm flipH="1">
                <a:off x="8528133" y="3199250"/>
                <a:ext cx="42173" cy="12050"/>
              </a:xfrm>
              <a:custGeom>
                <a:avLst/>
                <a:gdLst>
                  <a:gd name="T0" fmla="*/ 20 w 20"/>
                  <a:gd name="T1" fmla="*/ 0 h 6"/>
                  <a:gd name="T2" fmla="*/ 3 w 20"/>
                  <a:gd name="T3" fmla="*/ 2 h 6"/>
                  <a:gd name="T4" fmla="*/ 3 w 20"/>
                  <a:gd name="T5" fmla="*/ 2 h 6"/>
                  <a:gd name="T6" fmla="*/ 3 w 20"/>
                  <a:gd name="T7" fmla="*/ 2 h 6"/>
                  <a:gd name="T8" fmla="*/ 3 w 20"/>
                  <a:gd name="T9" fmla="*/ 6 h 6"/>
                  <a:gd name="T10" fmla="*/ 3 w 20"/>
                  <a:gd name="T11" fmla="*/ 6 h 6"/>
                  <a:gd name="T12" fmla="*/ 3 w 20"/>
                  <a:gd name="T13" fmla="*/ 6 h 6"/>
                  <a:gd name="T14" fmla="*/ 3 w 20"/>
                  <a:gd name="T15" fmla="*/ 6 h 6"/>
                  <a:gd name="T16" fmla="*/ 3 w 20"/>
                  <a:gd name="T17" fmla="*/ 6 h 6"/>
                  <a:gd name="T18" fmla="*/ 3 w 20"/>
                  <a:gd name="T19" fmla="*/ 6 h 6"/>
                  <a:gd name="T20" fmla="*/ 20 w 20"/>
                  <a:gd name="T21" fmla="*/ 5 h 6"/>
                  <a:gd name="T22" fmla="*/ 20 w 20"/>
                  <a:gd name="T2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" h="6">
                    <a:moveTo>
                      <a:pt x="20" y="0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0" y="2"/>
                      <a:pt x="0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3"/>
                      <a:pt x="20" y="2"/>
                      <a:pt x="2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22" name="îṧḻîde">
                <a:extLst>
                  <a:ext uri="{FF2B5EF4-FFF2-40B4-BE49-F238E27FC236}">
                    <a16:creationId xmlns:a16="http://schemas.microsoft.com/office/drawing/2014/main" id="{2E5D9334-69B4-4EC3-BEDF-4C093947C374}"/>
                  </a:ext>
                </a:extLst>
              </p:cNvPr>
              <p:cNvSpPr/>
              <p:nvPr userDrawn="1"/>
            </p:nvSpPr>
            <p:spPr bwMode="auto">
              <a:xfrm flipH="1">
                <a:off x="8574323" y="2579707"/>
                <a:ext cx="133548" cy="79326"/>
              </a:xfrm>
              <a:custGeom>
                <a:avLst/>
                <a:gdLst>
                  <a:gd name="T0" fmla="*/ 59 w 64"/>
                  <a:gd name="T1" fmla="*/ 0 h 38"/>
                  <a:gd name="T2" fmla="*/ 0 w 64"/>
                  <a:gd name="T3" fmla="*/ 27 h 38"/>
                  <a:gd name="T4" fmla="*/ 5 w 64"/>
                  <a:gd name="T5" fmla="*/ 38 h 38"/>
                  <a:gd name="T6" fmla="*/ 64 w 64"/>
                  <a:gd name="T7" fmla="*/ 13 h 38"/>
                  <a:gd name="T8" fmla="*/ 59 w 6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38">
                    <a:moveTo>
                      <a:pt x="59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1" y="30"/>
                      <a:pt x="3" y="34"/>
                      <a:pt x="5" y="38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2" y="8"/>
                      <a:pt x="60" y="4"/>
                      <a:pt x="5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23" name="ïṣḷïḓê">
                <a:extLst>
                  <a:ext uri="{FF2B5EF4-FFF2-40B4-BE49-F238E27FC236}">
                    <a16:creationId xmlns:a16="http://schemas.microsoft.com/office/drawing/2014/main" id="{67E0881E-6327-4921-BC46-69AF40001FEA}"/>
                  </a:ext>
                </a:extLst>
              </p:cNvPr>
              <p:cNvSpPr/>
              <p:nvPr userDrawn="1"/>
            </p:nvSpPr>
            <p:spPr bwMode="auto">
              <a:xfrm flipH="1">
                <a:off x="8432742" y="2585732"/>
                <a:ext cx="273121" cy="590423"/>
              </a:xfrm>
              <a:custGeom>
                <a:avLst/>
                <a:gdLst>
                  <a:gd name="T0" fmla="*/ 16 w 131"/>
                  <a:gd name="T1" fmla="*/ 20 h 283"/>
                  <a:gd name="T2" fmla="*/ 14 w 131"/>
                  <a:gd name="T3" fmla="*/ 23 h 283"/>
                  <a:gd name="T4" fmla="*/ 6 w 131"/>
                  <a:gd name="T5" fmla="*/ 22 h 283"/>
                  <a:gd name="T6" fmla="*/ 2 w 131"/>
                  <a:gd name="T7" fmla="*/ 25 h 283"/>
                  <a:gd name="T8" fmla="*/ 1 w 131"/>
                  <a:gd name="T9" fmla="*/ 26 h 283"/>
                  <a:gd name="T10" fmla="*/ 0 w 131"/>
                  <a:gd name="T11" fmla="*/ 27 h 283"/>
                  <a:gd name="T12" fmla="*/ 24 w 131"/>
                  <a:gd name="T13" fmla="*/ 89 h 283"/>
                  <a:gd name="T14" fmla="*/ 34 w 131"/>
                  <a:gd name="T15" fmla="*/ 120 h 283"/>
                  <a:gd name="T16" fmla="*/ 43 w 131"/>
                  <a:gd name="T17" fmla="*/ 153 h 283"/>
                  <a:gd name="T18" fmla="*/ 67 w 131"/>
                  <a:gd name="T19" fmla="*/ 283 h 283"/>
                  <a:gd name="T20" fmla="*/ 131 w 131"/>
                  <a:gd name="T21" fmla="*/ 277 h 283"/>
                  <a:gd name="T22" fmla="*/ 106 w 131"/>
                  <a:gd name="T23" fmla="*/ 136 h 283"/>
                  <a:gd name="T24" fmla="*/ 96 w 131"/>
                  <a:gd name="T25" fmla="*/ 102 h 283"/>
                  <a:gd name="T26" fmla="*/ 85 w 131"/>
                  <a:gd name="T27" fmla="*/ 68 h 283"/>
                  <a:gd name="T28" fmla="*/ 59 w 131"/>
                  <a:gd name="T29" fmla="*/ 1 h 283"/>
                  <a:gd name="T30" fmla="*/ 59 w 131"/>
                  <a:gd name="T31" fmla="*/ 1 h 283"/>
                  <a:gd name="T32" fmla="*/ 56 w 131"/>
                  <a:gd name="T33" fmla="*/ 0 h 283"/>
                  <a:gd name="T34" fmla="*/ 52 w 131"/>
                  <a:gd name="T35" fmla="*/ 2 h 283"/>
                  <a:gd name="T36" fmla="*/ 48 w 131"/>
                  <a:gd name="T37" fmla="*/ 9 h 283"/>
                  <a:gd name="T38" fmla="*/ 44 w 131"/>
                  <a:gd name="T39" fmla="*/ 8 h 283"/>
                  <a:gd name="T40" fmla="*/ 40 w 131"/>
                  <a:gd name="T41" fmla="*/ 8 h 283"/>
                  <a:gd name="T42" fmla="*/ 35 w 131"/>
                  <a:gd name="T43" fmla="*/ 10 h 283"/>
                  <a:gd name="T44" fmla="*/ 31 w 131"/>
                  <a:gd name="T45" fmla="*/ 16 h 283"/>
                  <a:gd name="T46" fmla="*/ 23 w 131"/>
                  <a:gd name="T47" fmla="*/ 15 h 283"/>
                  <a:gd name="T48" fmla="*/ 18 w 131"/>
                  <a:gd name="T49" fmla="*/ 17 h 283"/>
                  <a:gd name="T50" fmla="*/ 16 w 131"/>
                  <a:gd name="T51" fmla="*/ 2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1" h="283">
                    <a:moveTo>
                      <a:pt x="16" y="20"/>
                    </a:moveTo>
                    <a:cubicBezTo>
                      <a:pt x="14" y="23"/>
                      <a:pt x="14" y="23"/>
                      <a:pt x="14" y="23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4" y="22"/>
                      <a:pt x="2" y="23"/>
                      <a:pt x="2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9" y="47"/>
                      <a:pt x="17" y="68"/>
                      <a:pt x="24" y="89"/>
                    </a:cubicBezTo>
                    <a:cubicBezTo>
                      <a:pt x="28" y="99"/>
                      <a:pt x="31" y="110"/>
                      <a:pt x="34" y="120"/>
                    </a:cubicBezTo>
                    <a:cubicBezTo>
                      <a:pt x="37" y="131"/>
                      <a:pt x="41" y="142"/>
                      <a:pt x="43" y="153"/>
                    </a:cubicBezTo>
                    <a:cubicBezTo>
                      <a:pt x="54" y="196"/>
                      <a:pt x="62" y="239"/>
                      <a:pt x="67" y="283"/>
                    </a:cubicBezTo>
                    <a:cubicBezTo>
                      <a:pt x="131" y="277"/>
                      <a:pt x="131" y="277"/>
                      <a:pt x="131" y="277"/>
                    </a:cubicBezTo>
                    <a:cubicBezTo>
                      <a:pt x="126" y="229"/>
                      <a:pt x="118" y="182"/>
                      <a:pt x="106" y="136"/>
                    </a:cubicBezTo>
                    <a:cubicBezTo>
                      <a:pt x="103" y="125"/>
                      <a:pt x="99" y="113"/>
                      <a:pt x="96" y="102"/>
                    </a:cubicBezTo>
                    <a:cubicBezTo>
                      <a:pt x="93" y="90"/>
                      <a:pt x="89" y="79"/>
                      <a:pt x="85" y="68"/>
                    </a:cubicBezTo>
                    <a:cubicBezTo>
                      <a:pt x="77" y="45"/>
                      <a:pt x="69" y="23"/>
                      <a:pt x="59" y="1"/>
                    </a:cubicBezTo>
                    <a:cubicBezTo>
                      <a:pt x="59" y="1"/>
                      <a:pt x="59" y="1"/>
                      <a:pt x="59" y="1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5" y="0"/>
                      <a:pt x="53" y="1"/>
                      <a:pt x="52" y="2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38" y="7"/>
                      <a:pt x="36" y="8"/>
                      <a:pt x="35" y="10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1" y="15"/>
                      <a:pt x="19" y="16"/>
                      <a:pt x="18" y="17"/>
                    </a:cubicBezTo>
                    <a:lnTo>
                      <a:pt x="16" y="2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24" name="îsļïďè">
                <a:extLst>
                  <a:ext uri="{FF2B5EF4-FFF2-40B4-BE49-F238E27FC236}">
                    <a16:creationId xmlns:a16="http://schemas.microsoft.com/office/drawing/2014/main" id="{F9B533CA-7D2E-4DED-8E2A-BA7C933EE73D}"/>
                  </a:ext>
                </a:extLst>
              </p:cNvPr>
              <p:cNvSpPr/>
              <p:nvPr userDrawn="1"/>
            </p:nvSpPr>
            <p:spPr bwMode="auto">
              <a:xfrm flipH="1">
                <a:off x="8530141" y="2627905"/>
                <a:ext cx="175722" cy="548250"/>
              </a:xfrm>
              <a:custGeom>
                <a:avLst/>
                <a:gdLst>
                  <a:gd name="T0" fmla="*/ 2 w 84"/>
                  <a:gd name="T1" fmla="*/ 5 h 263"/>
                  <a:gd name="T2" fmla="*/ 1 w 84"/>
                  <a:gd name="T3" fmla="*/ 6 h 263"/>
                  <a:gd name="T4" fmla="*/ 0 w 84"/>
                  <a:gd name="T5" fmla="*/ 7 h 263"/>
                  <a:gd name="T6" fmla="*/ 24 w 84"/>
                  <a:gd name="T7" fmla="*/ 69 h 263"/>
                  <a:gd name="T8" fmla="*/ 34 w 84"/>
                  <a:gd name="T9" fmla="*/ 100 h 263"/>
                  <a:gd name="T10" fmla="*/ 43 w 84"/>
                  <a:gd name="T11" fmla="*/ 133 h 263"/>
                  <a:gd name="T12" fmla="*/ 67 w 84"/>
                  <a:gd name="T13" fmla="*/ 263 h 263"/>
                  <a:gd name="T14" fmla="*/ 84 w 84"/>
                  <a:gd name="T15" fmla="*/ 262 h 263"/>
                  <a:gd name="T16" fmla="*/ 60 w 84"/>
                  <a:gd name="T17" fmla="*/ 128 h 263"/>
                  <a:gd name="T18" fmla="*/ 41 w 84"/>
                  <a:gd name="T19" fmla="*/ 63 h 263"/>
                  <a:gd name="T20" fmla="*/ 16 w 84"/>
                  <a:gd name="T21" fmla="*/ 0 h 263"/>
                  <a:gd name="T22" fmla="*/ 14 w 84"/>
                  <a:gd name="T23" fmla="*/ 3 h 263"/>
                  <a:gd name="T24" fmla="*/ 6 w 84"/>
                  <a:gd name="T25" fmla="*/ 2 h 263"/>
                  <a:gd name="T26" fmla="*/ 2 w 84"/>
                  <a:gd name="T27" fmla="*/ 5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" h="263">
                    <a:moveTo>
                      <a:pt x="2" y="5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9" y="27"/>
                      <a:pt x="17" y="48"/>
                      <a:pt x="24" y="69"/>
                    </a:cubicBezTo>
                    <a:cubicBezTo>
                      <a:pt x="28" y="79"/>
                      <a:pt x="31" y="90"/>
                      <a:pt x="34" y="100"/>
                    </a:cubicBezTo>
                    <a:cubicBezTo>
                      <a:pt x="37" y="111"/>
                      <a:pt x="41" y="122"/>
                      <a:pt x="43" y="133"/>
                    </a:cubicBezTo>
                    <a:cubicBezTo>
                      <a:pt x="54" y="176"/>
                      <a:pt x="62" y="219"/>
                      <a:pt x="67" y="263"/>
                    </a:cubicBezTo>
                    <a:cubicBezTo>
                      <a:pt x="84" y="262"/>
                      <a:pt x="84" y="262"/>
                      <a:pt x="84" y="262"/>
                    </a:cubicBezTo>
                    <a:cubicBezTo>
                      <a:pt x="79" y="217"/>
                      <a:pt x="71" y="172"/>
                      <a:pt x="60" y="128"/>
                    </a:cubicBezTo>
                    <a:cubicBezTo>
                      <a:pt x="55" y="106"/>
                      <a:pt x="48" y="85"/>
                      <a:pt x="41" y="63"/>
                    </a:cubicBezTo>
                    <a:cubicBezTo>
                      <a:pt x="33" y="42"/>
                      <a:pt x="25" y="21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4" y="2"/>
                      <a:pt x="2" y="3"/>
                      <a:pt x="2" y="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25" name="ïsļiḍe">
                <a:extLst>
                  <a:ext uri="{FF2B5EF4-FFF2-40B4-BE49-F238E27FC236}">
                    <a16:creationId xmlns:a16="http://schemas.microsoft.com/office/drawing/2014/main" id="{3311F6E0-244E-487C-BF19-D6A3B627F8D2}"/>
                  </a:ext>
                </a:extLst>
              </p:cNvPr>
              <p:cNvSpPr/>
              <p:nvPr userDrawn="1"/>
            </p:nvSpPr>
            <p:spPr bwMode="auto">
              <a:xfrm flipH="1">
                <a:off x="8432741" y="2585732"/>
                <a:ext cx="180742" cy="582390"/>
              </a:xfrm>
              <a:custGeom>
                <a:avLst/>
                <a:gdLst>
                  <a:gd name="T0" fmla="*/ 8 w 87"/>
                  <a:gd name="T1" fmla="*/ 2 h 279"/>
                  <a:gd name="T2" fmla="*/ 4 w 87"/>
                  <a:gd name="T3" fmla="*/ 9 h 279"/>
                  <a:gd name="T4" fmla="*/ 0 w 87"/>
                  <a:gd name="T5" fmla="*/ 8 h 279"/>
                  <a:gd name="T6" fmla="*/ 25 w 87"/>
                  <a:gd name="T7" fmla="*/ 74 h 279"/>
                  <a:gd name="T8" fmla="*/ 36 w 87"/>
                  <a:gd name="T9" fmla="*/ 107 h 279"/>
                  <a:gd name="T10" fmla="*/ 45 w 87"/>
                  <a:gd name="T11" fmla="*/ 141 h 279"/>
                  <a:gd name="T12" fmla="*/ 70 w 87"/>
                  <a:gd name="T13" fmla="*/ 279 h 279"/>
                  <a:gd name="T14" fmla="*/ 87 w 87"/>
                  <a:gd name="T15" fmla="*/ 277 h 279"/>
                  <a:gd name="T16" fmla="*/ 62 w 87"/>
                  <a:gd name="T17" fmla="*/ 136 h 279"/>
                  <a:gd name="T18" fmla="*/ 52 w 87"/>
                  <a:gd name="T19" fmla="*/ 102 h 279"/>
                  <a:gd name="T20" fmla="*/ 41 w 87"/>
                  <a:gd name="T21" fmla="*/ 68 h 279"/>
                  <a:gd name="T22" fmla="*/ 15 w 87"/>
                  <a:gd name="T23" fmla="*/ 1 h 279"/>
                  <a:gd name="T24" fmla="*/ 15 w 87"/>
                  <a:gd name="T25" fmla="*/ 1 h 279"/>
                  <a:gd name="T26" fmla="*/ 12 w 87"/>
                  <a:gd name="T27" fmla="*/ 0 h 279"/>
                  <a:gd name="T28" fmla="*/ 8 w 87"/>
                  <a:gd name="T29" fmla="*/ 2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7" h="279">
                    <a:moveTo>
                      <a:pt x="8" y="2"/>
                    </a:moveTo>
                    <a:cubicBezTo>
                      <a:pt x="4" y="9"/>
                      <a:pt x="4" y="9"/>
                      <a:pt x="4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9" y="30"/>
                      <a:pt x="17" y="52"/>
                      <a:pt x="25" y="74"/>
                    </a:cubicBezTo>
                    <a:cubicBezTo>
                      <a:pt x="29" y="85"/>
                      <a:pt x="32" y="96"/>
                      <a:pt x="36" y="107"/>
                    </a:cubicBezTo>
                    <a:cubicBezTo>
                      <a:pt x="39" y="118"/>
                      <a:pt x="42" y="129"/>
                      <a:pt x="45" y="141"/>
                    </a:cubicBezTo>
                    <a:cubicBezTo>
                      <a:pt x="57" y="186"/>
                      <a:pt x="65" y="232"/>
                      <a:pt x="70" y="279"/>
                    </a:cubicBezTo>
                    <a:cubicBezTo>
                      <a:pt x="87" y="277"/>
                      <a:pt x="87" y="277"/>
                      <a:pt x="87" y="277"/>
                    </a:cubicBezTo>
                    <a:cubicBezTo>
                      <a:pt x="82" y="229"/>
                      <a:pt x="74" y="182"/>
                      <a:pt x="62" y="136"/>
                    </a:cubicBezTo>
                    <a:cubicBezTo>
                      <a:pt x="59" y="125"/>
                      <a:pt x="55" y="113"/>
                      <a:pt x="52" y="102"/>
                    </a:cubicBezTo>
                    <a:cubicBezTo>
                      <a:pt x="49" y="90"/>
                      <a:pt x="45" y="79"/>
                      <a:pt x="41" y="68"/>
                    </a:cubicBezTo>
                    <a:cubicBezTo>
                      <a:pt x="33" y="45"/>
                      <a:pt x="25" y="23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9" y="1"/>
                      <a:pt x="8" y="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26" name="ïṡḷïḋè">
                <a:extLst>
                  <a:ext uri="{FF2B5EF4-FFF2-40B4-BE49-F238E27FC236}">
                    <a16:creationId xmlns:a16="http://schemas.microsoft.com/office/drawing/2014/main" id="{D817E649-7B46-465A-883E-0222D351488A}"/>
                  </a:ext>
                </a:extLst>
              </p:cNvPr>
              <p:cNvSpPr/>
              <p:nvPr userDrawn="1"/>
            </p:nvSpPr>
            <p:spPr bwMode="auto">
              <a:xfrm flipH="1">
                <a:off x="8584364" y="2521468"/>
                <a:ext cx="123507" cy="114470"/>
              </a:xfrm>
              <a:custGeom>
                <a:avLst/>
                <a:gdLst>
                  <a:gd name="T0" fmla="*/ 7 w 59"/>
                  <a:gd name="T1" fmla="*/ 6 h 55"/>
                  <a:gd name="T2" fmla="*/ 0 w 59"/>
                  <a:gd name="T3" fmla="*/ 53 h 55"/>
                  <a:gd name="T4" fmla="*/ 0 w 59"/>
                  <a:gd name="T5" fmla="*/ 55 h 55"/>
                  <a:gd name="T6" fmla="*/ 59 w 59"/>
                  <a:gd name="T7" fmla="*/ 28 h 55"/>
                  <a:gd name="T8" fmla="*/ 58 w 59"/>
                  <a:gd name="T9" fmla="*/ 28 h 55"/>
                  <a:gd name="T10" fmla="*/ 14 w 59"/>
                  <a:gd name="T11" fmla="*/ 1 h 55"/>
                  <a:gd name="T12" fmla="*/ 7 w 59"/>
                  <a:gd name="T13" fmla="*/ 6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55">
                    <a:moveTo>
                      <a:pt x="7" y="6"/>
                    </a:moveTo>
                    <a:cubicBezTo>
                      <a:pt x="5" y="22"/>
                      <a:pt x="3" y="38"/>
                      <a:pt x="0" y="53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59" y="28"/>
                      <a:pt x="59" y="28"/>
                      <a:pt x="59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44" y="18"/>
                      <a:pt x="29" y="9"/>
                      <a:pt x="14" y="1"/>
                    </a:cubicBezTo>
                    <a:cubicBezTo>
                      <a:pt x="11" y="0"/>
                      <a:pt x="8" y="3"/>
                      <a:pt x="7" y="6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27" name="íṧḷiďé">
                <a:extLst>
                  <a:ext uri="{FF2B5EF4-FFF2-40B4-BE49-F238E27FC236}">
                    <a16:creationId xmlns:a16="http://schemas.microsoft.com/office/drawing/2014/main" id="{26CD7E26-A1D7-4B00-B29B-22D7188224B7}"/>
                  </a:ext>
                </a:extLst>
              </p:cNvPr>
              <p:cNvSpPr/>
              <p:nvPr userDrawn="1"/>
            </p:nvSpPr>
            <p:spPr bwMode="auto">
              <a:xfrm flipH="1">
                <a:off x="8584364" y="2550588"/>
                <a:ext cx="123507" cy="85350"/>
              </a:xfrm>
              <a:custGeom>
                <a:avLst/>
                <a:gdLst>
                  <a:gd name="T0" fmla="*/ 35 w 59"/>
                  <a:gd name="T1" fmla="*/ 0 h 41"/>
                  <a:gd name="T2" fmla="*/ 58 w 59"/>
                  <a:gd name="T3" fmla="*/ 14 h 41"/>
                  <a:gd name="T4" fmla="*/ 59 w 59"/>
                  <a:gd name="T5" fmla="*/ 14 h 41"/>
                  <a:gd name="T6" fmla="*/ 0 w 59"/>
                  <a:gd name="T7" fmla="*/ 41 h 41"/>
                  <a:gd name="T8" fmla="*/ 0 w 59"/>
                  <a:gd name="T9" fmla="*/ 39 h 41"/>
                  <a:gd name="T10" fmla="*/ 4 w 59"/>
                  <a:gd name="T11" fmla="*/ 16 h 41"/>
                  <a:gd name="T12" fmla="*/ 35 w 59"/>
                  <a:gd name="T13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41">
                    <a:moveTo>
                      <a:pt x="35" y="0"/>
                    </a:moveTo>
                    <a:cubicBezTo>
                      <a:pt x="43" y="4"/>
                      <a:pt x="51" y="9"/>
                      <a:pt x="58" y="14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32"/>
                      <a:pt x="3" y="24"/>
                      <a:pt x="4" y="16"/>
                    </a:cubicBezTo>
                    <a:cubicBezTo>
                      <a:pt x="16" y="14"/>
                      <a:pt x="28" y="8"/>
                      <a:pt x="35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28" name="í$ḻîḍé">
                <a:extLst>
                  <a:ext uri="{FF2B5EF4-FFF2-40B4-BE49-F238E27FC236}">
                    <a16:creationId xmlns:a16="http://schemas.microsoft.com/office/drawing/2014/main" id="{B7C95EC3-E5C7-4B5D-8935-9BEE197673AA}"/>
                  </a:ext>
                </a:extLst>
              </p:cNvPr>
              <p:cNvSpPr/>
              <p:nvPr userDrawn="1"/>
            </p:nvSpPr>
            <p:spPr bwMode="auto">
              <a:xfrm flipH="1">
                <a:off x="8634569" y="2521468"/>
                <a:ext cx="64264" cy="62256"/>
              </a:xfrm>
              <a:custGeom>
                <a:avLst/>
                <a:gdLst>
                  <a:gd name="T0" fmla="*/ 10 w 31"/>
                  <a:gd name="T1" fmla="*/ 1 h 30"/>
                  <a:gd name="T2" fmla="*/ 31 w 31"/>
                  <a:gd name="T3" fmla="*/ 14 h 30"/>
                  <a:gd name="T4" fmla="*/ 0 w 31"/>
                  <a:gd name="T5" fmla="*/ 30 h 30"/>
                  <a:gd name="T6" fmla="*/ 3 w 31"/>
                  <a:gd name="T7" fmla="*/ 6 h 30"/>
                  <a:gd name="T8" fmla="*/ 10 w 31"/>
                  <a:gd name="T9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0">
                    <a:moveTo>
                      <a:pt x="10" y="1"/>
                    </a:moveTo>
                    <a:cubicBezTo>
                      <a:pt x="17" y="5"/>
                      <a:pt x="24" y="9"/>
                      <a:pt x="31" y="14"/>
                    </a:cubicBezTo>
                    <a:cubicBezTo>
                      <a:pt x="24" y="22"/>
                      <a:pt x="12" y="28"/>
                      <a:pt x="0" y="30"/>
                    </a:cubicBezTo>
                    <a:cubicBezTo>
                      <a:pt x="1" y="22"/>
                      <a:pt x="2" y="14"/>
                      <a:pt x="3" y="6"/>
                    </a:cubicBezTo>
                    <a:cubicBezTo>
                      <a:pt x="4" y="3"/>
                      <a:pt x="7" y="0"/>
                      <a:pt x="10" y="1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29" name="íṥḷïḓê">
                <a:extLst>
                  <a:ext uri="{FF2B5EF4-FFF2-40B4-BE49-F238E27FC236}">
                    <a16:creationId xmlns:a16="http://schemas.microsoft.com/office/drawing/2014/main" id="{874A8EA4-8968-49A8-BEC3-EB82824A9153}"/>
                  </a:ext>
                </a:extLst>
              </p:cNvPr>
              <p:cNvSpPr/>
              <p:nvPr userDrawn="1"/>
            </p:nvSpPr>
            <p:spPr bwMode="auto">
              <a:xfrm flipH="1">
                <a:off x="8692809" y="2531510"/>
                <a:ext cx="0" cy="2008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1 h 1"/>
                  <a:gd name="T4" fmla="*/ 1 h 1"/>
                  <a:gd name="T5" fmla="*/ 1 h 1"/>
                  <a:gd name="T6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30" name="î$lïde">
                <a:extLst>
                  <a:ext uri="{FF2B5EF4-FFF2-40B4-BE49-F238E27FC236}">
                    <a16:creationId xmlns:a16="http://schemas.microsoft.com/office/drawing/2014/main" id="{E91E02E0-0834-4804-AEFE-B55ECBD0A50E}"/>
                  </a:ext>
                </a:extLst>
              </p:cNvPr>
              <p:cNvSpPr/>
              <p:nvPr userDrawn="1"/>
            </p:nvSpPr>
            <p:spPr bwMode="auto">
              <a:xfrm flipH="1">
                <a:off x="8692809" y="2531510"/>
                <a:ext cx="0" cy="2008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31" name="íṥľïḑé">
                <a:extLst>
                  <a:ext uri="{FF2B5EF4-FFF2-40B4-BE49-F238E27FC236}">
                    <a16:creationId xmlns:a16="http://schemas.microsoft.com/office/drawing/2014/main" id="{0E4CC9BC-FE02-4CD1-A93B-F701CFF32CD1}"/>
                  </a:ext>
                </a:extLst>
              </p:cNvPr>
              <p:cNvSpPr/>
              <p:nvPr userDrawn="1"/>
            </p:nvSpPr>
            <p:spPr bwMode="auto">
              <a:xfrm flipH="1">
                <a:off x="8684775" y="2579707"/>
                <a:ext cx="14058" cy="4017"/>
              </a:xfrm>
              <a:custGeom>
                <a:avLst/>
                <a:gdLst>
                  <a:gd name="T0" fmla="*/ 7 w 7"/>
                  <a:gd name="T1" fmla="*/ 0 h 2"/>
                  <a:gd name="T2" fmla="*/ 0 w 7"/>
                  <a:gd name="T3" fmla="*/ 2 h 2"/>
                  <a:gd name="T4" fmla="*/ 7 w 7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2">
                    <a:moveTo>
                      <a:pt x="7" y="0"/>
                    </a:moveTo>
                    <a:cubicBezTo>
                      <a:pt x="5" y="1"/>
                      <a:pt x="2" y="2"/>
                      <a:pt x="0" y="2"/>
                    </a:cubicBezTo>
                    <a:cubicBezTo>
                      <a:pt x="2" y="2"/>
                      <a:pt x="5" y="1"/>
                      <a:pt x="7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32" name="îSlîḑê">
                <a:extLst>
                  <a:ext uri="{FF2B5EF4-FFF2-40B4-BE49-F238E27FC236}">
                    <a16:creationId xmlns:a16="http://schemas.microsoft.com/office/drawing/2014/main" id="{C72C8842-17D1-4CFA-862D-21F317A7EBAA}"/>
                  </a:ext>
                </a:extLst>
              </p:cNvPr>
              <p:cNvSpPr/>
              <p:nvPr userDrawn="1"/>
            </p:nvSpPr>
            <p:spPr bwMode="auto">
              <a:xfrm flipH="1">
                <a:off x="8663689" y="2523477"/>
                <a:ext cx="35145" cy="60247"/>
              </a:xfrm>
              <a:custGeom>
                <a:avLst/>
                <a:gdLst>
                  <a:gd name="T0" fmla="*/ 8 w 17"/>
                  <a:gd name="T1" fmla="*/ 0 h 29"/>
                  <a:gd name="T2" fmla="*/ 3 w 17"/>
                  <a:gd name="T3" fmla="*/ 4 h 29"/>
                  <a:gd name="T4" fmla="*/ 3 w 17"/>
                  <a:gd name="T5" fmla="*/ 5 h 29"/>
                  <a:gd name="T6" fmla="*/ 3 w 17"/>
                  <a:gd name="T7" fmla="*/ 5 h 29"/>
                  <a:gd name="T8" fmla="*/ 3 w 17"/>
                  <a:gd name="T9" fmla="*/ 5 h 29"/>
                  <a:gd name="T10" fmla="*/ 0 w 17"/>
                  <a:gd name="T11" fmla="*/ 29 h 29"/>
                  <a:gd name="T12" fmla="*/ 0 w 17"/>
                  <a:gd name="T13" fmla="*/ 29 h 29"/>
                  <a:gd name="T14" fmla="*/ 7 w 17"/>
                  <a:gd name="T15" fmla="*/ 27 h 29"/>
                  <a:gd name="T16" fmla="*/ 7 w 17"/>
                  <a:gd name="T17" fmla="*/ 27 h 29"/>
                  <a:gd name="T18" fmla="*/ 7 w 17"/>
                  <a:gd name="T19" fmla="*/ 27 h 29"/>
                  <a:gd name="T20" fmla="*/ 17 w 17"/>
                  <a:gd name="T21" fmla="*/ 23 h 29"/>
                  <a:gd name="T22" fmla="*/ 8 w 17"/>
                  <a:gd name="T23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" h="29">
                    <a:moveTo>
                      <a:pt x="8" y="0"/>
                    </a:moveTo>
                    <a:cubicBezTo>
                      <a:pt x="6" y="0"/>
                      <a:pt x="4" y="2"/>
                      <a:pt x="3" y="4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13"/>
                      <a:pt x="1" y="21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2" y="29"/>
                      <a:pt x="5" y="28"/>
                      <a:pt x="7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11" y="26"/>
                      <a:pt x="14" y="25"/>
                      <a:pt x="17" y="23"/>
                    </a:cubicBezTo>
                    <a:cubicBezTo>
                      <a:pt x="14" y="16"/>
                      <a:pt x="10" y="8"/>
                      <a:pt x="8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33" name="iṡ1ïḑé">
                <a:extLst>
                  <a:ext uri="{FF2B5EF4-FFF2-40B4-BE49-F238E27FC236}">
                    <a16:creationId xmlns:a16="http://schemas.microsoft.com/office/drawing/2014/main" id="{094D41EE-2CB3-461A-9ABF-7F759905D37E}"/>
                  </a:ext>
                </a:extLst>
              </p:cNvPr>
              <p:cNvSpPr/>
              <p:nvPr userDrawn="1"/>
            </p:nvSpPr>
            <p:spPr bwMode="auto">
              <a:xfrm flipH="1">
                <a:off x="8555244" y="2686144"/>
                <a:ext cx="15062" cy="33136"/>
              </a:xfrm>
              <a:custGeom>
                <a:avLst/>
                <a:gdLst>
                  <a:gd name="T0" fmla="*/ 6 w 7"/>
                  <a:gd name="T1" fmla="*/ 7 h 16"/>
                  <a:gd name="T2" fmla="*/ 5 w 7"/>
                  <a:gd name="T3" fmla="*/ 16 h 16"/>
                  <a:gd name="T4" fmla="*/ 1 w 7"/>
                  <a:gd name="T5" fmla="*/ 9 h 16"/>
                  <a:gd name="T6" fmla="*/ 1 w 7"/>
                  <a:gd name="T7" fmla="*/ 1 h 16"/>
                  <a:gd name="T8" fmla="*/ 6 w 7"/>
                  <a:gd name="T9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6">
                    <a:moveTo>
                      <a:pt x="6" y="7"/>
                    </a:moveTo>
                    <a:cubicBezTo>
                      <a:pt x="7" y="12"/>
                      <a:pt x="7" y="15"/>
                      <a:pt x="5" y="16"/>
                    </a:cubicBezTo>
                    <a:cubicBezTo>
                      <a:pt x="4" y="16"/>
                      <a:pt x="2" y="13"/>
                      <a:pt x="1" y="9"/>
                    </a:cubicBezTo>
                    <a:cubicBezTo>
                      <a:pt x="0" y="5"/>
                      <a:pt x="0" y="1"/>
                      <a:pt x="1" y="1"/>
                    </a:cubicBezTo>
                    <a:cubicBezTo>
                      <a:pt x="3" y="0"/>
                      <a:pt x="5" y="3"/>
                      <a:pt x="6" y="7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34" name="íśḷïďê">
                <a:extLst>
                  <a:ext uri="{FF2B5EF4-FFF2-40B4-BE49-F238E27FC236}">
                    <a16:creationId xmlns:a16="http://schemas.microsoft.com/office/drawing/2014/main" id="{5A323686-1DE3-48FF-A71F-179A66AD2C6C}"/>
                  </a:ext>
                </a:extLst>
              </p:cNvPr>
              <p:cNvSpPr/>
              <p:nvPr userDrawn="1"/>
            </p:nvSpPr>
            <p:spPr bwMode="auto">
              <a:xfrm flipH="1">
                <a:off x="8507047" y="2755429"/>
                <a:ext cx="48198" cy="39161"/>
              </a:xfrm>
              <a:custGeom>
                <a:avLst/>
                <a:gdLst>
                  <a:gd name="T0" fmla="*/ 1 w 23"/>
                  <a:gd name="T1" fmla="*/ 0 h 19"/>
                  <a:gd name="T2" fmla="*/ 4 w 23"/>
                  <a:gd name="T3" fmla="*/ 7 h 19"/>
                  <a:gd name="T4" fmla="*/ 9 w 23"/>
                  <a:gd name="T5" fmla="*/ 13 h 19"/>
                  <a:gd name="T6" fmla="*/ 15 w 23"/>
                  <a:gd name="T7" fmla="*/ 16 h 19"/>
                  <a:gd name="T8" fmla="*/ 22 w 23"/>
                  <a:gd name="T9" fmla="*/ 15 h 19"/>
                  <a:gd name="T10" fmla="*/ 22 w 23"/>
                  <a:gd name="T11" fmla="*/ 15 h 19"/>
                  <a:gd name="T12" fmla="*/ 23 w 23"/>
                  <a:gd name="T13" fmla="*/ 16 h 19"/>
                  <a:gd name="T14" fmla="*/ 22 w 23"/>
                  <a:gd name="T15" fmla="*/ 17 h 19"/>
                  <a:gd name="T16" fmla="*/ 14 w 23"/>
                  <a:gd name="T17" fmla="*/ 18 h 19"/>
                  <a:gd name="T18" fmla="*/ 7 w 23"/>
                  <a:gd name="T19" fmla="*/ 15 h 19"/>
                  <a:gd name="T20" fmla="*/ 2 w 23"/>
                  <a:gd name="T21" fmla="*/ 8 h 19"/>
                  <a:gd name="T22" fmla="*/ 0 w 23"/>
                  <a:gd name="T23" fmla="*/ 0 h 19"/>
                  <a:gd name="T24" fmla="*/ 1 w 23"/>
                  <a:gd name="T25" fmla="*/ 0 h 19"/>
                  <a:gd name="T26" fmla="*/ 1 w 23"/>
                  <a:gd name="T2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" h="19">
                    <a:moveTo>
                      <a:pt x="1" y="0"/>
                    </a:moveTo>
                    <a:cubicBezTo>
                      <a:pt x="2" y="2"/>
                      <a:pt x="3" y="5"/>
                      <a:pt x="4" y="7"/>
                    </a:cubicBezTo>
                    <a:cubicBezTo>
                      <a:pt x="5" y="9"/>
                      <a:pt x="7" y="11"/>
                      <a:pt x="9" y="13"/>
                    </a:cubicBezTo>
                    <a:cubicBezTo>
                      <a:pt x="10" y="14"/>
                      <a:pt x="12" y="15"/>
                      <a:pt x="15" y="16"/>
                    </a:cubicBezTo>
                    <a:cubicBezTo>
                      <a:pt x="17" y="16"/>
                      <a:pt x="19" y="16"/>
                      <a:pt x="22" y="15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22" y="15"/>
                      <a:pt x="23" y="16"/>
                      <a:pt x="23" y="16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0" y="18"/>
                      <a:pt x="17" y="19"/>
                      <a:pt x="14" y="18"/>
                    </a:cubicBezTo>
                    <a:cubicBezTo>
                      <a:pt x="11" y="18"/>
                      <a:pt x="9" y="17"/>
                      <a:pt x="7" y="15"/>
                    </a:cubicBezTo>
                    <a:cubicBezTo>
                      <a:pt x="4" y="13"/>
                      <a:pt x="3" y="11"/>
                      <a:pt x="2" y="8"/>
                    </a:cubicBezTo>
                    <a:cubicBezTo>
                      <a:pt x="1" y="5"/>
                      <a:pt x="0" y="3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35" name="í$ļïḋe">
                <a:extLst>
                  <a:ext uri="{FF2B5EF4-FFF2-40B4-BE49-F238E27FC236}">
                    <a16:creationId xmlns:a16="http://schemas.microsoft.com/office/drawing/2014/main" id="{B99467FA-E4F3-40EC-BC41-DCF9667DBD8F}"/>
                  </a:ext>
                </a:extLst>
              </p:cNvPr>
              <p:cNvSpPr/>
              <p:nvPr userDrawn="1"/>
            </p:nvSpPr>
            <p:spPr bwMode="auto">
              <a:xfrm flipH="1">
                <a:off x="8545203" y="2752416"/>
                <a:ext cx="14058" cy="9038"/>
              </a:xfrm>
              <a:custGeom>
                <a:avLst/>
                <a:gdLst>
                  <a:gd name="T0" fmla="*/ 0 w 7"/>
                  <a:gd name="T1" fmla="*/ 4 h 4"/>
                  <a:gd name="T2" fmla="*/ 1 w 7"/>
                  <a:gd name="T3" fmla="*/ 1 h 4"/>
                  <a:gd name="T4" fmla="*/ 2 w 7"/>
                  <a:gd name="T5" fmla="*/ 0 h 4"/>
                  <a:gd name="T6" fmla="*/ 5 w 7"/>
                  <a:gd name="T7" fmla="*/ 0 h 4"/>
                  <a:gd name="T8" fmla="*/ 6 w 7"/>
                  <a:gd name="T9" fmla="*/ 1 h 4"/>
                  <a:gd name="T10" fmla="*/ 6 w 7"/>
                  <a:gd name="T11" fmla="*/ 3 h 4"/>
                  <a:gd name="T12" fmla="*/ 6 w 7"/>
                  <a:gd name="T13" fmla="*/ 3 h 4"/>
                  <a:gd name="T14" fmla="*/ 6 w 7"/>
                  <a:gd name="T15" fmla="*/ 3 h 4"/>
                  <a:gd name="T16" fmla="*/ 4 w 7"/>
                  <a:gd name="T17" fmla="*/ 3 h 4"/>
                  <a:gd name="T18" fmla="*/ 3 w 7"/>
                  <a:gd name="T19" fmla="*/ 3 h 4"/>
                  <a:gd name="T20" fmla="*/ 3 w 7"/>
                  <a:gd name="T21" fmla="*/ 3 h 4"/>
                  <a:gd name="T22" fmla="*/ 1 w 7"/>
                  <a:gd name="T23" fmla="*/ 4 h 4"/>
                  <a:gd name="T24" fmla="*/ 1 w 7"/>
                  <a:gd name="T25" fmla="*/ 4 h 4"/>
                  <a:gd name="T26" fmla="*/ 0 w 7"/>
                  <a:gd name="T2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4">
                    <a:moveTo>
                      <a:pt x="0" y="4"/>
                    </a:moveTo>
                    <a:cubicBezTo>
                      <a:pt x="0" y="3"/>
                      <a:pt x="0" y="2"/>
                      <a:pt x="1" y="1"/>
                    </a:cubicBezTo>
                    <a:cubicBezTo>
                      <a:pt x="1" y="1"/>
                      <a:pt x="2" y="0"/>
                      <a:pt x="2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6" y="1"/>
                      <a:pt x="6" y="1"/>
                    </a:cubicBezTo>
                    <a:cubicBezTo>
                      <a:pt x="7" y="2"/>
                      <a:pt x="7" y="2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3"/>
                      <a:pt x="2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4"/>
                      <a:pt x="0" y="4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36" name="iśḷîďè">
                <a:extLst>
                  <a:ext uri="{FF2B5EF4-FFF2-40B4-BE49-F238E27FC236}">
                    <a16:creationId xmlns:a16="http://schemas.microsoft.com/office/drawing/2014/main" id="{CB2C8498-AA1D-481F-A789-1A0D6CD215F8}"/>
                  </a:ext>
                </a:extLst>
              </p:cNvPr>
              <p:cNvSpPr/>
              <p:nvPr userDrawn="1"/>
            </p:nvSpPr>
            <p:spPr bwMode="auto">
              <a:xfrm flipH="1">
                <a:off x="8509054" y="3286608"/>
                <a:ext cx="185763" cy="191788"/>
              </a:xfrm>
              <a:custGeom>
                <a:avLst/>
                <a:gdLst>
                  <a:gd name="T0" fmla="*/ 87 w 89"/>
                  <a:gd name="T1" fmla="*/ 16 h 92"/>
                  <a:gd name="T2" fmla="*/ 78 w 89"/>
                  <a:gd name="T3" fmla="*/ 50 h 92"/>
                  <a:gd name="T4" fmla="*/ 76 w 89"/>
                  <a:gd name="T5" fmla="*/ 56 h 92"/>
                  <a:gd name="T6" fmla="*/ 67 w 89"/>
                  <a:gd name="T7" fmla="*/ 63 h 92"/>
                  <a:gd name="T8" fmla="*/ 58 w 89"/>
                  <a:gd name="T9" fmla="*/ 69 h 92"/>
                  <a:gd name="T10" fmla="*/ 4 w 89"/>
                  <a:gd name="T11" fmla="*/ 92 h 92"/>
                  <a:gd name="T12" fmla="*/ 4 w 89"/>
                  <a:gd name="T13" fmla="*/ 92 h 92"/>
                  <a:gd name="T14" fmla="*/ 1 w 89"/>
                  <a:gd name="T15" fmla="*/ 91 h 92"/>
                  <a:gd name="T16" fmla="*/ 2 w 89"/>
                  <a:gd name="T17" fmla="*/ 87 h 92"/>
                  <a:gd name="T18" fmla="*/ 54 w 89"/>
                  <a:gd name="T19" fmla="*/ 61 h 92"/>
                  <a:gd name="T20" fmla="*/ 67 w 89"/>
                  <a:gd name="T21" fmla="*/ 50 h 92"/>
                  <a:gd name="T22" fmla="*/ 69 w 89"/>
                  <a:gd name="T23" fmla="*/ 47 h 92"/>
                  <a:gd name="T24" fmla="*/ 74 w 89"/>
                  <a:gd name="T25" fmla="*/ 14 h 92"/>
                  <a:gd name="T26" fmla="*/ 87 w 89"/>
                  <a:gd name="T27" fmla="*/ 1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9" h="92">
                    <a:moveTo>
                      <a:pt x="87" y="16"/>
                    </a:moveTo>
                    <a:cubicBezTo>
                      <a:pt x="86" y="22"/>
                      <a:pt x="78" y="50"/>
                      <a:pt x="78" y="50"/>
                    </a:cubicBezTo>
                    <a:cubicBezTo>
                      <a:pt x="78" y="52"/>
                      <a:pt x="77" y="54"/>
                      <a:pt x="76" y="56"/>
                    </a:cubicBezTo>
                    <a:cubicBezTo>
                      <a:pt x="73" y="59"/>
                      <a:pt x="70" y="61"/>
                      <a:pt x="67" y="63"/>
                    </a:cubicBezTo>
                    <a:cubicBezTo>
                      <a:pt x="64" y="65"/>
                      <a:pt x="61" y="67"/>
                      <a:pt x="58" y="69"/>
                    </a:cubicBezTo>
                    <a:cubicBezTo>
                      <a:pt x="52" y="72"/>
                      <a:pt x="10" y="88"/>
                      <a:pt x="4" y="92"/>
                    </a:cubicBezTo>
                    <a:cubicBezTo>
                      <a:pt x="4" y="92"/>
                      <a:pt x="4" y="92"/>
                      <a:pt x="4" y="92"/>
                    </a:cubicBezTo>
                    <a:cubicBezTo>
                      <a:pt x="3" y="92"/>
                      <a:pt x="2" y="92"/>
                      <a:pt x="1" y="91"/>
                    </a:cubicBezTo>
                    <a:cubicBezTo>
                      <a:pt x="0" y="89"/>
                      <a:pt x="1" y="88"/>
                      <a:pt x="2" y="87"/>
                    </a:cubicBezTo>
                    <a:cubicBezTo>
                      <a:pt x="7" y="83"/>
                      <a:pt x="49" y="64"/>
                      <a:pt x="54" y="61"/>
                    </a:cubicBezTo>
                    <a:cubicBezTo>
                      <a:pt x="59" y="58"/>
                      <a:pt x="65" y="54"/>
                      <a:pt x="67" y="50"/>
                    </a:cubicBezTo>
                    <a:cubicBezTo>
                      <a:pt x="68" y="49"/>
                      <a:pt x="68" y="48"/>
                      <a:pt x="69" y="47"/>
                    </a:cubicBezTo>
                    <a:cubicBezTo>
                      <a:pt x="69" y="47"/>
                      <a:pt x="74" y="20"/>
                      <a:pt x="74" y="14"/>
                    </a:cubicBezTo>
                    <a:cubicBezTo>
                      <a:pt x="77" y="0"/>
                      <a:pt x="89" y="2"/>
                      <a:pt x="87" y="1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37" name="íṩļidè">
                <a:extLst>
                  <a:ext uri="{FF2B5EF4-FFF2-40B4-BE49-F238E27FC236}">
                    <a16:creationId xmlns:a16="http://schemas.microsoft.com/office/drawing/2014/main" id="{57C8C951-A19B-42A2-8083-8D7FD8E627AF}"/>
                  </a:ext>
                </a:extLst>
              </p:cNvPr>
              <p:cNvSpPr/>
              <p:nvPr userDrawn="1"/>
            </p:nvSpPr>
            <p:spPr bwMode="auto">
              <a:xfrm flipH="1">
                <a:off x="8669713" y="3458313"/>
                <a:ext cx="25104" cy="22091"/>
              </a:xfrm>
              <a:custGeom>
                <a:avLst/>
                <a:gdLst>
                  <a:gd name="T0" fmla="*/ 5 w 12"/>
                  <a:gd name="T1" fmla="*/ 3 h 11"/>
                  <a:gd name="T2" fmla="*/ 6 w 12"/>
                  <a:gd name="T3" fmla="*/ 1 h 11"/>
                  <a:gd name="T4" fmla="*/ 8 w 12"/>
                  <a:gd name="T5" fmla="*/ 4 h 11"/>
                  <a:gd name="T6" fmla="*/ 11 w 12"/>
                  <a:gd name="T7" fmla="*/ 8 h 11"/>
                  <a:gd name="T8" fmla="*/ 9 w 12"/>
                  <a:gd name="T9" fmla="*/ 9 h 11"/>
                  <a:gd name="T10" fmla="*/ 3 w 12"/>
                  <a:gd name="T11" fmla="*/ 8 h 11"/>
                  <a:gd name="T12" fmla="*/ 5 w 12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1">
                    <a:moveTo>
                      <a:pt x="5" y="3"/>
                    </a:moveTo>
                    <a:cubicBezTo>
                      <a:pt x="5" y="3"/>
                      <a:pt x="5" y="2"/>
                      <a:pt x="6" y="1"/>
                    </a:cubicBezTo>
                    <a:cubicBezTo>
                      <a:pt x="7" y="0"/>
                      <a:pt x="7" y="2"/>
                      <a:pt x="8" y="4"/>
                    </a:cubicBezTo>
                    <a:cubicBezTo>
                      <a:pt x="8" y="6"/>
                      <a:pt x="11" y="7"/>
                      <a:pt x="11" y="8"/>
                    </a:cubicBezTo>
                    <a:cubicBezTo>
                      <a:pt x="12" y="9"/>
                      <a:pt x="10" y="9"/>
                      <a:pt x="9" y="9"/>
                    </a:cubicBezTo>
                    <a:cubicBezTo>
                      <a:pt x="9" y="9"/>
                      <a:pt x="6" y="11"/>
                      <a:pt x="3" y="8"/>
                    </a:cubicBezTo>
                    <a:cubicBezTo>
                      <a:pt x="0" y="4"/>
                      <a:pt x="5" y="3"/>
                      <a:pt x="5" y="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38" name="íŝḻïḓè">
                <a:extLst>
                  <a:ext uri="{FF2B5EF4-FFF2-40B4-BE49-F238E27FC236}">
                    <a16:creationId xmlns:a16="http://schemas.microsoft.com/office/drawing/2014/main" id="{0A0A7F52-E0A2-4D0E-8EFE-401BFC1BD835}"/>
                  </a:ext>
                </a:extLst>
              </p:cNvPr>
              <p:cNvSpPr/>
              <p:nvPr userDrawn="1"/>
            </p:nvSpPr>
            <p:spPr bwMode="auto">
              <a:xfrm flipH="1">
                <a:off x="8590388" y="3455301"/>
                <a:ext cx="125515" cy="92379"/>
              </a:xfrm>
              <a:custGeom>
                <a:avLst/>
                <a:gdLst>
                  <a:gd name="T0" fmla="*/ 54 w 60"/>
                  <a:gd name="T1" fmla="*/ 44 h 44"/>
                  <a:gd name="T2" fmla="*/ 11 w 60"/>
                  <a:gd name="T3" fmla="*/ 41 h 44"/>
                  <a:gd name="T4" fmla="*/ 0 w 60"/>
                  <a:gd name="T5" fmla="*/ 6 h 44"/>
                  <a:gd name="T6" fmla="*/ 9 w 60"/>
                  <a:gd name="T7" fmla="*/ 3 h 44"/>
                  <a:gd name="T8" fmla="*/ 15 w 60"/>
                  <a:gd name="T9" fmla="*/ 4 h 44"/>
                  <a:gd name="T10" fmla="*/ 13 w 60"/>
                  <a:gd name="T11" fmla="*/ 8 h 44"/>
                  <a:gd name="T12" fmla="*/ 19 w 60"/>
                  <a:gd name="T13" fmla="*/ 10 h 44"/>
                  <a:gd name="T14" fmla="*/ 26 w 60"/>
                  <a:gd name="T15" fmla="*/ 20 h 44"/>
                  <a:gd name="T16" fmla="*/ 35 w 60"/>
                  <a:gd name="T17" fmla="*/ 21 h 44"/>
                  <a:gd name="T18" fmla="*/ 54 w 60"/>
                  <a:gd name="T1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44">
                    <a:moveTo>
                      <a:pt x="54" y="44"/>
                    </a:moveTo>
                    <a:cubicBezTo>
                      <a:pt x="11" y="41"/>
                      <a:pt x="11" y="41"/>
                      <a:pt x="11" y="4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3"/>
                      <a:pt x="5" y="3"/>
                      <a:pt x="9" y="3"/>
                    </a:cubicBezTo>
                    <a:cubicBezTo>
                      <a:pt x="9" y="3"/>
                      <a:pt x="12" y="0"/>
                      <a:pt x="15" y="4"/>
                    </a:cubicBezTo>
                    <a:cubicBezTo>
                      <a:pt x="13" y="5"/>
                      <a:pt x="12" y="7"/>
                      <a:pt x="13" y="8"/>
                    </a:cubicBezTo>
                    <a:cubicBezTo>
                      <a:pt x="14" y="10"/>
                      <a:pt x="15" y="11"/>
                      <a:pt x="19" y="10"/>
                    </a:cubicBezTo>
                    <a:cubicBezTo>
                      <a:pt x="21" y="12"/>
                      <a:pt x="23" y="16"/>
                      <a:pt x="26" y="20"/>
                    </a:cubicBezTo>
                    <a:cubicBezTo>
                      <a:pt x="29" y="20"/>
                      <a:pt x="32" y="21"/>
                      <a:pt x="35" y="21"/>
                    </a:cubicBezTo>
                    <a:cubicBezTo>
                      <a:pt x="60" y="24"/>
                      <a:pt x="54" y="44"/>
                      <a:pt x="54" y="44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39" name="ïṣļîḑê">
                <a:extLst>
                  <a:ext uri="{FF2B5EF4-FFF2-40B4-BE49-F238E27FC236}">
                    <a16:creationId xmlns:a16="http://schemas.microsoft.com/office/drawing/2014/main" id="{DDEEFD84-D78D-4349-81C9-4159D137BDEF}"/>
                  </a:ext>
                </a:extLst>
              </p:cNvPr>
              <p:cNvSpPr/>
              <p:nvPr userDrawn="1"/>
            </p:nvSpPr>
            <p:spPr bwMode="auto">
              <a:xfrm flipH="1">
                <a:off x="8590388" y="3499482"/>
                <a:ext cx="77317" cy="48198"/>
              </a:xfrm>
              <a:custGeom>
                <a:avLst/>
                <a:gdLst>
                  <a:gd name="T0" fmla="*/ 13 w 37"/>
                  <a:gd name="T1" fmla="*/ 0 h 23"/>
                  <a:gd name="T2" fmla="*/ 1 w 37"/>
                  <a:gd name="T3" fmla="*/ 21 h 23"/>
                  <a:gd name="T4" fmla="*/ 31 w 37"/>
                  <a:gd name="T5" fmla="*/ 23 h 23"/>
                  <a:gd name="T6" fmla="*/ 13 w 37"/>
                  <a:gd name="T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23">
                    <a:moveTo>
                      <a:pt x="13" y="0"/>
                    </a:moveTo>
                    <a:cubicBezTo>
                      <a:pt x="1" y="0"/>
                      <a:pt x="0" y="11"/>
                      <a:pt x="1" y="21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31" y="23"/>
                      <a:pt x="37" y="4"/>
                      <a:pt x="1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40" name="íṡḷíḑè">
                <a:extLst>
                  <a:ext uri="{FF2B5EF4-FFF2-40B4-BE49-F238E27FC236}">
                    <a16:creationId xmlns:a16="http://schemas.microsoft.com/office/drawing/2014/main" id="{00657445-1F2E-4E18-AE6E-8C9684A7D907}"/>
                  </a:ext>
                </a:extLst>
              </p:cNvPr>
              <p:cNvSpPr/>
              <p:nvPr userDrawn="1"/>
            </p:nvSpPr>
            <p:spPr bwMode="auto">
              <a:xfrm flipH="1">
                <a:off x="8349399" y="2871907"/>
                <a:ext cx="207853" cy="214882"/>
              </a:xfrm>
              <a:custGeom>
                <a:avLst/>
                <a:gdLst>
                  <a:gd name="T0" fmla="*/ 98 w 100"/>
                  <a:gd name="T1" fmla="*/ 96 h 103"/>
                  <a:gd name="T2" fmla="*/ 67 w 100"/>
                  <a:gd name="T3" fmla="*/ 80 h 103"/>
                  <a:gd name="T4" fmla="*/ 52 w 100"/>
                  <a:gd name="T5" fmla="*/ 71 h 103"/>
                  <a:gd name="T6" fmla="*/ 49 w 100"/>
                  <a:gd name="T7" fmla="*/ 69 h 103"/>
                  <a:gd name="T8" fmla="*/ 46 w 100"/>
                  <a:gd name="T9" fmla="*/ 66 h 103"/>
                  <a:gd name="T10" fmla="*/ 44 w 100"/>
                  <a:gd name="T11" fmla="*/ 65 h 103"/>
                  <a:gd name="T12" fmla="*/ 44 w 100"/>
                  <a:gd name="T13" fmla="*/ 64 h 103"/>
                  <a:gd name="T14" fmla="*/ 42 w 100"/>
                  <a:gd name="T15" fmla="*/ 61 h 103"/>
                  <a:gd name="T16" fmla="*/ 41 w 100"/>
                  <a:gd name="T17" fmla="*/ 61 h 103"/>
                  <a:gd name="T18" fmla="*/ 33 w 100"/>
                  <a:gd name="T19" fmla="*/ 46 h 103"/>
                  <a:gd name="T20" fmla="*/ 24 w 100"/>
                  <a:gd name="T21" fmla="*/ 31 h 103"/>
                  <a:gd name="T22" fmla="*/ 6 w 100"/>
                  <a:gd name="T23" fmla="*/ 1 h 103"/>
                  <a:gd name="T24" fmla="*/ 3 w 100"/>
                  <a:gd name="T25" fmla="*/ 0 h 103"/>
                  <a:gd name="T26" fmla="*/ 1 w 100"/>
                  <a:gd name="T27" fmla="*/ 4 h 103"/>
                  <a:gd name="T28" fmla="*/ 16 w 100"/>
                  <a:gd name="T29" fmla="*/ 36 h 103"/>
                  <a:gd name="T30" fmla="*/ 24 w 100"/>
                  <a:gd name="T31" fmla="*/ 51 h 103"/>
                  <a:gd name="T32" fmla="*/ 33 w 100"/>
                  <a:gd name="T33" fmla="*/ 67 h 103"/>
                  <a:gd name="T34" fmla="*/ 33 w 100"/>
                  <a:gd name="T35" fmla="*/ 67 h 103"/>
                  <a:gd name="T36" fmla="*/ 36 w 100"/>
                  <a:gd name="T37" fmla="*/ 71 h 103"/>
                  <a:gd name="T38" fmla="*/ 39 w 100"/>
                  <a:gd name="T39" fmla="*/ 74 h 103"/>
                  <a:gd name="T40" fmla="*/ 41 w 100"/>
                  <a:gd name="T41" fmla="*/ 76 h 103"/>
                  <a:gd name="T42" fmla="*/ 43 w 100"/>
                  <a:gd name="T43" fmla="*/ 77 h 103"/>
                  <a:gd name="T44" fmla="*/ 47 w 100"/>
                  <a:gd name="T45" fmla="*/ 80 h 103"/>
                  <a:gd name="T46" fmla="*/ 63 w 100"/>
                  <a:gd name="T47" fmla="*/ 89 h 103"/>
                  <a:gd name="T48" fmla="*/ 95 w 100"/>
                  <a:gd name="T49" fmla="*/ 102 h 103"/>
                  <a:gd name="T50" fmla="*/ 95 w 100"/>
                  <a:gd name="T51" fmla="*/ 102 h 103"/>
                  <a:gd name="T52" fmla="*/ 99 w 100"/>
                  <a:gd name="T53" fmla="*/ 101 h 103"/>
                  <a:gd name="T54" fmla="*/ 98 w 100"/>
                  <a:gd name="T55" fmla="*/ 9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00" h="103">
                    <a:moveTo>
                      <a:pt x="98" y="96"/>
                    </a:moveTo>
                    <a:cubicBezTo>
                      <a:pt x="85" y="90"/>
                      <a:pt x="76" y="85"/>
                      <a:pt x="67" y="80"/>
                    </a:cubicBezTo>
                    <a:cubicBezTo>
                      <a:pt x="61" y="77"/>
                      <a:pt x="57" y="74"/>
                      <a:pt x="52" y="71"/>
                    </a:cubicBezTo>
                    <a:cubicBezTo>
                      <a:pt x="51" y="71"/>
                      <a:pt x="50" y="70"/>
                      <a:pt x="49" y="69"/>
                    </a:cubicBezTo>
                    <a:cubicBezTo>
                      <a:pt x="46" y="66"/>
                      <a:pt x="46" y="66"/>
                      <a:pt x="46" y="66"/>
                    </a:cubicBezTo>
                    <a:cubicBezTo>
                      <a:pt x="45" y="66"/>
                      <a:pt x="45" y="65"/>
                      <a:pt x="44" y="65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43" y="63"/>
                      <a:pt x="42" y="62"/>
                      <a:pt x="42" y="61"/>
                    </a:cubicBezTo>
                    <a:cubicBezTo>
                      <a:pt x="41" y="61"/>
                      <a:pt x="41" y="61"/>
                      <a:pt x="41" y="61"/>
                    </a:cubicBezTo>
                    <a:cubicBezTo>
                      <a:pt x="39" y="57"/>
                      <a:pt x="36" y="52"/>
                      <a:pt x="33" y="46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18" y="20"/>
                      <a:pt x="12" y="10"/>
                      <a:pt x="6" y="1"/>
                    </a:cubicBezTo>
                    <a:cubicBezTo>
                      <a:pt x="6" y="0"/>
                      <a:pt x="4" y="0"/>
                      <a:pt x="3" y="0"/>
                    </a:cubicBezTo>
                    <a:cubicBezTo>
                      <a:pt x="1" y="1"/>
                      <a:pt x="0" y="3"/>
                      <a:pt x="1" y="4"/>
                    </a:cubicBezTo>
                    <a:cubicBezTo>
                      <a:pt x="5" y="15"/>
                      <a:pt x="10" y="25"/>
                      <a:pt x="16" y="36"/>
                    </a:cubicBezTo>
                    <a:cubicBezTo>
                      <a:pt x="18" y="41"/>
                      <a:pt x="21" y="46"/>
                      <a:pt x="24" y="51"/>
                    </a:cubicBezTo>
                    <a:cubicBezTo>
                      <a:pt x="26" y="56"/>
                      <a:pt x="29" y="62"/>
                      <a:pt x="33" y="67"/>
                    </a:cubicBezTo>
                    <a:cubicBezTo>
                      <a:pt x="33" y="67"/>
                      <a:pt x="33" y="67"/>
                      <a:pt x="33" y="67"/>
                    </a:cubicBezTo>
                    <a:cubicBezTo>
                      <a:pt x="34" y="68"/>
                      <a:pt x="35" y="69"/>
                      <a:pt x="36" y="71"/>
                    </a:cubicBezTo>
                    <a:cubicBezTo>
                      <a:pt x="37" y="72"/>
                      <a:pt x="38" y="73"/>
                      <a:pt x="39" y="74"/>
                    </a:cubicBezTo>
                    <a:cubicBezTo>
                      <a:pt x="41" y="76"/>
                      <a:pt x="41" y="76"/>
                      <a:pt x="41" y="76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44" y="78"/>
                      <a:pt x="46" y="79"/>
                      <a:pt x="47" y="80"/>
                    </a:cubicBezTo>
                    <a:cubicBezTo>
                      <a:pt x="51" y="83"/>
                      <a:pt x="57" y="86"/>
                      <a:pt x="63" y="89"/>
                    </a:cubicBezTo>
                    <a:cubicBezTo>
                      <a:pt x="73" y="94"/>
                      <a:pt x="83" y="98"/>
                      <a:pt x="95" y="102"/>
                    </a:cubicBezTo>
                    <a:cubicBezTo>
                      <a:pt x="95" y="102"/>
                      <a:pt x="95" y="102"/>
                      <a:pt x="95" y="102"/>
                    </a:cubicBezTo>
                    <a:cubicBezTo>
                      <a:pt x="97" y="103"/>
                      <a:pt x="98" y="102"/>
                      <a:pt x="99" y="101"/>
                    </a:cubicBezTo>
                    <a:cubicBezTo>
                      <a:pt x="100" y="99"/>
                      <a:pt x="99" y="97"/>
                      <a:pt x="98" y="9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41" name="iṧḷiḍè">
                <a:extLst>
                  <a:ext uri="{FF2B5EF4-FFF2-40B4-BE49-F238E27FC236}">
                    <a16:creationId xmlns:a16="http://schemas.microsoft.com/office/drawing/2014/main" id="{38835002-F2EC-4B77-955C-A22931D7C6EA}"/>
                  </a:ext>
                </a:extLst>
              </p:cNvPr>
              <p:cNvSpPr/>
              <p:nvPr userDrawn="1"/>
            </p:nvSpPr>
            <p:spPr bwMode="auto">
              <a:xfrm flipH="1">
                <a:off x="8227900" y="3121933"/>
                <a:ext cx="193796" cy="143590"/>
              </a:xfrm>
              <a:custGeom>
                <a:avLst/>
                <a:gdLst>
                  <a:gd name="T0" fmla="*/ 82 w 93"/>
                  <a:gd name="T1" fmla="*/ 59 h 69"/>
                  <a:gd name="T2" fmla="*/ 20 w 93"/>
                  <a:gd name="T3" fmla="*/ 68 h 69"/>
                  <a:gd name="T4" fmla="*/ 6 w 93"/>
                  <a:gd name="T5" fmla="*/ 58 h 69"/>
                  <a:gd name="T6" fmla="*/ 1 w 93"/>
                  <a:gd name="T7" fmla="*/ 24 h 69"/>
                  <a:gd name="T8" fmla="*/ 11 w 93"/>
                  <a:gd name="T9" fmla="*/ 10 h 69"/>
                  <a:gd name="T10" fmla="*/ 73 w 93"/>
                  <a:gd name="T11" fmla="*/ 1 h 69"/>
                  <a:gd name="T12" fmla="*/ 86 w 93"/>
                  <a:gd name="T13" fmla="*/ 11 h 69"/>
                  <a:gd name="T14" fmla="*/ 92 w 93"/>
                  <a:gd name="T15" fmla="*/ 46 h 69"/>
                  <a:gd name="T16" fmla="*/ 82 w 93"/>
                  <a:gd name="T17" fmla="*/ 5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3" h="69">
                    <a:moveTo>
                      <a:pt x="82" y="59"/>
                    </a:moveTo>
                    <a:cubicBezTo>
                      <a:pt x="20" y="68"/>
                      <a:pt x="20" y="68"/>
                      <a:pt x="20" y="68"/>
                    </a:cubicBezTo>
                    <a:cubicBezTo>
                      <a:pt x="13" y="69"/>
                      <a:pt x="7" y="65"/>
                      <a:pt x="6" y="58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17"/>
                      <a:pt x="5" y="11"/>
                      <a:pt x="11" y="10"/>
                    </a:cubicBezTo>
                    <a:cubicBezTo>
                      <a:pt x="73" y="1"/>
                      <a:pt x="73" y="1"/>
                      <a:pt x="73" y="1"/>
                    </a:cubicBezTo>
                    <a:cubicBezTo>
                      <a:pt x="79" y="0"/>
                      <a:pt x="85" y="4"/>
                      <a:pt x="86" y="11"/>
                    </a:cubicBezTo>
                    <a:cubicBezTo>
                      <a:pt x="92" y="46"/>
                      <a:pt x="92" y="46"/>
                      <a:pt x="92" y="46"/>
                    </a:cubicBezTo>
                    <a:cubicBezTo>
                      <a:pt x="93" y="52"/>
                      <a:pt x="88" y="58"/>
                      <a:pt x="82" y="5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42" name="iśļîḓe">
                <a:extLst>
                  <a:ext uri="{FF2B5EF4-FFF2-40B4-BE49-F238E27FC236}">
                    <a16:creationId xmlns:a16="http://schemas.microsoft.com/office/drawing/2014/main" id="{306E4B9F-69D9-41B6-A8C2-DCDE1B9845C9}"/>
                  </a:ext>
                </a:extLst>
              </p:cNvPr>
              <p:cNvSpPr/>
              <p:nvPr userDrawn="1"/>
            </p:nvSpPr>
            <p:spPr bwMode="auto">
              <a:xfrm flipH="1">
                <a:off x="8248987" y="3147036"/>
                <a:ext cx="149614" cy="104428"/>
              </a:xfrm>
              <a:custGeom>
                <a:avLst/>
                <a:gdLst>
                  <a:gd name="T0" fmla="*/ 65 w 72"/>
                  <a:gd name="T1" fmla="*/ 42 h 50"/>
                  <a:gd name="T2" fmla="*/ 12 w 72"/>
                  <a:gd name="T3" fmla="*/ 50 h 50"/>
                  <a:gd name="T4" fmla="*/ 5 w 72"/>
                  <a:gd name="T5" fmla="*/ 44 h 50"/>
                  <a:gd name="T6" fmla="*/ 1 w 72"/>
                  <a:gd name="T7" fmla="*/ 16 h 50"/>
                  <a:gd name="T8" fmla="*/ 6 w 72"/>
                  <a:gd name="T9" fmla="*/ 8 h 50"/>
                  <a:gd name="T10" fmla="*/ 59 w 72"/>
                  <a:gd name="T11" fmla="*/ 0 h 50"/>
                  <a:gd name="T12" fmla="*/ 67 w 72"/>
                  <a:gd name="T13" fmla="*/ 6 h 50"/>
                  <a:gd name="T14" fmla="*/ 71 w 72"/>
                  <a:gd name="T15" fmla="*/ 35 h 50"/>
                  <a:gd name="T16" fmla="*/ 65 w 72"/>
                  <a:gd name="T17" fmla="*/ 4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" h="50">
                    <a:moveTo>
                      <a:pt x="65" y="42"/>
                    </a:moveTo>
                    <a:cubicBezTo>
                      <a:pt x="12" y="50"/>
                      <a:pt x="12" y="50"/>
                      <a:pt x="12" y="50"/>
                    </a:cubicBezTo>
                    <a:cubicBezTo>
                      <a:pt x="9" y="50"/>
                      <a:pt x="5" y="48"/>
                      <a:pt x="5" y="44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0" y="12"/>
                      <a:pt x="3" y="9"/>
                      <a:pt x="6" y="8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63" y="0"/>
                      <a:pt x="66" y="2"/>
                      <a:pt x="67" y="6"/>
                    </a:cubicBezTo>
                    <a:cubicBezTo>
                      <a:pt x="71" y="35"/>
                      <a:pt x="71" y="35"/>
                      <a:pt x="71" y="35"/>
                    </a:cubicBezTo>
                    <a:cubicBezTo>
                      <a:pt x="72" y="38"/>
                      <a:pt x="69" y="41"/>
                      <a:pt x="65" y="4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43" name="i$1íḑe">
                <a:extLst>
                  <a:ext uri="{FF2B5EF4-FFF2-40B4-BE49-F238E27FC236}">
                    <a16:creationId xmlns:a16="http://schemas.microsoft.com/office/drawing/2014/main" id="{637179FE-C9E7-4A2C-905C-2C5EC3DEEC6B}"/>
                  </a:ext>
                </a:extLst>
              </p:cNvPr>
              <p:cNvSpPr/>
              <p:nvPr userDrawn="1"/>
            </p:nvSpPr>
            <p:spPr bwMode="auto">
              <a:xfrm flipH="1">
                <a:off x="8288148" y="3090805"/>
                <a:ext cx="92379" cy="58239"/>
              </a:xfrm>
              <a:custGeom>
                <a:avLst/>
                <a:gdLst>
                  <a:gd name="T0" fmla="*/ 44 w 44"/>
                  <a:gd name="T1" fmla="*/ 19 h 28"/>
                  <a:gd name="T2" fmla="*/ 36 w 44"/>
                  <a:gd name="T3" fmla="*/ 20 h 28"/>
                  <a:gd name="T4" fmla="*/ 35 w 44"/>
                  <a:gd name="T5" fmla="*/ 11 h 28"/>
                  <a:gd name="T6" fmla="*/ 32 w 44"/>
                  <a:gd name="T7" fmla="*/ 9 h 28"/>
                  <a:gd name="T8" fmla="*/ 10 w 44"/>
                  <a:gd name="T9" fmla="*/ 12 h 28"/>
                  <a:gd name="T10" fmla="*/ 9 w 44"/>
                  <a:gd name="T11" fmla="*/ 15 h 28"/>
                  <a:gd name="T12" fmla="*/ 10 w 44"/>
                  <a:gd name="T13" fmla="*/ 24 h 28"/>
                  <a:gd name="T14" fmla="*/ 2 w 44"/>
                  <a:gd name="T15" fmla="*/ 25 h 28"/>
                  <a:gd name="T16" fmla="*/ 1 w 44"/>
                  <a:gd name="T17" fmla="*/ 16 h 28"/>
                  <a:gd name="T18" fmla="*/ 9 w 44"/>
                  <a:gd name="T19" fmla="*/ 4 h 28"/>
                  <a:gd name="T20" fmla="*/ 31 w 44"/>
                  <a:gd name="T21" fmla="*/ 1 h 28"/>
                  <a:gd name="T22" fmla="*/ 43 w 44"/>
                  <a:gd name="T23" fmla="*/ 9 h 28"/>
                  <a:gd name="T24" fmla="*/ 44 w 44"/>
                  <a:gd name="T25" fmla="*/ 1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" h="28">
                    <a:moveTo>
                      <a:pt x="44" y="19"/>
                    </a:moveTo>
                    <a:cubicBezTo>
                      <a:pt x="44" y="21"/>
                      <a:pt x="37" y="23"/>
                      <a:pt x="36" y="20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9"/>
                      <a:pt x="33" y="9"/>
                      <a:pt x="32" y="9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9" y="12"/>
                      <a:pt x="8" y="13"/>
                      <a:pt x="9" y="15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0" y="27"/>
                      <a:pt x="2" y="28"/>
                      <a:pt x="2" y="25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0" y="10"/>
                      <a:pt x="4" y="5"/>
                      <a:pt x="9" y="4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7" y="0"/>
                      <a:pt x="42" y="4"/>
                      <a:pt x="43" y="9"/>
                    </a:cubicBezTo>
                    <a:lnTo>
                      <a:pt x="44" y="19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44" name="ïṥľídé">
                <a:extLst>
                  <a:ext uri="{FF2B5EF4-FFF2-40B4-BE49-F238E27FC236}">
                    <a16:creationId xmlns:a16="http://schemas.microsoft.com/office/drawing/2014/main" id="{A1D3CA1E-13E9-4FA3-9FAE-B0428C560393}"/>
                  </a:ext>
                </a:extLst>
              </p:cNvPr>
              <p:cNvSpPr/>
              <p:nvPr userDrawn="1"/>
            </p:nvSpPr>
            <p:spPr bwMode="auto">
              <a:xfrm flipH="1">
                <a:off x="8309234" y="3061685"/>
                <a:ext cx="64264" cy="48198"/>
              </a:xfrm>
              <a:custGeom>
                <a:avLst/>
                <a:gdLst>
                  <a:gd name="T0" fmla="*/ 28 w 31"/>
                  <a:gd name="T1" fmla="*/ 18 h 23"/>
                  <a:gd name="T2" fmla="*/ 24 w 31"/>
                  <a:gd name="T3" fmla="*/ 18 h 23"/>
                  <a:gd name="T4" fmla="*/ 0 w 31"/>
                  <a:gd name="T5" fmla="*/ 8 h 23"/>
                  <a:gd name="T6" fmla="*/ 6 w 31"/>
                  <a:gd name="T7" fmla="*/ 1 h 23"/>
                  <a:gd name="T8" fmla="*/ 29 w 31"/>
                  <a:gd name="T9" fmla="*/ 10 h 23"/>
                  <a:gd name="T10" fmla="*/ 28 w 31"/>
                  <a:gd name="T11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" h="23">
                    <a:moveTo>
                      <a:pt x="28" y="18"/>
                    </a:moveTo>
                    <a:cubicBezTo>
                      <a:pt x="27" y="19"/>
                      <a:pt x="25" y="19"/>
                      <a:pt x="24" y="18"/>
                    </a:cubicBezTo>
                    <a:cubicBezTo>
                      <a:pt x="15" y="13"/>
                      <a:pt x="2" y="23"/>
                      <a:pt x="0" y="8"/>
                    </a:cubicBezTo>
                    <a:cubicBezTo>
                      <a:pt x="0" y="5"/>
                      <a:pt x="4" y="1"/>
                      <a:pt x="6" y="1"/>
                    </a:cubicBezTo>
                    <a:cubicBezTo>
                      <a:pt x="10" y="0"/>
                      <a:pt x="22" y="0"/>
                      <a:pt x="29" y="10"/>
                    </a:cubicBezTo>
                    <a:cubicBezTo>
                      <a:pt x="31" y="13"/>
                      <a:pt x="31" y="16"/>
                      <a:pt x="28" y="1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45" name="îṣḷïḍè">
                <a:extLst>
                  <a:ext uri="{FF2B5EF4-FFF2-40B4-BE49-F238E27FC236}">
                    <a16:creationId xmlns:a16="http://schemas.microsoft.com/office/drawing/2014/main" id="{363435CB-1C46-435A-B600-2202B978F4E5}"/>
                  </a:ext>
                </a:extLst>
              </p:cNvPr>
              <p:cNvSpPr/>
              <p:nvPr userDrawn="1"/>
            </p:nvSpPr>
            <p:spPr bwMode="auto">
              <a:xfrm flipH="1">
                <a:off x="8301201" y="3063694"/>
                <a:ext cx="89367" cy="91375"/>
              </a:xfrm>
              <a:custGeom>
                <a:avLst/>
                <a:gdLst>
                  <a:gd name="T0" fmla="*/ 15 w 43"/>
                  <a:gd name="T1" fmla="*/ 33 h 44"/>
                  <a:gd name="T2" fmla="*/ 1 w 43"/>
                  <a:gd name="T3" fmla="*/ 7 h 44"/>
                  <a:gd name="T4" fmla="*/ 13 w 43"/>
                  <a:gd name="T5" fmla="*/ 0 h 44"/>
                  <a:gd name="T6" fmla="*/ 41 w 43"/>
                  <a:gd name="T7" fmla="*/ 24 h 44"/>
                  <a:gd name="T8" fmla="*/ 15 w 43"/>
                  <a:gd name="T9" fmla="*/ 3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44">
                    <a:moveTo>
                      <a:pt x="15" y="33"/>
                    </a:moveTo>
                    <a:cubicBezTo>
                      <a:pt x="13" y="19"/>
                      <a:pt x="0" y="20"/>
                      <a:pt x="1" y="7"/>
                    </a:cubicBezTo>
                    <a:cubicBezTo>
                      <a:pt x="1" y="3"/>
                      <a:pt x="9" y="0"/>
                      <a:pt x="13" y="0"/>
                    </a:cubicBezTo>
                    <a:cubicBezTo>
                      <a:pt x="19" y="1"/>
                      <a:pt x="37" y="5"/>
                      <a:pt x="41" y="24"/>
                    </a:cubicBezTo>
                    <a:cubicBezTo>
                      <a:pt x="43" y="37"/>
                      <a:pt x="17" y="44"/>
                      <a:pt x="15" y="3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46" name="ïṧḻiḋè">
                <a:extLst>
                  <a:ext uri="{FF2B5EF4-FFF2-40B4-BE49-F238E27FC236}">
                    <a16:creationId xmlns:a16="http://schemas.microsoft.com/office/drawing/2014/main" id="{9F142F56-8809-407C-B651-E9B6F563FA61}"/>
                  </a:ext>
                </a:extLst>
              </p:cNvPr>
              <p:cNvSpPr/>
              <p:nvPr userDrawn="1"/>
            </p:nvSpPr>
            <p:spPr bwMode="auto">
              <a:xfrm flipH="1">
                <a:off x="8351407" y="3088797"/>
                <a:ext cx="14058" cy="14058"/>
              </a:xfrm>
              <a:custGeom>
                <a:avLst/>
                <a:gdLst>
                  <a:gd name="T0" fmla="*/ 7 w 7"/>
                  <a:gd name="T1" fmla="*/ 6 h 7"/>
                  <a:gd name="T2" fmla="*/ 6 w 7"/>
                  <a:gd name="T3" fmla="*/ 4 h 7"/>
                  <a:gd name="T4" fmla="*/ 4 w 7"/>
                  <a:gd name="T5" fmla="*/ 2 h 7"/>
                  <a:gd name="T6" fmla="*/ 2 w 7"/>
                  <a:gd name="T7" fmla="*/ 0 h 7"/>
                  <a:gd name="T8" fmla="*/ 0 w 7"/>
                  <a:gd name="T9" fmla="*/ 0 h 7"/>
                  <a:gd name="T10" fmla="*/ 0 w 7"/>
                  <a:gd name="T11" fmla="*/ 0 h 7"/>
                  <a:gd name="T12" fmla="*/ 0 w 7"/>
                  <a:gd name="T13" fmla="*/ 0 h 7"/>
                  <a:gd name="T14" fmla="*/ 0 w 7"/>
                  <a:gd name="T15" fmla="*/ 0 h 7"/>
                  <a:gd name="T16" fmla="*/ 1 w 7"/>
                  <a:gd name="T17" fmla="*/ 2 h 7"/>
                  <a:gd name="T18" fmla="*/ 3 w 7"/>
                  <a:gd name="T19" fmla="*/ 3 h 7"/>
                  <a:gd name="T20" fmla="*/ 5 w 7"/>
                  <a:gd name="T21" fmla="*/ 5 h 7"/>
                  <a:gd name="T22" fmla="*/ 6 w 7"/>
                  <a:gd name="T23" fmla="*/ 7 h 7"/>
                  <a:gd name="T24" fmla="*/ 6 w 7"/>
                  <a:gd name="T25" fmla="*/ 7 h 7"/>
                  <a:gd name="T26" fmla="*/ 7 w 7"/>
                  <a:gd name="T27" fmla="*/ 7 h 7"/>
                  <a:gd name="T28" fmla="*/ 7 w 7"/>
                  <a:gd name="T2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" h="7">
                    <a:moveTo>
                      <a:pt x="7" y="6"/>
                    </a:moveTo>
                    <a:cubicBezTo>
                      <a:pt x="7" y="5"/>
                      <a:pt x="6" y="4"/>
                      <a:pt x="6" y="4"/>
                    </a:cubicBezTo>
                    <a:cubicBezTo>
                      <a:pt x="6" y="3"/>
                      <a:pt x="5" y="2"/>
                      <a:pt x="4" y="2"/>
                    </a:cubicBezTo>
                    <a:cubicBezTo>
                      <a:pt x="4" y="1"/>
                      <a:pt x="3" y="1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2" y="2"/>
                      <a:pt x="2" y="3"/>
                      <a:pt x="3" y="3"/>
                    </a:cubicBezTo>
                    <a:cubicBezTo>
                      <a:pt x="4" y="4"/>
                      <a:pt x="4" y="4"/>
                      <a:pt x="5" y="5"/>
                    </a:cubicBezTo>
                    <a:cubicBezTo>
                      <a:pt x="5" y="5"/>
                      <a:pt x="6" y="6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7" y="7"/>
                      <a:pt x="7" y="7"/>
                      <a:pt x="7" y="7"/>
                    </a:cubicBezTo>
                    <a:lnTo>
                      <a:pt x="7" y="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47" name="îSlîḑè">
                <a:extLst>
                  <a:ext uri="{FF2B5EF4-FFF2-40B4-BE49-F238E27FC236}">
                    <a16:creationId xmlns:a16="http://schemas.microsoft.com/office/drawing/2014/main" id="{2565F24C-3720-4ABA-B894-58ED279D9C0B}"/>
                  </a:ext>
                </a:extLst>
              </p:cNvPr>
              <p:cNvSpPr/>
              <p:nvPr userDrawn="1"/>
            </p:nvSpPr>
            <p:spPr bwMode="auto">
              <a:xfrm flipH="1">
                <a:off x="8340362" y="3082772"/>
                <a:ext cx="19079" cy="16066"/>
              </a:xfrm>
              <a:custGeom>
                <a:avLst/>
                <a:gdLst>
                  <a:gd name="T0" fmla="*/ 9 w 9"/>
                  <a:gd name="T1" fmla="*/ 8 h 8"/>
                  <a:gd name="T2" fmla="*/ 8 w 9"/>
                  <a:gd name="T3" fmla="*/ 5 h 8"/>
                  <a:gd name="T4" fmla="*/ 6 w 9"/>
                  <a:gd name="T5" fmla="*/ 3 h 8"/>
                  <a:gd name="T6" fmla="*/ 4 w 9"/>
                  <a:gd name="T7" fmla="*/ 1 h 8"/>
                  <a:gd name="T8" fmla="*/ 1 w 9"/>
                  <a:gd name="T9" fmla="*/ 0 h 8"/>
                  <a:gd name="T10" fmla="*/ 0 w 9"/>
                  <a:gd name="T11" fmla="*/ 0 h 8"/>
                  <a:gd name="T12" fmla="*/ 0 w 9"/>
                  <a:gd name="T13" fmla="*/ 0 h 8"/>
                  <a:gd name="T14" fmla="*/ 0 w 9"/>
                  <a:gd name="T15" fmla="*/ 0 h 8"/>
                  <a:gd name="T16" fmla="*/ 2 w 9"/>
                  <a:gd name="T17" fmla="*/ 2 h 8"/>
                  <a:gd name="T18" fmla="*/ 4 w 9"/>
                  <a:gd name="T19" fmla="*/ 4 h 8"/>
                  <a:gd name="T20" fmla="*/ 6 w 9"/>
                  <a:gd name="T21" fmla="*/ 6 h 8"/>
                  <a:gd name="T22" fmla="*/ 8 w 9"/>
                  <a:gd name="T23" fmla="*/ 8 h 8"/>
                  <a:gd name="T24" fmla="*/ 8 w 9"/>
                  <a:gd name="T25" fmla="*/ 8 h 8"/>
                  <a:gd name="T26" fmla="*/ 9 w 9"/>
                  <a:gd name="T2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" h="8">
                    <a:moveTo>
                      <a:pt x="9" y="8"/>
                    </a:moveTo>
                    <a:cubicBezTo>
                      <a:pt x="9" y="7"/>
                      <a:pt x="9" y="6"/>
                      <a:pt x="8" y="5"/>
                    </a:cubicBezTo>
                    <a:cubicBezTo>
                      <a:pt x="7" y="4"/>
                      <a:pt x="7" y="3"/>
                      <a:pt x="6" y="3"/>
                    </a:cubicBezTo>
                    <a:cubicBezTo>
                      <a:pt x="5" y="2"/>
                      <a:pt x="4" y="1"/>
                      <a:pt x="4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2" y="2"/>
                      <a:pt x="2" y="2"/>
                    </a:cubicBezTo>
                    <a:cubicBezTo>
                      <a:pt x="3" y="3"/>
                      <a:pt x="4" y="4"/>
                      <a:pt x="4" y="4"/>
                    </a:cubicBezTo>
                    <a:cubicBezTo>
                      <a:pt x="5" y="5"/>
                      <a:pt x="6" y="6"/>
                      <a:pt x="6" y="6"/>
                    </a:cubicBezTo>
                    <a:cubicBezTo>
                      <a:pt x="7" y="7"/>
                      <a:pt x="8" y="7"/>
                      <a:pt x="8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9" y="8"/>
                      <a:pt x="9" y="8"/>
                      <a:pt x="9" y="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48" name="ïsḻíḍè">
                <a:extLst>
                  <a:ext uri="{FF2B5EF4-FFF2-40B4-BE49-F238E27FC236}">
                    <a16:creationId xmlns:a16="http://schemas.microsoft.com/office/drawing/2014/main" id="{396FF797-7284-4ACE-89CB-2B2F5054ED22}"/>
                  </a:ext>
                </a:extLst>
              </p:cNvPr>
              <p:cNvSpPr/>
              <p:nvPr userDrawn="1"/>
            </p:nvSpPr>
            <p:spPr bwMode="auto">
              <a:xfrm flipH="1">
                <a:off x="8334337" y="3077751"/>
                <a:ext cx="15062" cy="15062"/>
              </a:xfrm>
              <a:custGeom>
                <a:avLst/>
                <a:gdLst>
                  <a:gd name="T0" fmla="*/ 7 w 7"/>
                  <a:gd name="T1" fmla="*/ 6 h 7"/>
                  <a:gd name="T2" fmla="*/ 6 w 7"/>
                  <a:gd name="T3" fmla="*/ 4 h 7"/>
                  <a:gd name="T4" fmla="*/ 5 w 7"/>
                  <a:gd name="T5" fmla="*/ 2 h 7"/>
                  <a:gd name="T6" fmla="*/ 3 w 7"/>
                  <a:gd name="T7" fmla="*/ 1 h 7"/>
                  <a:gd name="T8" fmla="*/ 0 w 7"/>
                  <a:gd name="T9" fmla="*/ 0 h 7"/>
                  <a:gd name="T10" fmla="*/ 0 w 7"/>
                  <a:gd name="T11" fmla="*/ 0 h 7"/>
                  <a:gd name="T12" fmla="*/ 0 w 7"/>
                  <a:gd name="T13" fmla="*/ 0 h 7"/>
                  <a:gd name="T14" fmla="*/ 0 w 7"/>
                  <a:gd name="T15" fmla="*/ 0 h 7"/>
                  <a:gd name="T16" fmla="*/ 2 w 7"/>
                  <a:gd name="T17" fmla="*/ 2 h 7"/>
                  <a:gd name="T18" fmla="*/ 3 w 7"/>
                  <a:gd name="T19" fmla="*/ 3 h 7"/>
                  <a:gd name="T20" fmla="*/ 5 w 7"/>
                  <a:gd name="T21" fmla="*/ 5 h 7"/>
                  <a:gd name="T22" fmla="*/ 7 w 7"/>
                  <a:gd name="T23" fmla="*/ 7 h 7"/>
                  <a:gd name="T24" fmla="*/ 7 w 7"/>
                  <a:gd name="T25" fmla="*/ 7 h 7"/>
                  <a:gd name="T26" fmla="*/ 7 w 7"/>
                  <a:gd name="T27" fmla="*/ 7 h 7"/>
                  <a:gd name="T28" fmla="*/ 7 w 7"/>
                  <a:gd name="T2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" h="7">
                    <a:moveTo>
                      <a:pt x="7" y="6"/>
                    </a:moveTo>
                    <a:cubicBezTo>
                      <a:pt x="7" y="5"/>
                      <a:pt x="7" y="5"/>
                      <a:pt x="6" y="4"/>
                    </a:cubicBezTo>
                    <a:cubicBezTo>
                      <a:pt x="6" y="3"/>
                      <a:pt x="5" y="3"/>
                      <a:pt x="5" y="2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2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2" y="2"/>
                    </a:cubicBezTo>
                    <a:cubicBezTo>
                      <a:pt x="2" y="2"/>
                      <a:pt x="3" y="3"/>
                      <a:pt x="3" y="3"/>
                    </a:cubicBezTo>
                    <a:cubicBezTo>
                      <a:pt x="4" y="4"/>
                      <a:pt x="4" y="4"/>
                      <a:pt x="5" y="5"/>
                    </a:cubicBezTo>
                    <a:cubicBezTo>
                      <a:pt x="6" y="5"/>
                      <a:pt x="6" y="6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lnTo>
                      <a:pt x="7" y="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12BD80FE-EC27-4688-965E-52438481F882}"/>
                </a:ext>
              </a:extLst>
            </p:cNvPr>
            <p:cNvGrpSpPr/>
            <p:nvPr userDrawn="1"/>
          </p:nvGrpSpPr>
          <p:grpSpPr>
            <a:xfrm>
              <a:off x="10337" y="5755614"/>
              <a:ext cx="2529959" cy="518882"/>
              <a:chOff x="9432794" y="4487191"/>
              <a:chExt cx="2686075" cy="518882"/>
            </a:xfrm>
          </p:grpSpPr>
          <p:sp>
            <p:nvSpPr>
              <p:cNvPr id="749" name="íṧliḓè">
                <a:extLst>
                  <a:ext uri="{FF2B5EF4-FFF2-40B4-BE49-F238E27FC236}">
                    <a16:creationId xmlns:a16="http://schemas.microsoft.com/office/drawing/2014/main" id="{AD3F2364-9A97-465F-81A8-C3FCB345299A}"/>
                  </a:ext>
                </a:extLst>
              </p:cNvPr>
              <p:cNvSpPr/>
              <p:nvPr userDrawn="1"/>
            </p:nvSpPr>
            <p:spPr bwMode="auto">
              <a:xfrm flipH="1">
                <a:off x="10416833" y="4886583"/>
                <a:ext cx="46190" cy="81334"/>
              </a:xfrm>
              <a:custGeom>
                <a:avLst/>
                <a:gdLst>
                  <a:gd name="T0" fmla="*/ 1 w 22"/>
                  <a:gd name="T1" fmla="*/ 0 h 39"/>
                  <a:gd name="T2" fmla="*/ 9 w 22"/>
                  <a:gd name="T3" fmla="*/ 8 h 39"/>
                  <a:gd name="T4" fmla="*/ 15 w 22"/>
                  <a:gd name="T5" fmla="*/ 17 h 39"/>
                  <a:gd name="T6" fmla="*/ 22 w 22"/>
                  <a:gd name="T7" fmla="*/ 38 h 39"/>
                  <a:gd name="T8" fmla="*/ 21 w 22"/>
                  <a:gd name="T9" fmla="*/ 39 h 39"/>
                  <a:gd name="T10" fmla="*/ 20 w 22"/>
                  <a:gd name="T11" fmla="*/ 38 h 39"/>
                  <a:gd name="T12" fmla="*/ 12 w 22"/>
                  <a:gd name="T13" fmla="*/ 19 h 39"/>
                  <a:gd name="T14" fmla="*/ 6 w 22"/>
                  <a:gd name="T15" fmla="*/ 10 h 39"/>
                  <a:gd name="T16" fmla="*/ 0 w 22"/>
                  <a:gd name="T17" fmla="*/ 1 h 39"/>
                  <a:gd name="T18" fmla="*/ 0 w 22"/>
                  <a:gd name="T19" fmla="*/ 0 h 39"/>
                  <a:gd name="T20" fmla="*/ 1 w 22"/>
                  <a:gd name="T21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39">
                    <a:moveTo>
                      <a:pt x="1" y="0"/>
                    </a:moveTo>
                    <a:cubicBezTo>
                      <a:pt x="4" y="3"/>
                      <a:pt x="6" y="5"/>
                      <a:pt x="9" y="8"/>
                    </a:cubicBezTo>
                    <a:cubicBezTo>
                      <a:pt x="11" y="11"/>
                      <a:pt x="14" y="14"/>
                      <a:pt x="15" y="17"/>
                    </a:cubicBezTo>
                    <a:cubicBezTo>
                      <a:pt x="19" y="23"/>
                      <a:pt x="22" y="30"/>
                      <a:pt x="22" y="38"/>
                    </a:cubicBezTo>
                    <a:cubicBezTo>
                      <a:pt x="22" y="38"/>
                      <a:pt x="22" y="39"/>
                      <a:pt x="21" y="39"/>
                    </a:cubicBezTo>
                    <a:cubicBezTo>
                      <a:pt x="21" y="39"/>
                      <a:pt x="20" y="39"/>
                      <a:pt x="20" y="38"/>
                    </a:cubicBezTo>
                    <a:cubicBezTo>
                      <a:pt x="18" y="31"/>
                      <a:pt x="15" y="25"/>
                      <a:pt x="12" y="19"/>
                    </a:cubicBezTo>
                    <a:cubicBezTo>
                      <a:pt x="10" y="16"/>
                      <a:pt x="8" y="13"/>
                      <a:pt x="6" y="10"/>
                    </a:cubicBezTo>
                    <a:cubicBezTo>
                      <a:pt x="4" y="7"/>
                      <a:pt x="2" y="4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50" name="íṧľîḋè">
                <a:extLst>
                  <a:ext uri="{FF2B5EF4-FFF2-40B4-BE49-F238E27FC236}">
                    <a16:creationId xmlns:a16="http://schemas.microsoft.com/office/drawing/2014/main" id="{F645E5CC-F3B9-4341-BC50-5200620FED33}"/>
                  </a:ext>
                </a:extLst>
              </p:cNvPr>
              <p:cNvSpPr/>
              <p:nvPr userDrawn="1"/>
            </p:nvSpPr>
            <p:spPr bwMode="auto">
              <a:xfrm flipH="1">
                <a:off x="11693070" y="4911686"/>
                <a:ext cx="65268" cy="94387"/>
              </a:xfrm>
              <a:custGeom>
                <a:avLst/>
                <a:gdLst>
                  <a:gd name="T0" fmla="*/ 1 w 31"/>
                  <a:gd name="T1" fmla="*/ 45 h 45"/>
                  <a:gd name="T2" fmla="*/ 2 w 31"/>
                  <a:gd name="T3" fmla="*/ 31 h 45"/>
                  <a:gd name="T4" fmla="*/ 8 w 31"/>
                  <a:gd name="T5" fmla="*/ 18 h 45"/>
                  <a:gd name="T6" fmla="*/ 29 w 31"/>
                  <a:gd name="T7" fmla="*/ 1 h 45"/>
                  <a:gd name="T8" fmla="*/ 31 w 31"/>
                  <a:gd name="T9" fmla="*/ 1 h 45"/>
                  <a:gd name="T10" fmla="*/ 30 w 31"/>
                  <a:gd name="T11" fmla="*/ 2 h 45"/>
                  <a:gd name="T12" fmla="*/ 11 w 31"/>
                  <a:gd name="T13" fmla="*/ 20 h 45"/>
                  <a:gd name="T14" fmla="*/ 5 w 31"/>
                  <a:gd name="T15" fmla="*/ 32 h 45"/>
                  <a:gd name="T16" fmla="*/ 3 w 31"/>
                  <a:gd name="T17" fmla="*/ 44 h 45"/>
                  <a:gd name="T18" fmla="*/ 2 w 31"/>
                  <a:gd name="T19" fmla="*/ 45 h 45"/>
                  <a:gd name="T20" fmla="*/ 1 w 31"/>
                  <a:gd name="T21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" h="45">
                    <a:moveTo>
                      <a:pt x="1" y="45"/>
                    </a:moveTo>
                    <a:cubicBezTo>
                      <a:pt x="0" y="40"/>
                      <a:pt x="1" y="35"/>
                      <a:pt x="2" y="31"/>
                    </a:cubicBezTo>
                    <a:cubicBezTo>
                      <a:pt x="3" y="26"/>
                      <a:pt x="5" y="22"/>
                      <a:pt x="8" y="18"/>
                    </a:cubicBezTo>
                    <a:cubicBezTo>
                      <a:pt x="13" y="10"/>
                      <a:pt x="21" y="4"/>
                      <a:pt x="29" y="1"/>
                    </a:cubicBezTo>
                    <a:cubicBezTo>
                      <a:pt x="30" y="0"/>
                      <a:pt x="30" y="1"/>
                      <a:pt x="31" y="1"/>
                    </a:cubicBezTo>
                    <a:cubicBezTo>
                      <a:pt x="31" y="2"/>
                      <a:pt x="31" y="2"/>
                      <a:pt x="30" y="2"/>
                    </a:cubicBezTo>
                    <a:cubicBezTo>
                      <a:pt x="23" y="7"/>
                      <a:pt x="16" y="13"/>
                      <a:pt x="11" y="20"/>
                    </a:cubicBezTo>
                    <a:cubicBezTo>
                      <a:pt x="9" y="24"/>
                      <a:pt x="7" y="28"/>
                      <a:pt x="5" y="32"/>
                    </a:cubicBezTo>
                    <a:cubicBezTo>
                      <a:pt x="4" y="36"/>
                      <a:pt x="3" y="40"/>
                      <a:pt x="3" y="44"/>
                    </a:cubicBezTo>
                    <a:cubicBezTo>
                      <a:pt x="3" y="45"/>
                      <a:pt x="2" y="45"/>
                      <a:pt x="2" y="45"/>
                    </a:cubicBezTo>
                    <a:lnTo>
                      <a:pt x="1" y="4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51" name="iṧ1ídè">
                <a:extLst>
                  <a:ext uri="{FF2B5EF4-FFF2-40B4-BE49-F238E27FC236}">
                    <a16:creationId xmlns:a16="http://schemas.microsoft.com/office/drawing/2014/main" id="{D34B5508-D681-47DC-BFB5-63EF4C9A391F}"/>
                  </a:ext>
                </a:extLst>
              </p:cNvPr>
              <p:cNvSpPr/>
              <p:nvPr userDrawn="1"/>
            </p:nvSpPr>
            <p:spPr bwMode="auto">
              <a:xfrm flipH="1">
                <a:off x="9432794" y="4911686"/>
                <a:ext cx="63260" cy="94387"/>
              </a:xfrm>
              <a:custGeom>
                <a:avLst/>
                <a:gdLst>
                  <a:gd name="T0" fmla="*/ 1 w 30"/>
                  <a:gd name="T1" fmla="*/ 45 h 45"/>
                  <a:gd name="T2" fmla="*/ 1 w 30"/>
                  <a:gd name="T3" fmla="*/ 31 h 45"/>
                  <a:gd name="T4" fmla="*/ 8 w 30"/>
                  <a:gd name="T5" fmla="*/ 18 h 45"/>
                  <a:gd name="T6" fmla="*/ 29 w 30"/>
                  <a:gd name="T7" fmla="*/ 1 h 45"/>
                  <a:gd name="T8" fmla="*/ 30 w 30"/>
                  <a:gd name="T9" fmla="*/ 1 h 45"/>
                  <a:gd name="T10" fmla="*/ 30 w 30"/>
                  <a:gd name="T11" fmla="*/ 2 h 45"/>
                  <a:gd name="T12" fmla="*/ 11 w 30"/>
                  <a:gd name="T13" fmla="*/ 20 h 45"/>
                  <a:gd name="T14" fmla="*/ 5 w 30"/>
                  <a:gd name="T15" fmla="*/ 32 h 45"/>
                  <a:gd name="T16" fmla="*/ 2 w 30"/>
                  <a:gd name="T17" fmla="*/ 44 h 45"/>
                  <a:gd name="T18" fmla="*/ 2 w 30"/>
                  <a:gd name="T19" fmla="*/ 45 h 45"/>
                  <a:gd name="T20" fmla="*/ 1 w 30"/>
                  <a:gd name="T21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45">
                    <a:moveTo>
                      <a:pt x="1" y="45"/>
                    </a:moveTo>
                    <a:cubicBezTo>
                      <a:pt x="0" y="40"/>
                      <a:pt x="0" y="35"/>
                      <a:pt x="1" y="31"/>
                    </a:cubicBezTo>
                    <a:cubicBezTo>
                      <a:pt x="3" y="26"/>
                      <a:pt x="5" y="22"/>
                      <a:pt x="8" y="18"/>
                    </a:cubicBezTo>
                    <a:cubicBezTo>
                      <a:pt x="13" y="10"/>
                      <a:pt x="21" y="4"/>
                      <a:pt x="29" y="1"/>
                    </a:cubicBezTo>
                    <a:cubicBezTo>
                      <a:pt x="29" y="0"/>
                      <a:pt x="30" y="1"/>
                      <a:pt x="30" y="1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3" y="7"/>
                      <a:pt x="16" y="13"/>
                      <a:pt x="11" y="20"/>
                    </a:cubicBezTo>
                    <a:cubicBezTo>
                      <a:pt x="8" y="24"/>
                      <a:pt x="6" y="28"/>
                      <a:pt x="5" y="32"/>
                    </a:cubicBezTo>
                    <a:cubicBezTo>
                      <a:pt x="3" y="36"/>
                      <a:pt x="3" y="40"/>
                      <a:pt x="2" y="44"/>
                    </a:cubicBezTo>
                    <a:cubicBezTo>
                      <a:pt x="2" y="45"/>
                      <a:pt x="2" y="45"/>
                      <a:pt x="2" y="45"/>
                    </a:cubicBezTo>
                    <a:lnTo>
                      <a:pt x="1" y="4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52" name="íṧľîḋè">
                <a:extLst>
                  <a:ext uri="{FF2B5EF4-FFF2-40B4-BE49-F238E27FC236}">
                    <a16:creationId xmlns:a16="http://schemas.microsoft.com/office/drawing/2014/main" id="{D0D4D521-ABB0-4D1D-8009-7F49F5EF345D}"/>
                  </a:ext>
                </a:extLst>
              </p:cNvPr>
              <p:cNvSpPr/>
              <p:nvPr userDrawn="1"/>
            </p:nvSpPr>
            <p:spPr bwMode="auto">
              <a:xfrm flipH="1">
                <a:off x="10531586" y="4520892"/>
                <a:ext cx="65268" cy="94387"/>
              </a:xfrm>
              <a:custGeom>
                <a:avLst/>
                <a:gdLst>
                  <a:gd name="T0" fmla="*/ 1 w 31"/>
                  <a:gd name="T1" fmla="*/ 45 h 45"/>
                  <a:gd name="T2" fmla="*/ 2 w 31"/>
                  <a:gd name="T3" fmla="*/ 31 h 45"/>
                  <a:gd name="T4" fmla="*/ 8 w 31"/>
                  <a:gd name="T5" fmla="*/ 18 h 45"/>
                  <a:gd name="T6" fmla="*/ 29 w 31"/>
                  <a:gd name="T7" fmla="*/ 1 h 45"/>
                  <a:gd name="T8" fmla="*/ 31 w 31"/>
                  <a:gd name="T9" fmla="*/ 1 h 45"/>
                  <a:gd name="T10" fmla="*/ 30 w 31"/>
                  <a:gd name="T11" fmla="*/ 2 h 45"/>
                  <a:gd name="T12" fmla="*/ 11 w 31"/>
                  <a:gd name="T13" fmla="*/ 20 h 45"/>
                  <a:gd name="T14" fmla="*/ 5 w 31"/>
                  <a:gd name="T15" fmla="*/ 32 h 45"/>
                  <a:gd name="T16" fmla="*/ 3 w 31"/>
                  <a:gd name="T17" fmla="*/ 44 h 45"/>
                  <a:gd name="T18" fmla="*/ 2 w 31"/>
                  <a:gd name="T19" fmla="*/ 45 h 45"/>
                  <a:gd name="T20" fmla="*/ 1 w 31"/>
                  <a:gd name="T21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" h="45">
                    <a:moveTo>
                      <a:pt x="1" y="45"/>
                    </a:moveTo>
                    <a:cubicBezTo>
                      <a:pt x="0" y="40"/>
                      <a:pt x="1" y="35"/>
                      <a:pt x="2" y="31"/>
                    </a:cubicBezTo>
                    <a:cubicBezTo>
                      <a:pt x="3" y="26"/>
                      <a:pt x="5" y="22"/>
                      <a:pt x="8" y="18"/>
                    </a:cubicBezTo>
                    <a:cubicBezTo>
                      <a:pt x="13" y="10"/>
                      <a:pt x="21" y="4"/>
                      <a:pt x="29" y="1"/>
                    </a:cubicBezTo>
                    <a:cubicBezTo>
                      <a:pt x="30" y="0"/>
                      <a:pt x="30" y="1"/>
                      <a:pt x="31" y="1"/>
                    </a:cubicBezTo>
                    <a:cubicBezTo>
                      <a:pt x="31" y="2"/>
                      <a:pt x="31" y="2"/>
                      <a:pt x="30" y="2"/>
                    </a:cubicBezTo>
                    <a:cubicBezTo>
                      <a:pt x="23" y="7"/>
                      <a:pt x="16" y="13"/>
                      <a:pt x="11" y="20"/>
                    </a:cubicBezTo>
                    <a:cubicBezTo>
                      <a:pt x="9" y="24"/>
                      <a:pt x="7" y="28"/>
                      <a:pt x="5" y="32"/>
                    </a:cubicBezTo>
                    <a:cubicBezTo>
                      <a:pt x="4" y="36"/>
                      <a:pt x="3" y="40"/>
                      <a:pt x="3" y="44"/>
                    </a:cubicBezTo>
                    <a:cubicBezTo>
                      <a:pt x="3" y="45"/>
                      <a:pt x="2" y="45"/>
                      <a:pt x="2" y="45"/>
                    </a:cubicBezTo>
                    <a:lnTo>
                      <a:pt x="1" y="4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53" name="îṡḻîḑé">
                <a:extLst>
                  <a:ext uri="{FF2B5EF4-FFF2-40B4-BE49-F238E27FC236}">
                    <a16:creationId xmlns:a16="http://schemas.microsoft.com/office/drawing/2014/main" id="{8304CCC1-54C9-469C-8BA6-7232473FA363}"/>
                  </a:ext>
                </a:extLst>
              </p:cNvPr>
              <p:cNvSpPr/>
              <p:nvPr userDrawn="1"/>
            </p:nvSpPr>
            <p:spPr bwMode="auto">
              <a:xfrm flipH="1">
                <a:off x="9543531" y="4608250"/>
                <a:ext cx="44181" cy="92379"/>
              </a:xfrm>
              <a:custGeom>
                <a:avLst/>
                <a:gdLst>
                  <a:gd name="T0" fmla="*/ 1 w 21"/>
                  <a:gd name="T1" fmla="*/ 0 h 44"/>
                  <a:gd name="T2" fmla="*/ 11 w 21"/>
                  <a:gd name="T3" fmla="*/ 8 h 44"/>
                  <a:gd name="T4" fmla="*/ 18 w 21"/>
                  <a:gd name="T5" fmla="*/ 18 h 44"/>
                  <a:gd name="T6" fmla="*/ 21 w 21"/>
                  <a:gd name="T7" fmla="*/ 30 h 44"/>
                  <a:gd name="T8" fmla="*/ 19 w 21"/>
                  <a:gd name="T9" fmla="*/ 43 h 44"/>
                  <a:gd name="T10" fmla="*/ 18 w 21"/>
                  <a:gd name="T11" fmla="*/ 43 h 44"/>
                  <a:gd name="T12" fmla="*/ 17 w 21"/>
                  <a:gd name="T13" fmla="*/ 42 h 44"/>
                  <a:gd name="T14" fmla="*/ 14 w 21"/>
                  <a:gd name="T15" fmla="*/ 20 h 44"/>
                  <a:gd name="T16" fmla="*/ 8 w 21"/>
                  <a:gd name="T17" fmla="*/ 10 h 44"/>
                  <a:gd name="T18" fmla="*/ 0 w 21"/>
                  <a:gd name="T19" fmla="*/ 1 h 44"/>
                  <a:gd name="T20" fmla="*/ 0 w 21"/>
                  <a:gd name="T21" fmla="*/ 0 h 44"/>
                  <a:gd name="T22" fmla="*/ 1 w 21"/>
                  <a:gd name="T23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" h="44">
                    <a:moveTo>
                      <a:pt x="1" y="0"/>
                    </a:moveTo>
                    <a:cubicBezTo>
                      <a:pt x="5" y="2"/>
                      <a:pt x="8" y="5"/>
                      <a:pt x="11" y="8"/>
                    </a:cubicBezTo>
                    <a:cubicBezTo>
                      <a:pt x="14" y="11"/>
                      <a:pt x="16" y="14"/>
                      <a:pt x="18" y="18"/>
                    </a:cubicBezTo>
                    <a:cubicBezTo>
                      <a:pt x="19" y="22"/>
                      <a:pt x="21" y="26"/>
                      <a:pt x="21" y="30"/>
                    </a:cubicBezTo>
                    <a:cubicBezTo>
                      <a:pt x="21" y="35"/>
                      <a:pt x="20" y="39"/>
                      <a:pt x="19" y="43"/>
                    </a:cubicBezTo>
                    <a:cubicBezTo>
                      <a:pt x="19" y="43"/>
                      <a:pt x="18" y="44"/>
                      <a:pt x="18" y="43"/>
                    </a:cubicBezTo>
                    <a:cubicBezTo>
                      <a:pt x="17" y="43"/>
                      <a:pt x="17" y="43"/>
                      <a:pt x="17" y="42"/>
                    </a:cubicBezTo>
                    <a:cubicBezTo>
                      <a:pt x="18" y="35"/>
                      <a:pt x="17" y="27"/>
                      <a:pt x="14" y="20"/>
                    </a:cubicBezTo>
                    <a:cubicBezTo>
                      <a:pt x="12" y="16"/>
                      <a:pt x="10" y="13"/>
                      <a:pt x="8" y="10"/>
                    </a:cubicBezTo>
                    <a:cubicBezTo>
                      <a:pt x="6" y="7"/>
                      <a:pt x="3" y="4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54" name="ïṣlîďê">
                <a:extLst>
                  <a:ext uri="{FF2B5EF4-FFF2-40B4-BE49-F238E27FC236}">
                    <a16:creationId xmlns:a16="http://schemas.microsoft.com/office/drawing/2014/main" id="{B35F8F49-6341-4EA8-8818-02C6649DC64B}"/>
                  </a:ext>
                </a:extLst>
              </p:cNvPr>
              <p:cNvSpPr/>
              <p:nvPr userDrawn="1"/>
            </p:nvSpPr>
            <p:spPr bwMode="auto">
              <a:xfrm flipH="1">
                <a:off x="10283568" y="4646407"/>
                <a:ext cx="56231" cy="104429"/>
              </a:xfrm>
              <a:custGeom>
                <a:avLst/>
                <a:gdLst>
                  <a:gd name="T0" fmla="*/ 1 w 27"/>
                  <a:gd name="T1" fmla="*/ 0 h 50"/>
                  <a:gd name="T2" fmla="*/ 11 w 27"/>
                  <a:gd name="T3" fmla="*/ 10 h 50"/>
                  <a:gd name="T4" fmla="*/ 19 w 27"/>
                  <a:gd name="T5" fmla="*/ 21 h 50"/>
                  <a:gd name="T6" fmla="*/ 27 w 27"/>
                  <a:gd name="T7" fmla="*/ 48 h 50"/>
                  <a:gd name="T8" fmla="*/ 26 w 27"/>
                  <a:gd name="T9" fmla="*/ 50 h 50"/>
                  <a:gd name="T10" fmla="*/ 25 w 27"/>
                  <a:gd name="T11" fmla="*/ 49 h 50"/>
                  <a:gd name="T12" fmla="*/ 15 w 27"/>
                  <a:gd name="T13" fmla="*/ 23 h 50"/>
                  <a:gd name="T14" fmla="*/ 8 w 27"/>
                  <a:gd name="T15" fmla="*/ 12 h 50"/>
                  <a:gd name="T16" fmla="*/ 0 w 27"/>
                  <a:gd name="T17" fmla="*/ 1 h 50"/>
                  <a:gd name="T18" fmla="*/ 0 w 27"/>
                  <a:gd name="T19" fmla="*/ 0 h 50"/>
                  <a:gd name="T20" fmla="*/ 1 w 27"/>
                  <a:gd name="T2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" h="50">
                    <a:moveTo>
                      <a:pt x="1" y="0"/>
                    </a:moveTo>
                    <a:cubicBezTo>
                      <a:pt x="4" y="3"/>
                      <a:pt x="8" y="6"/>
                      <a:pt x="11" y="10"/>
                    </a:cubicBezTo>
                    <a:cubicBezTo>
                      <a:pt x="14" y="13"/>
                      <a:pt x="16" y="17"/>
                      <a:pt x="19" y="21"/>
                    </a:cubicBezTo>
                    <a:cubicBezTo>
                      <a:pt x="23" y="30"/>
                      <a:pt x="26" y="39"/>
                      <a:pt x="27" y="48"/>
                    </a:cubicBezTo>
                    <a:cubicBezTo>
                      <a:pt x="27" y="49"/>
                      <a:pt x="27" y="50"/>
                      <a:pt x="26" y="50"/>
                    </a:cubicBezTo>
                    <a:cubicBezTo>
                      <a:pt x="26" y="50"/>
                      <a:pt x="25" y="49"/>
                      <a:pt x="25" y="49"/>
                    </a:cubicBezTo>
                    <a:cubicBezTo>
                      <a:pt x="23" y="40"/>
                      <a:pt x="20" y="31"/>
                      <a:pt x="15" y="23"/>
                    </a:cubicBezTo>
                    <a:cubicBezTo>
                      <a:pt x="13" y="19"/>
                      <a:pt x="11" y="16"/>
                      <a:pt x="8" y="12"/>
                    </a:cubicBezTo>
                    <a:cubicBezTo>
                      <a:pt x="5" y="8"/>
                      <a:pt x="2" y="4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55" name="ïšḻiḓe">
                <a:extLst>
                  <a:ext uri="{FF2B5EF4-FFF2-40B4-BE49-F238E27FC236}">
                    <a16:creationId xmlns:a16="http://schemas.microsoft.com/office/drawing/2014/main" id="{1F24042A-D336-4865-AF5E-EBA0CB090BD7}"/>
                  </a:ext>
                </a:extLst>
              </p:cNvPr>
              <p:cNvSpPr/>
              <p:nvPr userDrawn="1"/>
            </p:nvSpPr>
            <p:spPr bwMode="auto">
              <a:xfrm flipH="1">
                <a:off x="9864850" y="4733765"/>
                <a:ext cx="87359" cy="71293"/>
              </a:xfrm>
              <a:custGeom>
                <a:avLst/>
                <a:gdLst>
                  <a:gd name="T0" fmla="*/ 0 w 42"/>
                  <a:gd name="T1" fmla="*/ 33 h 34"/>
                  <a:gd name="T2" fmla="*/ 5 w 42"/>
                  <a:gd name="T3" fmla="*/ 20 h 34"/>
                  <a:gd name="T4" fmla="*/ 15 w 42"/>
                  <a:gd name="T5" fmla="*/ 10 h 34"/>
                  <a:gd name="T6" fmla="*/ 41 w 42"/>
                  <a:gd name="T7" fmla="*/ 0 h 34"/>
                  <a:gd name="T8" fmla="*/ 42 w 42"/>
                  <a:gd name="T9" fmla="*/ 1 h 34"/>
                  <a:gd name="T10" fmla="*/ 41 w 42"/>
                  <a:gd name="T11" fmla="*/ 2 h 34"/>
                  <a:gd name="T12" fmla="*/ 17 w 42"/>
                  <a:gd name="T13" fmla="*/ 13 h 34"/>
                  <a:gd name="T14" fmla="*/ 8 w 42"/>
                  <a:gd name="T15" fmla="*/ 22 h 34"/>
                  <a:gd name="T16" fmla="*/ 1 w 42"/>
                  <a:gd name="T17" fmla="*/ 33 h 34"/>
                  <a:gd name="T18" fmla="*/ 1 w 42"/>
                  <a:gd name="T19" fmla="*/ 33 h 34"/>
                  <a:gd name="T20" fmla="*/ 0 w 42"/>
                  <a:gd name="T21" fmla="*/ 34 h 34"/>
                  <a:gd name="T22" fmla="*/ 0 w 42"/>
                  <a:gd name="T23" fmla="*/ 3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2" h="34">
                    <a:moveTo>
                      <a:pt x="0" y="33"/>
                    </a:moveTo>
                    <a:cubicBezTo>
                      <a:pt x="0" y="28"/>
                      <a:pt x="2" y="24"/>
                      <a:pt x="5" y="20"/>
                    </a:cubicBezTo>
                    <a:cubicBezTo>
                      <a:pt x="7" y="16"/>
                      <a:pt x="11" y="12"/>
                      <a:pt x="15" y="10"/>
                    </a:cubicBezTo>
                    <a:cubicBezTo>
                      <a:pt x="23" y="4"/>
                      <a:pt x="32" y="1"/>
                      <a:pt x="41" y="0"/>
                    </a:cubicBezTo>
                    <a:cubicBezTo>
                      <a:pt x="42" y="0"/>
                      <a:pt x="42" y="0"/>
                      <a:pt x="42" y="1"/>
                    </a:cubicBezTo>
                    <a:cubicBezTo>
                      <a:pt x="42" y="1"/>
                      <a:pt x="42" y="2"/>
                      <a:pt x="41" y="2"/>
                    </a:cubicBezTo>
                    <a:cubicBezTo>
                      <a:pt x="33" y="5"/>
                      <a:pt x="24" y="8"/>
                      <a:pt x="17" y="13"/>
                    </a:cubicBezTo>
                    <a:cubicBezTo>
                      <a:pt x="14" y="16"/>
                      <a:pt x="10" y="18"/>
                      <a:pt x="8" y="22"/>
                    </a:cubicBezTo>
                    <a:cubicBezTo>
                      <a:pt x="5" y="25"/>
                      <a:pt x="3" y="29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1" y="34"/>
                      <a:pt x="1" y="34"/>
                      <a:pt x="0" y="34"/>
                    </a:cubicBezTo>
                    <a:lnTo>
                      <a:pt x="0" y="33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56" name="íṧliḓè">
                <a:extLst>
                  <a:ext uri="{FF2B5EF4-FFF2-40B4-BE49-F238E27FC236}">
                    <a16:creationId xmlns:a16="http://schemas.microsoft.com/office/drawing/2014/main" id="{F43D7EDF-7C4A-4261-BBC9-91F307E2140F}"/>
                  </a:ext>
                </a:extLst>
              </p:cNvPr>
              <p:cNvSpPr/>
              <p:nvPr userDrawn="1"/>
            </p:nvSpPr>
            <p:spPr bwMode="auto">
              <a:xfrm flipH="1">
                <a:off x="10777364" y="4487191"/>
                <a:ext cx="46190" cy="81334"/>
              </a:xfrm>
              <a:custGeom>
                <a:avLst/>
                <a:gdLst>
                  <a:gd name="T0" fmla="*/ 1 w 22"/>
                  <a:gd name="T1" fmla="*/ 0 h 39"/>
                  <a:gd name="T2" fmla="*/ 9 w 22"/>
                  <a:gd name="T3" fmla="*/ 8 h 39"/>
                  <a:gd name="T4" fmla="*/ 15 w 22"/>
                  <a:gd name="T5" fmla="*/ 17 h 39"/>
                  <a:gd name="T6" fmla="*/ 22 w 22"/>
                  <a:gd name="T7" fmla="*/ 38 h 39"/>
                  <a:gd name="T8" fmla="*/ 21 w 22"/>
                  <a:gd name="T9" fmla="*/ 39 h 39"/>
                  <a:gd name="T10" fmla="*/ 20 w 22"/>
                  <a:gd name="T11" fmla="*/ 38 h 39"/>
                  <a:gd name="T12" fmla="*/ 12 w 22"/>
                  <a:gd name="T13" fmla="*/ 19 h 39"/>
                  <a:gd name="T14" fmla="*/ 6 w 22"/>
                  <a:gd name="T15" fmla="*/ 10 h 39"/>
                  <a:gd name="T16" fmla="*/ 0 w 22"/>
                  <a:gd name="T17" fmla="*/ 1 h 39"/>
                  <a:gd name="T18" fmla="*/ 0 w 22"/>
                  <a:gd name="T19" fmla="*/ 0 h 39"/>
                  <a:gd name="T20" fmla="*/ 1 w 22"/>
                  <a:gd name="T21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39">
                    <a:moveTo>
                      <a:pt x="1" y="0"/>
                    </a:moveTo>
                    <a:cubicBezTo>
                      <a:pt x="4" y="3"/>
                      <a:pt x="6" y="5"/>
                      <a:pt x="9" y="8"/>
                    </a:cubicBezTo>
                    <a:cubicBezTo>
                      <a:pt x="11" y="11"/>
                      <a:pt x="14" y="14"/>
                      <a:pt x="15" y="17"/>
                    </a:cubicBezTo>
                    <a:cubicBezTo>
                      <a:pt x="19" y="23"/>
                      <a:pt x="22" y="30"/>
                      <a:pt x="22" y="38"/>
                    </a:cubicBezTo>
                    <a:cubicBezTo>
                      <a:pt x="22" y="38"/>
                      <a:pt x="22" y="39"/>
                      <a:pt x="21" y="39"/>
                    </a:cubicBezTo>
                    <a:cubicBezTo>
                      <a:pt x="21" y="39"/>
                      <a:pt x="20" y="39"/>
                      <a:pt x="20" y="38"/>
                    </a:cubicBezTo>
                    <a:cubicBezTo>
                      <a:pt x="18" y="31"/>
                      <a:pt x="15" y="25"/>
                      <a:pt x="12" y="19"/>
                    </a:cubicBezTo>
                    <a:cubicBezTo>
                      <a:pt x="10" y="16"/>
                      <a:pt x="8" y="13"/>
                      <a:pt x="6" y="10"/>
                    </a:cubicBezTo>
                    <a:cubicBezTo>
                      <a:pt x="4" y="7"/>
                      <a:pt x="2" y="4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57" name="íṧľîḋè">
                <a:extLst>
                  <a:ext uri="{FF2B5EF4-FFF2-40B4-BE49-F238E27FC236}">
                    <a16:creationId xmlns:a16="http://schemas.microsoft.com/office/drawing/2014/main" id="{77E83224-AF55-4E9B-96AB-693D886EA448}"/>
                  </a:ext>
                </a:extLst>
              </p:cNvPr>
              <p:cNvSpPr/>
              <p:nvPr userDrawn="1"/>
            </p:nvSpPr>
            <p:spPr bwMode="auto">
              <a:xfrm flipH="1">
                <a:off x="12053601" y="4512294"/>
                <a:ext cx="65268" cy="94387"/>
              </a:xfrm>
              <a:custGeom>
                <a:avLst/>
                <a:gdLst>
                  <a:gd name="T0" fmla="*/ 1 w 31"/>
                  <a:gd name="T1" fmla="*/ 45 h 45"/>
                  <a:gd name="T2" fmla="*/ 2 w 31"/>
                  <a:gd name="T3" fmla="*/ 31 h 45"/>
                  <a:gd name="T4" fmla="*/ 8 w 31"/>
                  <a:gd name="T5" fmla="*/ 18 h 45"/>
                  <a:gd name="T6" fmla="*/ 29 w 31"/>
                  <a:gd name="T7" fmla="*/ 1 h 45"/>
                  <a:gd name="T8" fmla="*/ 31 w 31"/>
                  <a:gd name="T9" fmla="*/ 1 h 45"/>
                  <a:gd name="T10" fmla="*/ 30 w 31"/>
                  <a:gd name="T11" fmla="*/ 2 h 45"/>
                  <a:gd name="T12" fmla="*/ 11 w 31"/>
                  <a:gd name="T13" fmla="*/ 20 h 45"/>
                  <a:gd name="T14" fmla="*/ 5 w 31"/>
                  <a:gd name="T15" fmla="*/ 32 h 45"/>
                  <a:gd name="T16" fmla="*/ 3 w 31"/>
                  <a:gd name="T17" fmla="*/ 44 h 45"/>
                  <a:gd name="T18" fmla="*/ 2 w 31"/>
                  <a:gd name="T19" fmla="*/ 45 h 45"/>
                  <a:gd name="T20" fmla="*/ 1 w 31"/>
                  <a:gd name="T21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" h="45">
                    <a:moveTo>
                      <a:pt x="1" y="45"/>
                    </a:moveTo>
                    <a:cubicBezTo>
                      <a:pt x="0" y="40"/>
                      <a:pt x="1" y="35"/>
                      <a:pt x="2" y="31"/>
                    </a:cubicBezTo>
                    <a:cubicBezTo>
                      <a:pt x="3" y="26"/>
                      <a:pt x="5" y="22"/>
                      <a:pt x="8" y="18"/>
                    </a:cubicBezTo>
                    <a:cubicBezTo>
                      <a:pt x="13" y="10"/>
                      <a:pt x="21" y="4"/>
                      <a:pt x="29" y="1"/>
                    </a:cubicBezTo>
                    <a:cubicBezTo>
                      <a:pt x="30" y="0"/>
                      <a:pt x="30" y="1"/>
                      <a:pt x="31" y="1"/>
                    </a:cubicBezTo>
                    <a:cubicBezTo>
                      <a:pt x="31" y="2"/>
                      <a:pt x="31" y="2"/>
                      <a:pt x="30" y="2"/>
                    </a:cubicBezTo>
                    <a:cubicBezTo>
                      <a:pt x="23" y="7"/>
                      <a:pt x="16" y="13"/>
                      <a:pt x="11" y="20"/>
                    </a:cubicBezTo>
                    <a:cubicBezTo>
                      <a:pt x="9" y="24"/>
                      <a:pt x="7" y="28"/>
                      <a:pt x="5" y="32"/>
                    </a:cubicBezTo>
                    <a:cubicBezTo>
                      <a:pt x="4" y="36"/>
                      <a:pt x="3" y="40"/>
                      <a:pt x="3" y="44"/>
                    </a:cubicBezTo>
                    <a:cubicBezTo>
                      <a:pt x="3" y="45"/>
                      <a:pt x="2" y="45"/>
                      <a:pt x="2" y="45"/>
                    </a:cubicBezTo>
                    <a:lnTo>
                      <a:pt x="1" y="4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58" name="îṡḻîḑé">
                <a:extLst>
                  <a:ext uri="{FF2B5EF4-FFF2-40B4-BE49-F238E27FC236}">
                    <a16:creationId xmlns:a16="http://schemas.microsoft.com/office/drawing/2014/main" id="{36266D25-2AA3-4182-A230-65A87AA8A411}"/>
                  </a:ext>
                </a:extLst>
              </p:cNvPr>
              <p:cNvSpPr/>
              <p:nvPr userDrawn="1"/>
            </p:nvSpPr>
            <p:spPr bwMode="auto">
              <a:xfrm flipH="1">
                <a:off x="11065546" y="4599652"/>
                <a:ext cx="44181" cy="92379"/>
              </a:xfrm>
              <a:custGeom>
                <a:avLst/>
                <a:gdLst>
                  <a:gd name="T0" fmla="*/ 1 w 21"/>
                  <a:gd name="T1" fmla="*/ 0 h 44"/>
                  <a:gd name="T2" fmla="*/ 11 w 21"/>
                  <a:gd name="T3" fmla="*/ 8 h 44"/>
                  <a:gd name="T4" fmla="*/ 18 w 21"/>
                  <a:gd name="T5" fmla="*/ 18 h 44"/>
                  <a:gd name="T6" fmla="*/ 21 w 21"/>
                  <a:gd name="T7" fmla="*/ 30 h 44"/>
                  <a:gd name="T8" fmla="*/ 19 w 21"/>
                  <a:gd name="T9" fmla="*/ 43 h 44"/>
                  <a:gd name="T10" fmla="*/ 18 w 21"/>
                  <a:gd name="T11" fmla="*/ 43 h 44"/>
                  <a:gd name="T12" fmla="*/ 17 w 21"/>
                  <a:gd name="T13" fmla="*/ 42 h 44"/>
                  <a:gd name="T14" fmla="*/ 14 w 21"/>
                  <a:gd name="T15" fmla="*/ 20 h 44"/>
                  <a:gd name="T16" fmla="*/ 8 w 21"/>
                  <a:gd name="T17" fmla="*/ 10 h 44"/>
                  <a:gd name="T18" fmla="*/ 0 w 21"/>
                  <a:gd name="T19" fmla="*/ 1 h 44"/>
                  <a:gd name="T20" fmla="*/ 0 w 21"/>
                  <a:gd name="T21" fmla="*/ 0 h 44"/>
                  <a:gd name="T22" fmla="*/ 1 w 21"/>
                  <a:gd name="T23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" h="44">
                    <a:moveTo>
                      <a:pt x="1" y="0"/>
                    </a:moveTo>
                    <a:cubicBezTo>
                      <a:pt x="5" y="2"/>
                      <a:pt x="8" y="5"/>
                      <a:pt x="11" y="8"/>
                    </a:cubicBezTo>
                    <a:cubicBezTo>
                      <a:pt x="14" y="11"/>
                      <a:pt x="16" y="14"/>
                      <a:pt x="18" y="18"/>
                    </a:cubicBezTo>
                    <a:cubicBezTo>
                      <a:pt x="19" y="22"/>
                      <a:pt x="21" y="26"/>
                      <a:pt x="21" y="30"/>
                    </a:cubicBezTo>
                    <a:cubicBezTo>
                      <a:pt x="21" y="35"/>
                      <a:pt x="20" y="39"/>
                      <a:pt x="19" y="43"/>
                    </a:cubicBezTo>
                    <a:cubicBezTo>
                      <a:pt x="19" y="43"/>
                      <a:pt x="18" y="44"/>
                      <a:pt x="18" y="43"/>
                    </a:cubicBezTo>
                    <a:cubicBezTo>
                      <a:pt x="17" y="43"/>
                      <a:pt x="17" y="43"/>
                      <a:pt x="17" y="42"/>
                    </a:cubicBezTo>
                    <a:cubicBezTo>
                      <a:pt x="18" y="35"/>
                      <a:pt x="17" y="27"/>
                      <a:pt x="14" y="20"/>
                    </a:cubicBezTo>
                    <a:cubicBezTo>
                      <a:pt x="12" y="16"/>
                      <a:pt x="10" y="13"/>
                      <a:pt x="8" y="10"/>
                    </a:cubicBezTo>
                    <a:cubicBezTo>
                      <a:pt x="6" y="7"/>
                      <a:pt x="3" y="4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59" name="ïṣlîďê">
                <a:extLst>
                  <a:ext uri="{FF2B5EF4-FFF2-40B4-BE49-F238E27FC236}">
                    <a16:creationId xmlns:a16="http://schemas.microsoft.com/office/drawing/2014/main" id="{9FDE58CB-6CB3-4FC0-B70C-EEF137DCB229}"/>
                  </a:ext>
                </a:extLst>
              </p:cNvPr>
              <p:cNvSpPr/>
              <p:nvPr userDrawn="1"/>
            </p:nvSpPr>
            <p:spPr bwMode="auto">
              <a:xfrm flipH="1">
                <a:off x="11805583" y="4637809"/>
                <a:ext cx="56231" cy="104429"/>
              </a:xfrm>
              <a:custGeom>
                <a:avLst/>
                <a:gdLst>
                  <a:gd name="T0" fmla="*/ 1 w 27"/>
                  <a:gd name="T1" fmla="*/ 0 h 50"/>
                  <a:gd name="T2" fmla="*/ 11 w 27"/>
                  <a:gd name="T3" fmla="*/ 10 h 50"/>
                  <a:gd name="T4" fmla="*/ 19 w 27"/>
                  <a:gd name="T5" fmla="*/ 21 h 50"/>
                  <a:gd name="T6" fmla="*/ 27 w 27"/>
                  <a:gd name="T7" fmla="*/ 48 h 50"/>
                  <a:gd name="T8" fmla="*/ 26 w 27"/>
                  <a:gd name="T9" fmla="*/ 50 h 50"/>
                  <a:gd name="T10" fmla="*/ 25 w 27"/>
                  <a:gd name="T11" fmla="*/ 49 h 50"/>
                  <a:gd name="T12" fmla="*/ 15 w 27"/>
                  <a:gd name="T13" fmla="*/ 23 h 50"/>
                  <a:gd name="T14" fmla="*/ 8 w 27"/>
                  <a:gd name="T15" fmla="*/ 12 h 50"/>
                  <a:gd name="T16" fmla="*/ 0 w 27"/>
                  <a:gd name="T17" fmla="*/ 1 h 50"/>
                  <a:gd name="T18" fmla="*/ 0 w 27"/>
                  <a:gd name="T19" fmla="*/ 0 h 50"/>
                  <a:gd name="T20" fmla="*/ 1 w 27"/>
                  <a:gd name="T2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" h="50">
                    <a:moveTo>
                      <a:pt x="1" y="0"/>
                    </a:moveTo>
                    <a:cubicBezTo>
                      <a:pt x="4" y="3"/>
                      <a:pt x="8" y="6"/>
                      <a:pt x="11" y="10"/>
                    </a:cubicBezTo>
                    <a:cubicBezTo>
                      <a:pt x="14" y="13"/>
                      <a:pt x="16" y="17"/>
                      <a:pt x="19" y="21"/>
                    </a:cubicBezTo>
                    <a:cubicBezTo>
                      <a:pt x="23" y="30"/>
                      <a:pt x="26" y="39"/>
                      <a:pt x="27" y="48"/>
                    </a:cubicBezTo>
                    <a:cubicBezTo>
                      <a:pt x="27" y="49"/>
                      <a:pt x="27" y="50"/>
                      <a:pt x="26" y="50"/>
                    </a:cubicBezTo>
                    <a:cubicBezTo>
                      <a:pt x="26" y="50"/>
                      <a:pt x="25" y="49"/>
                      <a:pt x="25" y="49"/>
                    </a:cubicBezTo>
                    <a:cubicBezTo>
                      <a:pt x="23" y="40"/>
                      <a:pt x="20" y="31"/>
                      <a:pt x="15" y="23"/>
                    </a:cubicBezTo>
                    <a:cubicBezTo>
                      <a:pt x="13" y="19"/>
                      <a:pt x="11" y="16"/>
                      <a:pt x="8" y="12"/>
                    </a:cubicBezTo>
                    <a:cubicBezTo>
                      <a:pt x="5" y="8"/>
                      <a:pt x="2" y="4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60" name="ïšḻiḓe">
                <a:extLst>
                  <a:ext uri="{FF2B5EF4-FFF2-40B4-BE49-F238E27FC236}">
                    <a16:creationId xmlns:a16="http://schemas.microsoft.com/office/drawing/2014/main" id="{072BD97A-CF3A-4485-A8AE-C851350FEC15}"/>
                  </a:ext>
                </a:extLst>
              </p:cNvPr>
              <p:cNvSpPr/>
              <p:nvPr userDrawn="1"/>
            </p:nvSpPr>
            <p:spPr bwMode="auto">
              <a:xfrm flipH="1">
                <a:off x="11386865" y="4725167"/>
                <a:ext cx="87359" cy="71293"/>
              </a:xfrm>
              <a:custGeom>
                <a:avLst/>
                <a:gdLst>
                  <a:gd name="T0" fmla="*/ 0 w 42"/>
                  <a:gd name="T1" fmla="*/ 33 h 34"/>
                  <a:gd name="T2" fmla="*/ 5 w 42"/>
                  <a:gd name="T3" fmla="*/ 20 h 34"/>
                  <a:gd name="T4" fmla="*/ 15 w 42"/>
                  <a:gd name="T5" fmla="*/ 10 h 34"/>
                  <a:gd name="T6" fmla="*/ 41 w 42"/>
                  <a:gd name="T7" fmla="*/ 0 h 34"/>
                  <a:gd name="T8" fmla="*/ 42 w 42"/>
                  <a:gd name="T9" fmla="*/ 1 h 34"/>
                  <a:gd name="T10" fmla="*/ 41 w 42"/>
                  <a:gd name="T11" fmla="*/ 2 h 34"/>
                  <a:gd name="T12" fmla="*/ 17 w 42"/>
                  <a:gd name="T13" fmla="*/ 13 h 34"/>
                  <a:gd name="T14" fmla="*/ 8 w 42"/>
                  <a:gd name="T15" fmla="*/ 22 h 34"/>
                  <a:gd name="T16" fmla="*/ 1 w 42"/>
                  <a:gd name="T17" fmla="*/ 33 h 34"/>
                  <a:gd name="T18" fmla="*/ 1 w 42"/>
                  <a:gd name="T19" fmla="*/ 33 h 34"/>
                  <a:gd name="T20" fmla="*/ 0 w 42"/>
                  <a:gd name="T21" fmla="*/ 34 h 34"/>
                  <a:gd name="T22" fmla="*/ 0 w 42"/>
                  <a:gd name="T23" fmla="*/ 3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2" h="34">
                    <a:moveTo>
                      <a:pt x="0" y="33"/>
                    </a:moveTo>
                    <a:cubicBezTo>
                      <a:pt x="0" y="28"/>
                      <a:pt x="2" y="24"/>
                      <a:pt x="5" y="20"/>
                    </a:cubicBezTo>
                    <a:cubicBezTo>
                      <a:pt x="7" y="16"/>
                      <a:pt x="11" y="12"/>
                      <a:pt x="15" y="10"/>
                    </a:cubicBezTo>
                    <a:cubicBezTo>
                      <a:pt x="23" y="4"/>
                      <a:pt x="32" y="1"/>
                      <a:pt x="41" y="0"/>
                    </a:cubicBezTo>
                    <a:cubicBezTo>
                      <a:pt x="42" y="0"/>
                      <a:pt x="42" y="0"/>
                      <a:pt x="42" y="1"/>
                    </a:cubicBezTo>
                    <a:cubicBezTo>
                      <a:pt x="42" y="1"/>
                      <a:pt x="42" y="2"/>
                      <a:pt x="41" y="2"/>
                    </a:cubicBezTo>
                    <a:cubicBezTo>
                      <a:pt x="33" y="5"/>
                      <a:pt x="24" y="8"/>
                      <a:pt x="17" y="13"/>
                    </a:cubicBezTo>
                    <a:cubicBezTo>
                      <a:pt x="14" y="16"/>
                      <a:pt x="10" y="18"/>
                      <a:pt x="8" y="22"/>
                    </a:cubicBezTo>
                    <a:cubicBezTo>
                      <a:pt x="5" y="25"/>
                      <a:pt x="3" y="29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1" y="34"/>
                      <a:pt x="1" y="34"/>
                      <a:pt x="0" y="34"/>
                    </a:cubicBezTo>
                    <a:lnTo>
                      <a:pt x="0" y="33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</p:grpSp>
        <p:sp>
          <p:nvSpPr>
            <p:cNvPr id="761" name="íşḻïḓê">
              <a:extLst>
                <a:ext uri="{FF2B5EF4-FFF2-40B4-BE49-F238E27FC236}">
                  <a16:creationId xmlns:a16="http://schemas.microsoft.com/office/drawing/2014/main" id="{5DD1752F-A5F9-4A0F-9537-047C84D04E14}"/>
                </a:ext>
              </a:extLst>
            </p:cNvPr>
            <p:cNvSpPr/>
            <p:nvPr userDrawn="1"/>
          </p:nvSpPr>
          <p:spPr bwMode="auto">
            <a:xfrm flipH="1">
              <a:off x="1768677" y="5256944"/>
              <a:ext cx="427755" cy="331360"/>
            </a:xfrm>
            <a:custGeom>
              <a:avLst/>
              <a:gdLst>
                <a:gd name="T0" fmla="*/ 169 w 205"/>
                <a:gd name="T1" fmla="*/ 147 h 159"/>
                <a:gd name="T2" fmla="*/ 136 w 205"/>
                <a:gd name="T3" fmla="*/ 88 h 159"/>
                <a:gd name="T4" fmla="*/ 195 w 205"/>
                <a:gd name="T5" fmla="*/ 85 h 159"/>
                <a:gd name="T6" fmla="*/ 197 w 205"/>
                <a:gd name="T7" fmla="*/ 81 h 159"/>
                <a:gd name="T8" fmla="*/ 124 w 205"/>
                <a:gd name="T9" fmla="*/ 69 h 159"/>
                <a:gd name="T10" fmla="*/ 181 w 205"/>
                <a:gd name="T11" fmla="*/ 35 h 159"/>
                <a:gd name="T12" fmla="*/ 184 w 205"/>
                <a:gd name="T13" fmla="*/ 10 h 159"/>
                <a:gd name="T14" fmla="*/ 129 w 205"/>
                <a:gd name="T15" fmla="*/ 30 h 159"/>
                <a:gd name="T16" fmla="*/ 100 w 205"/>
                <a:gd name="T17" fmla="*/ 55 h 159"/>
                <a:gd name="T18" fmla="*/ 84 w 205"/>
                <a:gd name="T19" fmla="*/ 24 h 159"/>
                <a:gd name="T20" fmla="*/ 41 w 205"/>
                <a:gd name="T21" fmla="*/ 4 h 159"/>
                <a:gd name="T22" fmla="*/ 85 w 205"/>
                <a:gd name="T23" fmla="*/ 69 h 159"/>
                <a:gd name="T24" fmla="*/ 71 w 205"/>
                <a:gd name="T25" fmla="*/ 69 h 159"/>
                <a:gd name="T26" fmla="*/ 40 w 205"/>
                <a:gd name="T27" fmla="*/ 75 h 159"/>
                <a:gd name="T28" fmla="*/ 89 w 205"/>
                <a:gd name="T29" fmla="*/ 82 h 159"/>
                <a:gd name="T30" fmla="*/ 169 w 205"/>
                <a:gd name="T31" fmla="*/ 14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5" h="159">
                  <a:moveTo>
                    <a:pt x="169" y="147"/>
                  </a:moveTo>
                  <a:cubicBezTo>
                    <a:pt x="205" y="135"/>
                    <a:pt x="167" y="105"/>
                    <a:pt x="136" y="88"/>
                  </a:cubicBezTo>
                  <a:cubicBezTo>
                    <a:pt x="156" y="90"/>
                    <a:pt x="177" y="89"/>
                    <a:pt x="195" y="85"/>
                  </a:cubicBezTo>
                  <a:cubicBezTo>
                    <a:pt x="198" y="84"/>
                    <a:pt x="200" y="82"/>
                    <a:pt x="197" y="81"/>
                  </a:cubicBezTo>
                  <a:cubicBezTo>
                    <a:pt x="177" y="69"/>
                    <a:pt x="150" y="67"/>
                    <a:pt x="124" y="69"/>
                  </a:cubicBezTo>
                  <a:cubicBezTo>
                    <a:pt x="131" y="65"/>
                    <a:pt x="170" y="43"/>
                    <a:pt x="181" y="35"/>
                  </a:cubicBezTo>
                  <a:cubicBezTo>
                    <a:pt x="189" y="29"/>
                    <a:pt x="203" y="13"/>
                    <a:pt x="184" y="10"/>
                  </a:cubicBezTo>
                  <a:cubicBezTo>
                    <a:pt x="165" y="8"/>
                    <a:pt x="140" y="22"/>
                    <a:pt x="129" y="30"/>
                  </a:cubicBezTo>
                  <a:cubicBezTo>
                    <a:pt x="120" y="36"/>
                    <a:pt x="100" y="54"/>
                    <a:pt x="100" y="55"/>
                  </a:cubicBezTo>
                  <a:cubicBezTo>
                    <a:pt x="94" y="44"/>
                    <a:pt x="94" y="34"/>
                    <a:pt x="84" y="24"/>
                  </a:cubicBezTo>
                  <a:cubicBezTo>
                    <a:pt x="76" y="17"/>
                    <a:pt x="58" y="0"/>
                    <a:pt x="41" y="4"/>
                  </a:cubicBezTo>
                  <a:cubicBezTo>
                    <a:pt x="0" y="20"/>
                    <a:pt x="85" y="69"/>
                    <a:pt x="85" y="69"/>
                  </a:cubicBezTo>
                  <a:cubicBezTo>
                    <a:pt x="80" y="69"/>
                    <a:pt x="75" y="69"/>
                    <a:pt x="71" y="69"/>
                  </a:cubicBezTo>
                  <a:cubicBezTo>
                    <a:pt x="63" y="69"/>
                    <a:pt x="42" y="68"/>
                    <a:pt x="40" y="75"/>
                  </a:cubicBezTo>
                  <a:cubicBezTo>
                    <a:pt x="37" y="84"/>
                    <a:pt x="67" y="84"/>
                    <a:pt x="89" y="82"/>
                  </a:cubicBezTo>
                  <a:cubicBezTo>
                    <a:pt x="101" y="109"/>
                    <a:pt x="132" y="159"/>
                    <a:pt x="169" y="14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762" name="íşḻïḓê">
              <a:extLst>
                <a:ext uri="{FF2B5EF4-FFF2-40B4-BE49-F238E27FC236}">
                  <a16:creationId xmlns:a16="http://schemas.microsoft.com/office/drawing/2014/main" id="{EB34E199-D89E-41E8-A2C0-D809D3E098EE}"/>
                </a:ext>
              </a:extLst>
            </p:cNvPr>
            <p:cNvSpPr/>
            <p:nvPr userDrawn="1"/>
          </p:nvSpPr>
          <p:spPr bwMode="auto">
            <a:xfrm flipH="1">
              <a:off x="476931" y="5451745"/>
              <a:ext cx="387695" cy="300327"/>
            </a:xfrm>
            <a:custGeom>
              <a:avLst/>
              <a:gdLst>
                <a:gd name="T0" fmla="*/ 169 w 205"/>
                <a:gd name="T1" fmla="*/ 147 h 159"/>
                <a:gd name="T2" fmla="*/ 136 w 205"/>
                <a:gd name="T3" fmla="*/ 88 h 159"/>
                <a:gd name="T4" fmla="*/ 195 w 205"/>
                <a:gd name="T5" fmla="*/ 85 h 159"/>
                <a:gd name="T6" fmla="*/ 197 w 205"/>
                <a:gd name="T7" fmla="*/ 81 h 159"/>
                <a:gd name="T8" fmla="*/ 124 w 205"/>
                <a:gd name="T9" fmla="*/ 69 h 159"/>
                <a:gd name="T10" fmla="*/ 181 w 205"/>
                <a:gd name="T11" fmla="*/ 35 h 159"/>
                <a:gd name="T12" fmla="*/ 184 w 205"/>
                <a:gd name="T13" fmla="*/ 10 h 159"/>
                <a:gd name="T14" fmla="*/ 129 w 205"/>
                <a:gd name="T15" fmla="*/ 30 h 159"/>
                <a:gd name="T16" fmla="*/ 100 w 205"/>
                <a:gd name="T17" fmla="*/ 55 h 159"/>
                <a:gd name="T18" fmla="*/ 84 w 205"/>
                <a:gd name="T19" fmla="*/ 24 h 159"/>
                <a:gd name="T20" fmla="*/ 41 w 205"/>
                <a:gd name="T21" fmla="*/ 4 h 159"/>
                <a:gd name="T22" fmla="*/ 85 w 205"/>
                <a:gd name="T23" fmla="*/ 69 h 159"/>
                <a:gd name="T24" fmla="*/ 71 w 205"/>
                <a:gd name="T25" fmla="*/ 69 h 159"/>
                <a:gd name="T26" fmla="*/ 40 w 205"/>
                <a:gd name="T27" fmla="*/ 75 h 159"/>
                <a:gd name="T28" fmla="*/ 89 w 205"/>
                <a:gd name="T29" fmla="*/ 82 h 159"/>
                <a:gd name="T30" fmla="*/ 169 w 205"/>
                <a:gd name="T31" fmla="*/ 14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5" h="159">
                  <a:moveTo>
                    <a:pt x="169" y="147"/>
                  </a:moveTo>
                  <a:cubicBezTo>
                    <a:pt x="205" y="135"/>
                    <a:pt x="167" y="105"/>
                    <a:pt x="136" y="88"/>
                  </a:cubicBezTo>
                  <a:cubicBezTo>
                    <a:pt x="156" y="90"/>
                    <a:pt x="177" y="89"/>
                    <a:pt x="195" y="85"/>
                  </a:cubicBezTo>
                  <a:cubicBezTo>
                    <a:pt x="198" y="84"/>
                    <a:pt x="200" y="82"/>
                    <a:pt x="197" y="81"/>
                  </a:cubicBezTo>
                  <a:cubicBezTo>
                    <a:pt x="177" y="69"/>
                    <a:pt x="150" y="67"/>
                    <a:pt x="124" y="69"/>
                  </a:cubicBezTo>
                  <a:cubicBezTo>
                    <a:pt x="131" y="65"/>
                    <a:pt x="170" y="43"/>
                    <a:pt x="181" y="35"/>
                  </a:cubicBezTo>
                  <a:cubicBezTo>
                    <a:pt x="189" y="29"/>
                    <a:pt x="203" y="13"/>
                    <a:pt x="184" y="10"/>
                  </a:cubicBezTo>
                  <a:cubicBezTo>
                    <a:pt x="165" y="8"/>
                    <a:pt x="140" y="22"/>
                    <a:pt x="129" y="30"/>
                  </a:cubicBezTo>
                  <a:cubicBezTo>
                    <a:pt x="120" y="36"/>
                    <a:pt x="100" y="54"/>
                    <a:pt x="100" y="55"/>
                  </a:cubicBezTo>
                  <a:cubicBezTo>
                    <a:pt x="94" y="44"/>
                    <a:pt x="94" y="34"/>
                    <a:pt x="84" y="24"/>
                  </a:cubicBezTo>
                  <a:cubicBezTo>
                    <a:pt x="76" y="17"/>
                    <a:pt x="58" y="0"/>
                    <a:pt x="41" y="4"/>
                  </a:cubicBezTo>
                  <a:cubicBezTo>
                    <a:pt x="0" y="20"/>
                    <a:pt x="85" y="69"/>
                    <a:pt x="85" y="69"/>
                  </a:cubicBezTo>
                  <a:cubicBezTo>
                    <a:pt x="80" y="69"/>
                    <a:pt x="75" y="69"/>
                    <a:pt x="71" y="69"/>
                  </a:cubicBezTo>
                  <a:cubicBezTo>
                    <a:pt x="63" y="69"/>
                    <a:pt x="42" y="68"/>
                    <a:pt x="40" y="75"/>
                  </a:cubicBezTo>
                  <a:cubicBezTo>
                    <a:pt x="37" y="84"/>
                    <a:pt x="67" y="84"/>
                    <a:pt x="89" y="82"/>
                  </a:cubicBezTo>
                  <a:cubicBezTo>
                    <a:pt x="101" y="109"/>
                    <a:pt x="132" y="159"/>
                    <a:pt x="169" y="14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763" name="íṣlîḓé">
              <a:extLst>
                <a:ext uri="{FF2B5EF4-FFF2-40B4-BE49-F238E27FC236}">
                  <a16:creationId xmlns:a16="http://schemas.microsoft.com/office/drawing/2014/main" id="{CDAD1315-86AD-439E-93D1-7BAAF17164AC}"/>
                </a:ext>
              </a:extLst>
            </p:cNvPr>
            <p:cNvSpPr/>
            <p:nvPr userDrawn="1"/>
          </p:nvSpPr>
          <p:spPr bwMode="auto">
            <a:xfrm>
              <a:off x="8831097" y="6025943"/>
              <a:ext cx="48199" cy="81334"/>
            </a:xfrm>
            <a:custGeom>
              <a:avLst/>
              <a:gdLst>
                <a:gd name="T0" fmla="*/ 1 w 23"/>
                <a:gd name="T1" fmla="*/ 0 h 39"/>
                <a:gd name="T2" fmla="*/ 10 w 23"/>
                <a:gd name="T3" fmla="*/ 8 h 39"/>
                <a:gd name="T4" fmla="*/ 16 w 23"/>
                <a:gd name="T5" fmla="*/ 17 h 39"/>
                <a:gd name="T6" fmla="*/ 23 w 23"/>
                <a:gd name="T7" fmla="*/ 38 h 39"/>
                <a:gd name="T8" fmla="*/ 22 w 23"/>
                <a:gd name="T9" fmla="*/ 39 h 39"/>
                <a:gd name="T10" fmla="*/ 21 w 23"/>
                <a:gd name="T11" fmla="*/ 38 h 39"/>
                <a:gd name="T12" fmla="*/ 13 w 23"/>
                <a:gd name="T13" fmla="*/ 19 h 39"/>
                <a:gd name="T14" fmla="*/ 7 w 23"/>
                <a:gd name="T15" fmla="*/ 10 h 39"/>
                <a:gd name="T16" fmla="*/ 0 w 23"/>
                <a:gd name="T17" fmla="*/ 1 h 39"/>
                <a:gd name="T18" fmla="*/ 1 w 23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39">
                  <a:moveTo>
                    <a:pt x="1" y="0"/>
                  </a:moveTo>
                  <a:cubicBezTo>
                    <a:pt x="4" y="3"/>
                    <a:pt x="7" y="5"/>
                    <a:pt x="10" y="8"/>
                  </a:cubicBezTo>
                  <a:cubicBezTo>
                    <a:pt x="12" y="11"/>
                    <a:pt x="14" y="14"/>
                    <a:pt x="16" y="17"/>
                  </a:cubicBezTo>
                  <a:cubicBezTo>
                    <a:pt x="20" y="23"/>
                    <a:pt x="22" y="30"/>
                    <a:pt x="23" y="38"/>
                  </a:cubicBezTo>
                  <a:cubicBezTo>
                    <a:pt x="23" y="38"/>
                    <a:pt x="22" y="39"/>
                    <a:pt x="22" y="39"/>
                  </a:cubicBezTo>
                  <a:cubicBezTo>
                    <a:pt x="21" y="39"/>
                    <a:pt x="21" y="39"/>
                    <a:pt x="21" y="38"/>
                  </a:cubicBezTo>
                  <a:cubicBezTo>
                    <a:pt x="19" y="31"/>
                    <a:pt x="16" y="25"/>
                    <a:pt x="13" y="19"/>
                  </a:cubicBezTo>
                  <a:cubicBezTo>
                    <a:pt x="11" y="16"/>
                    <a:pt x="9" y="13"/>
                    <a:pt x="7" y="10"/>
                  </a:cubicBezTo>
                  <a:cubicBezTo>
                    <a:pt x="5" y="7"/>
                    <a:pt x="3" y="4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764" name="iṧlîḑê">
              <a:extLst>
                <a:ext uri="{FF2B5EF4-FFF2-40B4-BE49-F238E27FC236}">
                  <a16:creationId xmlns:a16="http://schemas.microsoft.com/office/drawing/2014/main" id="{F2E222C4-0AE9-46DE-869F-38B8818617FF}"/>
                </a:ext>
              </a:extLst>
            </p:cNvPr>
            <p:cNvSpPr/>
            <p:nvPr userDrawn="1"/>
          </p:nvSpPr>
          <p:spPr bwMode="auto">
            <a:xfrm>
              <a:off x="8205530" y="5988792"/>
              <a:ext cx="50207" cy="108445"/>
            </a:xfrm>
            <a:custGeom>
              <a:avLst/>
              <a:gdLst>
                <a:gd name="T0" fmla="*/ 1 w 24"/>
                <a:gd name="T1" fmla="*/ 0 h 52"/>
                <a:gd name="T2" fmla="*/ 11 w 24"/>
                <a:gd name="T3" fmla="*/ 10 h 52"/>
                <a:gd name="T4" fmla="*/ 18 w 24"/>
                <a:gd name="T5" fmla="*/ 23 h 52"/>
                <a:gd name="T6" fmla="*/ 23 w 24"/>
                <a:gd name="T7" fmla="*/ 51 h 52"/>
                <a:gd name="T8" fmla="*/ 22 w 24"/>
                <a:gd name="T9" fmla="*/ 51 h 52"/>
                <a:gd name="T10" fmla="*/ 21 w 24"/>
                <a:gd name="T11" fmla="*/ 51 h 52"/>
                <a:gd name="T12" fmla="*/ 14 w 24"/>
                <a:gd name="T13" fmla="*/ 24 h 52"/>
                <a:gd name="T14" fmla="*/ 8 w 24"/>
                <a:gd name="T15" fmla="*/ 12 h 52"/>
                <a:gd name="T16" fmla="*/ 0 w 24"/>
                <a:gd name="T17" fmla="*/ 1 h 52"/>
                <a:gd name="T18" fmla="*/ 0 w 24"/>
                <a:gd name="T19" fmla="*/ 0 h 52"/>
                <a:gd name="T20" fmla="*/ 1 w 24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52">
                  <a:moveTo>
                    <a:pt x="1" y="0"/>
                  </a:moveTo>
                  <a:cubicBezTo>
                    <a:pt x="5" y="3"/>
                    <a:pt x="8" y="7"/>
                    <a:pt x="11" y="10"/>
                  </a:cubicBezTo>
                  <a:cubicBezTo>
                    <a:pt x="13" y="14"/>
                    <a:pt x="16" y="18"/>
                    <a:pt x="18" y="23"/>
                  </a:cubicBezTo>
                  <a:cubicBezTo>
                    <a:pt x="22" y="31"/>
                    <a:pt x="24" y="41"/>
                    <a:pt x="23" y="51"/>
                  </a:cubicBezTo>
                  <a:cubicBezTo>
                    <a:pt x="23" y="51"/>
                    <a:pt x="23" y="52"/>
                    <a:pt x="22" y="51"/>
                  </a:cubicBezTo>
                  <a:cubicBezTo>
                    <a:pt x="22" y="51"/>
                    <a:pt x="21" y="51"/>
                    <a:pt x="21" y="51"/>
                  </a:cubicBezTo>
                  <a:cubicBezTo>
                    <a:pt x="20" y="41"/>
                    <a:pt x="18" y="33"/>
                    <a:pt x="14" y="24"/>
                  </a:cubicBezTo>
                  <a:cubicBezTo>
                    <a:pt x="12" y="20"/>
                    <a:pt x="10" y="16"/>
                    <a:pt x="8" y="12"/>
                  </a:cubicBezTo>
                  <a:cubicBezTo>
                    <a:pt x="5" y="8"/>
                    <a:pt x="3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765" name="îṥḻîďe">
              <a:extLst>
                <a:ext uri="{FF2B5EF4-FFF2-40B4-BE49-F238E27FC236}">
                  <a16:creationId xmlns:a16="http://schemas.microsoft.com/office/drawing/2014/main" id="{20C401B9-4F08-40D2-9B2F-1F6A697DBB2B}"/>
                </a:ext>
              </a:extLst>
            </p:cNvPr>
            <p:cNvSpPr/>
            <p:nvPr userDrawn="1"/>
          </p:nvSpPr>
          <p:spPr bwMode="auto">
            <a:xfrm>
              <a:off x="9181535" y="6011885"/>
              <a:ext cx="50207" cy="79326"/>
            </a:xfrm>
            <a:custGeom>
              <a:avLst/>
              <a:gdLst>
                <a:gd name="T0" fmla="*/ 1 w 24"/>
                <a:gd name="T1" fmla="*/ 0 h 38"/>
                <a:gd name="T2" fmla="*/ 10 w 24"/>
                <a:gd name="T3" fmla="*/ 6 h 38"/>
                <a:gd name="T4" fmla="*/ 18 w 24"/>
                <a:gd name="T5" fmla="*/ 15 h 38"/>
                <a:gd name="T6" fmla="*/ 23 w 24"/>
                <a:gd name="T7" fmla="*/ 37 h 38"/>
                <a:gd name="T8" fmla="*/ 22 w 24"/>
                <a:gd name="T9" fmla="*/ 38 h 38"/>
                <a:gd name="T10" fmla="*/ 21 w 24"/>
                <a:gd name="T11" fmla="*/ 37 h 38"/>
                <a:gd name="T12" fmla="*/ 14 w 24"/>
                <a:gd name="T13" fmla="*/ 17 h 38"/>
                <a:gd name="T14" fmla="*/ 8 w 24"/>
                <a:gd name="T15" fmla="*/ 9 h 38"/>
                <a:gd name="T16" fmla="*/ 0 w 24"/>
                <a:gd name="T17" fmla="*/ 1 h 38"/>
                <a:gd name="T18" fmla="*/ 0 w 24"/>
                <a:gd name="T19" fmla="*/ 0 h 38"/>
                <a:gd name="T20" fmla="*/ 1 w 24"/>
                <a:gd name="T2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38">
                  <a:moveTo>
                    <a:pt x="1" y="0"/>
                  </a:moveTo>
                  <a:cubicBezTo>
                    <a:pt x="5" y="1"/>
                    <a:pt x="8" y="4"/>
                    <a:pt x="10" y="6"/>
                  </a:cubicBezTo>
                  <a:cubicBezTo>
                    <a:pt x="13" y="9"/>
                    <a:pt x="16" y="12"/>
                    <a:pt x="18" y="15"/>
                  </a:cubicBezTo>
                  <a:cubicBezTo>
                    <a:pt x="21" y="22"/>
                    <a:pt x="24" y="29"/>
                    <a:pt x="23" y="37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2" y="38"/>
                    <a:pt x="21" y="37"/>
                    <a:pt x="21" y="37"/>
                  </a:cubicBezTo>
                  <a:cubicBezTo>
                    <a:pt x="20" y="30"/>
                    <a:pt x="18" y="23"/>
                    <a:pt x="14" y="17"/>
                  </a:cubicBezTo>
                  <a:cubicBezTo>
                    <a:pt x="12" y="14"/>
                    <a:pt x="10" y="11"/>
                    <a:pt x="8" y="9"/>
                  </a:cubicBezTo>
                  <a:cubicBezTo>
                    <a:pt x="6" y="6"/>
                    <a:pt x="3" y="3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766" name="iṩḷiḍê">
              <a:extLst>
                <a:ext uri="{FF2B5EF4-FFF2-40B4-BE49-F238E27FC236}">
                  <a16:creationId xmlns:a16="http://schemas.microsoft.com/office/drawing/2014/main" id="{91A62878-9A8B-4EF5-9912-9A0C049D710E}"/>
                </a:ext>
              </a:extLst>
            </p:cNvPr>
            <p:cNvSpPr/>
            <p:nvPr userDrawn="1"/>
          </p:nvSpPr>
          <p:spPr bwMode="auto">
            <a:xfrm>
              <a:off x="10860426" y="6025943"/>
              <a:ext cx="45185" cy="81334"/>
            </a:xfrm>
            <a:custGeom>
              <a:avLst/>
              <a:gdLst>
                <a:gd name="T0" fmla="*/ 1 w 22"/>
                <a:gd name="T1" fmla="*/ 0 h 39"/>
                <a:gd name="T2" fmla="*/ 9 w 22"/>
                <a:gd name="T3" fmla="*/ 8 h 39"/>
                <a:gd name="T4" fmla="*/ 15 w 22"/>
                <a:gd name="T5" fmla="*/ 17 h 39"/>
                <a:gd name="T6" fmla="*/ 22 w 22"/>
                <a:gd name="T7" fmla="*/ 38 h 39"/>
                <a:gd name="T8" fmla="*/ 21 w 22"/>
                <a:gd name="T9" fmla="*/ 39 h 39"/>
                <a:gd name="T10" fmla="*/ 20 w 22"/>
                <a:gd name="T11" fmla="*/ 38 h 39"/>
                <a:gd name="T12" fmla="*/ 12 w 22"/>
                <a:gd name="T13" fmla="*/ 19 h 39"/>
                <a:gd name="T14" fmla="*/ 6 w 22"/>
                <a:gd name="T15" fmla="*/ 10 h 39"/>
                <a:gd name="T16" fmla="*/ 0 w 22"/>
                <a:gd name="T17" fmla="*/ 1 h 39"/>
                <a:gd name="T18" fmla="*/ 0 w 22"/>
                <a:gd name="T19" fmla="*/ 0 h 39"/>
                <a:gd name="T20" fmla="*/ 1 w 22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9">
                  <a:moveTo>
                    <a:pt x="1" y="0"/>
                  </a:moveTo>
                  <a:cubicBezTo>
                    <a:pt x="4" y="3"/>
                    <a:pt x="6" y="5"/>
                    <a:pt x="9" y="8"/>
                  </a:cubicBezTo>
                  <a:cubicBezTo>
                    <a:pt x="11" y="11"/>
                    <a:pt x="13" y="14"/>
                    <a:pt x="15" y="17"/>
                  </a:cubicBezTo>
                  <a:cubicBezTo>
                    <a:pt x="19" y="23"/>
                    <a:pt x="22" y="30"/>
                    <a:pt x="22" y="38"/>
                  </a:cubicBezTo>
                  <a:cubicBezTo>
                    <a:pt x="22" y="38"/>
                    <a:pt x="22" y="39"/>
                    <a:pt x="21" y="39"/>
                  </a:cubicBezTo>
                  <a:cubicBezTo>
                    <a:pt x="21" y="39"/>
                    <a:pt x="20" y="39"/>
                    <a:pt x="20" y="38"/>
                  </a:cubicBezTo>
                  <a:cubicBezTo>
                    <a:pt x="18" y="31"/>
                    <a:pt x="15" y="25"/>
                    <a:pt x="12" y="19"/>
                  </a:cubicBezTo>
                  <a:cubicBezTo>
                    <a:pt x="10" y="16"/>
                    <a:pt x="8" y="13"/>
                    <a:pt x="6" y="10"/>
                  </a:cubicBezTo>
                  <a:cubicBezTo>
                    <a:pt x="4" y="7"/>
                    <a:pt x="2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767" name="iṥlíďè">
              <a:extLst>
                <a:ext uri="{FF2B5EF4-FFF2-40B4-BE49-F238E27FC236}">
                  <a16:creationId xmlns:a16="http://schemas.microsoft.com/office/drawing/2014/main" id="{A41AA6AE-76E3-410A-A9B1-73418E3F2205}"/>
                </a:ext>
              </a:extLst>
            </p:cNvPr>
            <p:cNvSpPr/>
            <p:nvPr userDrawn="1"/>
          </p:nvSpPr>
          <p:spPr bwMode="auto">
            <a:xfrm>
              <a:off x="10232849" y="5988792"/>
              <a:ext cx="49203" cy="108445"/>
            </a:xfrm>
            <a:custGeom>
              <a:avLst/>
              <a:gdLst>
                <a:gd name="T0" fmla="*/ 1 w 24"/>
                <a:gd name="T1" fmla="*/ 0 h 52"/>
                <a:gd name="T2" fmla="*/ 11 w 24"/>
                <a:gd name="T3" fmla="*/ 10 h 52"/>
                <a:gd name="T4" fmla="*/ 18 w 24"/>
                <a:gd name="T5" fmla="*/ 23 h 52"/>
                <a:gd name="T6" fmla="*/ 24 w 24"/>
                <a:gd name="T7" fmla="*/ 51 h 52"/>
                <a:gd name="T8" fmla="*/ 23 w 24"/>
                <a:gd name="T9" fmla="*/ 51 h 52"/>
                <a:gd name="T10" fmla="*/ 22 w 24"/>
                <a:gd name="T11" fmla="*/ 51 h 52"/>
                <a:gd name="T12" fmla="*/ 15 w 24"/>
                <a:gd name="T13" fmla="*/ 24 h 52"/>
                <a:gd name="T14" fmla="*/ 8 w 24"/>
                <a:gd name="T15" fmla="*/ 12 h 52"/>
                <a:gd name="T16" fmla="*/ 0 w 24"/>
                <a:gd name="T17" fmla="*/ 1 h 52"/>
                <a:gd name="T18" fmla="*/ 0 w 24"/>
                <a:gd name="T19" fmla="*/ 0 h 52"/>
                <a:gd name="T20" fmla="*/ 1 w 24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52">
                  <a:moveTo>
                    <a:pt x="1" y="0"/>
                  </a:moveTo>
                  <a:cubicBezTo>
                    <a:pt x="5" y="3"/>
                    <a:pt x="8" y="7"/>
                    <a:pt x="11" y="10"/>
                  </a:cubicBezTo>
                  <a:cubicBezTo>
                    <a:pt x="14" y="14"/>
                    <a:pt x="16" y="18"/>
                    <a:pt x="18" y="23"/>
                  </a:cubicBezTo>
                  <a:cubicBezTo>
                    <a:pt x="22" y="31"/>
                    <a:pt x="24" y="41"/>
                    <a:pt x="24" y="51"/>
                  </a:cubicBezTo>
                  <a:cubicBezTo>
                    <a:pt x="24" y="51"/>
                    <a:pt x="23" y="52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1" y="41"/>
                    <a:pt x="18" y="33"/>
                    <a:pt x="15" y="24"/>
                  </a:cubicBezTo>
                  <a:cubicBezTo>
                    <a:pt x="13" y="20"/>
                    <a:pt x="11" y="16"/>
                    <a:pt x="8" y="12"/>
                  </a:cubicBezTo>
                  <a:cubicBezTo>
                    <a:pt x="6" y="8"/>
                    <a:pt x="3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768" name="íṣlîḓé">
              <a:extLst>
                <a:ext uri="{FF2B5EF4-FFF2-40B4-BE49-F238E27FC236}">
                  <a16:creationId xmlns:a16="http://schemas.microsoft.com/office/drawing/2014/main" id="{CD17F438-3F4C-47E3-ABD1-6DD5CFD03423}"/>
                </a:ext>
              </a:extLst>
            </p:cNvPr>
            <p:cNvSpPr/>
            <p:nvPr userDrawn="1"/>
          </p:nvSpPr>
          <p:spPr bwMode="auto">
            <a:xfrm>
              <a:off x="9242057" y="5912257"/>
              <a:ext cx="48199" cy="81334"/>
            </a:xfrm>
            <a:custGeom>
              <a:avLst/>
              <a:gdLst>
                <a:gd name="T0" fmla="*/ 1 w 23"/>
                <a:gd name="T1" fmla="*/ 0 h 39"/>
                <a:gd name="T2" fmla="*/ 10 w 23"/>
                <a:gd name="T3" fmla="*/ 8 h 39"/>
                <a:gd name="T4" fmla="*/ 16 w 23"/>
                <a:gd name="T5" fmla="*/ 17 h 39"/>
                <a:gd name="T6" fmla="*/ 23 w 23"/>
                <a:gd name="T7" fmla="*/ 38 h 39"/>
                <a:gd name="T8" fmla="*/ 22 w 23"/>
                <a:gd name="T9" fmla="*/ 39 h 39"/>
                <a:gd name="T10" fmla="*/ 21 w 23"/>
                <a:gd name="T11" fmla="*/ 38 h 39"/>
                <a:gd name="T12" fmla="*/ 13 w 23"/>
                <a:gd name="T13" fmla="*/ 19 h 39"/>
                <a:gd name="T14" fmla="*/ 7 w 23"/>
                <a:gd name="T15" fmla="*/ 10 h 39"/>
                <a:gd name="T16" fmla="*/ 0 w 23"/>
                <a:gd name="T17" fmla="*/ 1 h 39"/>
                <a:gd name="T18" fmla="*/ 1 w 23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39">
                  <a:moveTo>
                    <a:pt x="1" y="0"/>
                  </a:moveTo>
                  <a:cubicBezTo>
                    <a:pt x="4" y="3"/>
                    <a:pt x="7" y="5"/>
                    <a:pt x="10" y="8"/>
                  </a:cubicBezTo>
                  <a:cubicBezTo>
                    <a:pt x="12" y="11"/>
                    <a:pt x="14" y="14"/>
                    <a:pt x="16" y="17"/>
                  </a:cubicBezTo>
                  <a:cubicBezTo>
                    <a:pt x="20" y="23"/>
                    <a:pt x="22" y="30"/>
                    <a:pt x="23" y="38"/>
                  </a:cubicBezTo>
                  <a:cubicBezTo>
                    <a:pt x="23" y="38"/>
                    <a:pt x="22" y="39"/>
                    <a:pt x="22" y="39"/>
                  </a:cubicBezTo>
                  <a:cubicBezTo>
                    <a:pt x="21" y="39"/>
                    <a:pt x="21" y="39"/>
                    <a:pt x="21" y="38"/>
                  </a:cubicBezTo>
                  <a:cubicBezTo>
                    <a:pt x="19" y="31"/>
                    <a:pt x="16" y="25"/>
                    <a:pt x="13" y="19"/>
                  </a:cubicBezTo>
                  <a:cubicBezTo>
                    <a:pt x="11" y="16"/>
                    <a:pt x="9" y="13"/>
                    <a:pt x="7" y="10"/>
                  </a:cubicBezTo>
                  <a:cubicBezTo>
                    <a:pt x="5" y="7"/>
                    <a:pt x="3" y="4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769" name="iṧlîḑê">
              <a:extLst>
                <a:ext uri="{FF2B5EF4-FFF2-40B4-BE49-F238E27FC236}">
                  <a16:creationId xmlns:a16="http://schemas.microsoft.com/office/drawing/2014/main" id="{E6E6AFF4-D484-4B84-8100-A0990ABE4C1E}"/>
                </a:ext>
              </a:extLst>
            </p:cNvPr>
            <p:cNvSpPr/>
            <p:nvPr userDrawn="1"/>
          </p:nvSpPr>
          <p:spPr bwMode="auto">
            <a:xfrm>
              <a:off x="8616490" y="5875106"/>
              <a:ext cx="50207" cy="108445"/>
            </a:xfrm>
            <a:custGeom>
              <a:avLst/>
              <a:gdLst>
                <a:gd name="T0" fmla="*/ 1 w 24"/>
                <a:gd name="T1" fmla="*/ 0 h 52"/>
                <a:gd name="T2" fmla="*/ 11 w 24"/>
                <a:gd name="T3" fmla="*/ 10 h 52"/>
                <a:gd name="T4" fmla="*/ 18 w 24"/>
                <a:gd name="T5" fmla="*/ 23 h 52"/>
                <a:gd name="T6" fmla="*/ 23 w 24"/>
                <a:gd name="T7" fmla="*/ 51 h 52"/>
                <a:gd name="T8" fmla="*/ 22 w 24"/>
                <a:gd name="T9" fmla="*/ 51 h 52"/>
                <a:gd name="T10" fmla="*/ 21 w 24"/>
                <a:gd name="T11" fmla="*/ 51 h 52"/>
                <a:gd name="T12" fmla="*/ 14 w 24"/>
                <a:gd name="T13" fmla="*/ 24 h 52"/>
                <a:gd name="T14" fmla="*/ 8 w 24"/>
                <a:gd name="T15" fmla="*/ 12 h 52"/>
                <a:gd name="T16" fmla="*/ 0 w 24"/>
                <a:gd name="T17" fmla="*/ 1 h 52"/>
                <a:gd name="T18" fmla="*/ 0 w 24"/>
                <a:gd name="T19" fmla="*/ 0 h 52"/>
                <a:gd name="T20" fmla="*/ 1 w 24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52">
                  <a:moveTo>
                    <a:pt x="1" y="0"/>
                  </a:moveTo>
                  <a:cubicBezTo>
                    <a:pt x="5" y="3"/>
                    <a:pt x="8" y="7"/>
                    <a:pt x="11" y="10"/>
                  </a:cubicBezTo>
                  <a:cubicBezTo>
                    <a:pt x="13" y="14"/>
                    <a:pt x="16" y="18"/>
                    <a:pt x="18" y="23"/>
                  </a:cubicBezTo>
                  <a:cubicBezTo>
                    <a:pt x="22" y="31"/>
                    <a:pt x="24" y="41"/>
                    <a:pt x="23" y="51"/>
                  </a:cubicBezTo>
                  <a:cubicBezTo>
                    <a:pt x="23" y="51"/>
                    <a:pt x="23" y="52"/>
                    <a:pt x="22" y="51"/>
                  </a:cubicBezTo>
                  <a:cubicBezTo>
                    <a:pt x="22" y="51"/>
                    <a:pt x="21" y="51"/>
                    <a:pt x="21" y="51"/>
                  </a:cubicBezTo>
                  <a:cubicBezTo>
                    <a:pt x="20" y="41"/>
                    <a:pt x="18" y="33"/>
                    <a:pt x="14" y="24"/>
                  </a:cubicBezTo>
                  <a:cubicBezTo>
                    <a:pt x="12" y="20"/>
                    <a:pt x="10" y="16"/>
                    <a:pt x="8" y="12"/>
                  </a:cubicBezTo>
                  <a:cubicBezTo>
                    <a:pt x="5" y="8"/>
                    <a:pt x="3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770" name="îṥḻîďe">
              <a:extLst>
                <a:ext uri="{FF2B5EF4-FFF2-40B4-BE49-F238E27FC236}">
                  <a16:creationId xmlns:a16="http://schemas.microsoft.com/office/drawing/2014/main" id="{074B7C19-15D0-4E24-8D08-2CCA668330D5}"/>
                </a:ext>
              </a:extLst>
            </p:cNvPr>
            <p:cNvSpPr/>
            <p:nvPr userDrawn="1"/>
          </p:nvSpPr>
          <p:spPr bwMode="auto">
            <a:xfrm>
              <a:off x="9592495" y="5898199"/>
              <a:ext cx="50207" cy="79326"/>
            </a:xfrm>
            <a:custGeom>
              <a:avLst/>
              <a:gdLst>
                <a:gd name="T0" fmla="*/ 1 w 24"/>
                <a:gd name="T1" fmla="*/ 0 h 38"/>
                <a:gd name="T2" fmla="*/ 10 w 24"/>
                <a:gd name="T3" fmla="*/ 6 h 38"/>
                <a:gd name="T4" fmla="*/ 18 w 24"/>
                <a:gd name="T5" fmla="*/ 15 h 38"/>
                <a:gd name="T6" fmla="*/ 23 w 24"/>
                <a:gd name="T7" fmla="*/ 37 h 38"/>
                <a:gd name="T8" fmla="*/ 22 w 24"/>
                <a:gd name="T9" fmla="*/ 38 h 38"/>
                <a:gd name="T10" fmla="*/ 21 w 24"/>
                <a:gd name="T11" fmla="*/ 37 h 38"/>
                <a:gd name="T12" fmla="*/ 14 w 24"/>
                <a:gd name="T13" fmla="*/ 17 h 38"/>
                <a:gd name="T14" fmla="*/ 8 w 24"/>
                <a:gd name="T15" fmla="*/ 9 h 38"/>
                <a:gd name="T16" fmla="*/ 0 w 24"/>
                <a:gd name="T17" fmla="*/ 1 h 38"/>
                <a:gd name="T18" fmla="*/ 0 w 24"/>
                <a:gd name="T19" fmla="*/ 0 h 38"/>
                <a:gd name="T20" fmla="*/ 1 w 24"/>
                <a:gd name="T2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38">
                  <a:moveTo>
                    <a:pt x="1" y="0"/>
                  </a:moveTo>
                  <a:cubicBezTo>
                    <a:pt x="5" y="1"/>
                    <a:pt x="8" y="4"/>
                    <a:pt x="10" y="6"/>
                  </a:cubicBezTo>
                  <a:cubicBezTo>
                    <a:pt x="13" y="9"/>
                    <a:pt x="16" y="12"/>
                    <a:pt x="18" y="15"/>
                  </a:cubicBezTo>
                  <a:cubicBezTo>
                    <a:pt x="21" y="22"/>
                    <a:pt x="24" y="29"/>
                    <a:pt x="23" y="37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2" y="38"/>
                    <a:pt x="21" y="37"/>
                    <a:pt x="21" y="37"/>
                  </a:cubicBezTo>
                  <a:cubicBezTo>
                    <a:pt x="20" y="30"/>
                    <a:pt x="18" y="23"/>
                    <a:pt x="14" y="17"/>
                  </a:cubicBezTo>
                  <a:cubicBezTo>
                    <a:pt x="12" y="14"/>
                    <a:pt x="10" y="11"/>
                    <a:pt x="8" y="9"/>
                  </a:cubicBezTo>
                  <a:cubicBezTo>
                    <a:pt x="6" y="6"/>
                    <a:pt x="3" y="3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771" name="iṩḷiḍê">
              <a:extLst>
                <a:ext uri="{FF2B5EF4-FFF2-40B4-BE49-F238E27FC236}">
                  <a16:creationId xmlns:a16="http://schemas.microsoft.com/office/drawing/2014/main" id="{CB35A209-39C7-4FE2-865A-033B2F80CF41}"/>
                </a:ext>
              </a:extLst>
            </p:cNvPr>
            <p:cNvSpPr/>
            <p:nvPr userDrawn="1"/>
          </p:nvSpPr>
          <p:spPr bwMode="auto">
            <a:xfrm>
              <a:off x="11271386" y="5912257"/>
              <a:ext cx="45185" cy="81334"/>
            </a:xfrm>
            <a:custGeom>
              <a:avLst/>
              <a:gdLst>
                <a:gd name="T0" fmla="*/ 1 w 22"/>
                <a:gd name="T1" fmla="*/ 0 h 39"/>
                <a:gd name="T2" fmla="*/ 9 w 22"/>
                <a:gd name="T3" fmla="*/ 8 h 39"/>
                <a:gd name="T4" fmla="*/ 15 w 22"/>
                <a:gd name="T5" fmla="*/ 17 h 39"/>
                <a:gd name="T6" fmla="*/ 22 w 22"/>
                <a:gd name="T7" fmla="*/ 38 h 39"/>
                <a:gd name="T8" fmla="*/ 21 w 22"/>
                <a:gd name="T9" fmla="*/ 39 h 39"/>
                <a:gd name="T10" fmla="*/ 20 w 22"/>
                <a:gd name="T11" fmla="*/ 38 h 39"/>
                <a:gd name="T12" fmla="*/ 12 w 22"/>
                <a:gd name="T13" fmla="*/ 19 h 39"/>
                <a:gd name="T14" fmla="*/ 6 w 22"/>
                <a:gd name="T15" fmla="*/ 10 h 39"/>
                <a:gd name="T16" fmla="*/ 0 w 22"/>
                <a:gd name="T17" fmla="*/ 1 h 39"/>
                <a:gd name="T18" fmla="*/ 0 w 22"/>
                <a:gd name="T19" fmla="*/ 0 h 39"/>
                <a:gd name="T20" fmla="*/ 1 w 22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9">
                  <a:moveTo>
                    <a:pt x="1" y="0"/>
                  </a:moveTo>
                  <a:cubicBezTo>
                    <a:pt x="4" y="3"/>
                    <a:pt x="6" y="5"/>
                    <a:pt x="9" y="8"/>
                  </a:cubicBezTo>
                  <a:cubicBezTo>
                    <a:pt x="11" y="11"/>
                    <a:pt x="13" y="14"/>
                    <a:pt x="15" y="17"/>
                  </a:cubicBezTo>
                  <a:cubicBezTo>
                    <a:pt x="19" y="23"/>
                    <a:pt x="22" y="30"/>
                    <a:pt x="22" y="38"/>
                  </a:cubicBezTo>
                  <a:cubicBezTo>
                    <a:pt x="22" y="38"/>
                    <a:pt x="22" y="39"/>
                    <a:pt x="21" y="39"/>
                  </a:cubicBezTo>
                  <a:cubicBezTo>
                    <a:pt x="21" y="39"/>
                    <a:pt x="20" y="39"/>
                    <a:pt x="20" y="38"/>
                  </a:cubicBezTo>
                  <a:cubicBezTo>
                    <a:pt x="18" y="31"/>
                    <a:pt x="15" y="25"/>
                    <a:pt x="12" y="19"/>
                  </a:cubicBezTo>
                  <a:cubicBezTo>
                    <a:pt x="10" y="16"/>
                    <a:pt x="8" y="13"/>
                    <a:pt x="6" y="10"/>
                  </a:cubicBezTo>
                  <a:cubicBezTo>
                    <a:pt x="4" y="7"/>
                    <a:pt x="2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772" name="iṥlíďè">
              <a:extLst>
                <a:ext uri="{FF2B5EF4-FFF2-40B4-BE49-F238E27FC236}">
                  <a16:creationId xmlns:a16="http://schemas.microsoft.com/office/drawing/2014/main" id="{B99A5EE0-4922-4427-852F-A99C5A71D56E}"/>
                </a:ext>
              </a:extLst>
            </p:cNvPr>
            <p:cNvSpPr/>
            <p:nvPr userDrawn="1"/>
          </p:nvSpPr>
          <p:spPr bwMode="auto">
            <a:xfrm>
              <a:off x="10643809" y="5875106"/>
              <a:ext cx="49203" cy="108445"/>
            </a:xfrm>
            <a:custGeom>
              <a:avLst/>
              <a:gdLst>
                <a:gd name="T0" fmla="*/ 1 w 24"/>
                <a:gd name="T1" fmla="*/ 0 h 52"/>
                <a:gd name="T2" fmla="*/ 11 w 24"/>
                <a:gd name="T3" fmla="*/ 10 h 52"/>
                <a:gd name="T4" fmla="*/ 18 w 24"/>
                <a:gd name="T5" fmla="*/ 23 h 52"/>
                <a:gd name="T6" fmla="*/ 24 w 24"/>
                <a:gd name="T7" fmla="*/ 51 h 52"/>
                <a:gd name="T8" fmla="*/ 23 w 24"/>
                <a:gd name="T9" fmla="*/ 51 h 52"/>
                <a:gd name="T10" fmla="*/ 22 w 24"/>
                <a:gd name="T11" fmla="*/ 51 h 52"/>
                <a:gd name="T12" fmla="*/ 15 w 24"/>
                <a:gd name="T13" fmla="*/ 24 h 52"/>
                <a:gd name="T14" fmla="*/ 8 w 24"/>
                <a:gd name="T15" fmla="*/ 12 h 52"/>
                <a:gd name="T16" fmla="*/ 0 w 24"/>
                <a:gd name="T17" fmla="*/ 1 h 52"/>
                <a:gd name="T18" fmla="*/ 0 w 24"/>
                <a:gd name="T19" fmla="*/ 0 h 52"/>
                <a:gd name="T20" fmla="*/ 1 w 24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52">
                  <a:moveTo>
                    <a:pt x="1" y="0"/>
                  </a:moveTo>
                  <a:cubicBezTo>
                    <a:pt x="5" y="3"/>
                    <a:pt x="8" y="7"/>
                    <a:pt x="11" y="10"/>
                  </a:cubicBezTo>
                  <a:cubicBezTo>
                    <a:pt x="14" y="14"/>
                    <a:pt x="16" y="18"/>
                    <a:pt x="18" y="23"/>
                  </a:cubicBezTo>
                  <a:cubicBezTo>
                    <a:pt x="22" y="31"/>
                    <a:pt x="24" y="41"/>
                    <a:pt x="24" y="51"/>
                  </a:cubicBezTo>
                  <a:cubicBezTo>
                    <a:pt x="24" y="51"/>
                    <a:pt x="23" y="52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1" y="41"/>
                    <a:pt x="18" y="33"/>
                    <a:pt x="15" y="24"/>
                  </a:cubicBezTo>
                  <a:cubicBezTo>
                    <a:pt x="13" y="20"/>
                    <a:pt x="11" y="16"/>
                    <a:pt x="8" y="12"/>
                  </a:cubicBezTo>
                  <a:cubicBezTo>
                    <a:pt x="6" y="8"/>
                    <a:pt x="3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773" name="íṣlîḓé">
              <a:extLst>
                <a:ext uri="{FF2B5EF4-FFF2-40B4-BE49-F238E27FC236}">
                  <a16:creationId xmlns:a16="http://schemas.microsoft.com/office/drawing/2014/main" id="{C01F3A7B-FF6A-4D44-AB55-F597C211E651}"/>
                </a:ext>
              </a:extLst>
            </p:cNvPr>
            <p:cNvSpPr/>
            <p:nvPr userDrawn="1"/>
          </p:nvSpPr>
          <p:spPr bwMode="auto">
            <a:xfrm>
              <a:off x="9355201" y="6181740"/>
              <a:ext cx="48199" cy="81334"/>
            </a:xfrm>
            <a:custGeom>
              <a:avLst/>
              <a:gdLst>
                <a:gd name="T0" fmla="*/ 1 w 23"/>
                <a:gd name="T1" fmla="*/ 0 h 39"/>
                <a:gd name="T2" fmla="*/ 10 w 23"/>
                <a:gd name="T3" fmla="*/ 8 h 39"/>
                <a:gd name="T4" fmla="*/ 16 w 23"/>
                <a:gd name="T5" fmla="*/ 17 h 39"/>
                <a:gd name="T6" fmla="*/ 23 w 23"/>
                <a:gd name="T7" fmla="*/ 38 h 39"/>
                <a:gd name="T8" fmla="*/ 22 w 23"/>
                <a:gd name="T9" fmla="*/ 39 h 39"/>
                <a:gd name="T10" fmla="*/ 21 w 23"/>
                <a:gd name="T11" fmla="*/ 38 h 39"/>
                <a:gd name="T12" fmla="*/ 13 w 23"/>
                <a:gd name="T13" fmla="*/ 19 h 39"/>
                <a:gd name="T14" fmla="*/ 7 w 23"/>
                <a:gd name="T15" fmla="*/ 10 h 39"/>
                <a:gd name="T16" fmla="*/ 0 w 23"/>
                <a:gd name="T17" fmla="*/ 1 h 39"/>
                <a:gd name="T18" fmla="*/ 1 w 23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39">
                  <a:moveTo>
                    <a:pt x="1" y="0"/>
                  </a:moveTo>
                  <a:cubicBezTo>
                    <a:pt x="4" y="3"/>
                    <a:pt x="7" y="5"/>
                    <a:pt x="10" y="8"/>
                  </a:cubicBezTo>
                  <a:cubicBezTo>
                    <a:pt x="12" y="11"/>
                    <a:pt x="14" y="14"/>
                    <a:pt x="16" y="17"/>
                  </a:cubicBezTo>
                  <a:cubicBezTo>
                    <a:pt x="20" y="23"/>
                    <a:pt x="22" y="30"/>
                    <a:pt x="23" y="38"/>
                  </a:cubicBezTo>
                  <a:cubicBezTo>
                    <a:pt x="23" y="38"/>
                    <a:pt x="22" y="39"/>
                    <a:pt x="22" y="39"/>
                  </a:cubicBezTo>
                  <a:cubicBezTo>
                    <a:pt x="21" y="39"/>
                    <a:pt x="21" y="39"/>
                    <a:pt x="21" y="38"/>
                  </a:cubicBezTo>
                  <a:cubicBezTo>
                    <a:pt x="19" y="31"/>
                    <a:pt x="16" y="25"/>
                    <a:pt x="13" y="19"/>
                  </a:cubicBezTo>
                  <a:cubicBezTo>
                    <a:pt x="11" y="16"/>
                    <a:pt x="9" y="13"/>
                    <a:pt x="7" y="10"/>
                  </a:cubicBezTo>
                  <a:cubicBezTo>
                    <a:pt x="5" y="7"/>
                    <a:pt x="3" y="4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774" name="iṧlîḑê">
              <a:extLst>
                <a:ext uri="{FF2B5EF4-FFF2-40B4-BE49-F238E27FC236}">
                  <a16:creationId xmlns:a16="http://schemas.microsoft.com/office/drawing/2014/main" id="{6C16CDB2-8555-423A-8820-911DD630FE34}"/>
                </a:ext>
              </a:extLst>
            </p:cNvPr>
            <p:cNvSpPr/>
            <p:nvPr userDrawn="1"/>
          </p:nvSpPr>
          <p:spPr bwMode="auto">
            <a:xfrm>
              <a:off x="8729634" y="6144589"/>
              <a:ext cx="50207" cy="108445"/>
            </a:xfrm>
            <a:custGeom>
              <a:avLst/>
              <a:gdLst>
                <a:gd name="T0" fmla="*/ 1 w 24"/>
                <a:gd name="T1" fmla="*/ 0 h 52"/>
                <a:gd name="T2" fmla="*/ 11 w 24"/>
                <a:gd name="T3" fmla="*/ 10 h 52"/>
                <a:gd name="T4" fmla="*/ 18 w 24"/>
                <a:gd name="T5" fmla="*/ 23 h 52"/>
                <a:gd name="T6" fmla="*/ 23 w 24"/>
                <a:gd name="T7" fmla="*/ 51 h 52"/>
                <a:gd name="T8" fmla="*/ 22 w 24"/>
                <a:gd name="T9" fmla="*/ 51 h 52"/>
                <a:gd name="T10" fmla="*/ 21 w 24"/>
                <a:gd name="T11" fmla="*/ 51 h 52"/>
                <a:gd name="T12" fmla="*/ 14 w 24"/>
                <a:gd name="T13" fmla="*/ 24 h 52"/>
                <a:gd name="T14" fmla="*/ 8 w 24"/>
                <a:gd name="T15" fmla="*/ 12 h 52"/>
                <a:gd name="T16" fmla="*/ 0 w 24"/>
                <a:gd name="T17" fmla="*/ 1 h 52"/>
                <a:gd name="T18" fmla="*/ 0 w 24"/>
                <a:gd name="T19" fmla="*/ 0 h 52"/>
                <a:gd name="T20" fmla="*/ 1 w 24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52">
                  <a:moveTo>
                    <a:pt x="1" y="0"/>
                  </a:moveTo>
                  <a:cubicBezTo>
                    <a:pt x="5" y="3"/>
                    <a:pt x="8" y="7"/>
                    <a:pt x="11" y="10"/>
                  </a:cubicBezTo>
                  <a:cubicBezTo>
                    <a:pt x="13" y="14"/>
                    <a:pt x="16" y="18"/>
                    <a:pt x="18" y="23"/>
                  </a:cubicBezTo>
                  <a:cubicBezTo>
                    <a:pt x="22" y="31"/>
                    <a:pt x="24" y="41"/>
                    <a:pt x="23" y="51"/>
                  </a:cubicBezTo>
                  <a:cubicBezTo>
                    <a:pt x="23" y="51"/>
                    <a:pt x="23" y="52"/>
                    <a:pt x="22" y="51"/>
                  </a:cubicBezTo>
                  <a:cubicBezTo>
                    <a:pt x="22" y="51"/>
                    <a:pt x="21" y="51"/>
                    <a:pt x="21" y="51"/>
                  </a:cubicBezTo>
                  <a:cubicBezTo>
                    <a:pt x="20" y="41"/>
                    <a:pt x="18" y="33"/>
                    <a:pt x="14" y="24"/>
                  </a:cubicBezTo>
                  <a:cubicBezTo>
                    <a:pt x="12" y="20"/>
                    <a:pt x="10" y="16"/>
                    <a:pt x="8" y="12"/>
                  </a:cubicBezTo>
                  <a:cubicBezTo>
                    <a:pt x="5" y="8"/>
                    <a:pt x="3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775" name="îṥḻîďe">
              <a:extLst>
                <a:ext uri="{FF2B5EF4-FFF2-40B4-BE49-F238E27FC236}">
                  <a16:creationId xmlns:a16="http://schemas.microsoft.com/office/drawing/2014/main" id="{62E51299-BEB4-4F18-84E8-8ED083A3CB8A}"/>
                </a:ext>
              </a:extLst>
            </p:cNvPr>
            <p:cNvSpPr/>
            <p:nvPr userDrawn="1"/>
          </p:nvSpPr>
          <p:spPr bwMode="auto">
            <a:xfrm>
              <a:off x="9705639" y="6167682"/>
              <a:ext cx="50207" cy="79326"/>
            </a:xfrm>
            <a:custGeom>
              <a:avLst/>
              <a:gdLst>
                <a:gd name="T0" fmla="*/ 1 w 24"/>
                <a:gd name="T1" fmla="*/ 0 h 38"/>
                <a:gd name="T2" fmla="*/ 10 w 24"/>
                <a:gd name="T3" fmla="*/ 6 h 38"/>
                <a:gd name="T4" fmla="*/ 18 w 24"/>
                <a:gd name="T5" fmla="*/ 15 h 38"/>
                <a:gd name="T6" fmla="*/ 23 w 24"/>
                <a:gd name="T7" fmla="*/ 37 h 38"/>
                <a:gd name="T8" fmla="*/ 22 w 24"/>
                <a:gd name="T9" fmla="*/ 38 h 38"/>
                <a:gd name="T10" fmla="*/ 21 w 24"/>
                <a:gd name="T11" fmla="*/ 37 h 38"/>
                <a:gd name="T12" fmla="*/ 14 w 24"/>
                <a:gd name="T13" fmla="*/ 17 h 38"/>
                <a:gd name="T14" fmla="*/ 8 w 24"/>
                <a:gd name="T15" fmla="*/ 9 h 38"/>
                <a:gd name="T16" fmla="*/ 0 w 24"/>
                <a:gd name="T17" fmla="*/ 1 h 38"/>
                <a:gd name="T18" fmla="*/ 0 w 24"/>
                <a:gd name="T19" fmla="*/ 0 h 38"/>
                <a:gd name="T20" fmla="*/ 1 w 24"/>
                <a:gd name="T2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38">
                  <a:moveTo>
                    <a:pt x="1" y="0"/>
                  </a:moveTo>
                  <a:cubicBezTo>
                    <a:pt x="5" y="1"/>
                    <a:pt x="8" y="4"/>
                    <a:pt x="10" y="6"/>
                  </a:cubicBezTo>
                  <a:cubicBezTo>
                    <a:pt x="13" y="9"/>
                    <a:pt x="16" y="12"/>
                    <a:pt x="18" y="15"/>
                  </a:cubicBezTo>
                  <a:cubicBezTo>
                    <a:pt x="21" y="22"/>
                    <a:pt x="24" y="29"/>
                    <a:pt x="23" y="37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2" y="38"/>
                    <a:pt x="21" y="37"/>
                    <a:pt x="21" y="37"/>
                  </a:cubicBezTo>
                  <a:cubicBezTo>
                    <a:pt x="20" y="30"/>
                    <a:pt x="18" y="23"/>
                    <a:pt x="14" y="17"/>
                  </a:cubicBezTo>
                  <a:cubicBezTo>
                    <a:pt x="12" y="14"/>
                    <a:pt x="10" y="11"/>
                    <a:pt x="8" y="9"/>
                  </a:cubicBezTo>
                  <a:cubicBezTo>
                    <a:pt x="6" y="6"/>
                    <a:pt x="3" y="3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776" name="iṩḷiḍê">
              <a:extLst>
                <a:ext uri="{FF2B5EF4-FFF2-40B4-BE49-F238E27FC236}">
                  <a16:creationId xmlns:a16="http://schemas.microsoft.com/office/drawing/2014/main" id="{F40F143F-9B15-4D75-9B7B-C8760A13F5DC}"/>
                </a:ext>
              </a:extLst>
            </p:cNvPr>
            <p:cNvSpPr/>
            <p:nvPr userDrawn="1"/>
          </p:nvSpPr>
          <p:spPr bwMode="auto">
            <a:xfrm>
              <a:off x="11384530" y="6181740"/>
              <a:ext cx="45185" cy="81334"/>
            </a:xfrm>
            <a:custGeom>
              <a:avLst/>
              <a:gdLst>
                <a:gd name="T0" fmla="*/ 1 w 22"/>
                <a:gd name="T1" fmla="*/ 0 h 39"/>
                <a:gd name="T2" fmla="*/ 9 w 22"/>
                <a:gd name="T3" fmla="*/ 8 h 39"/>
                <a:gd name="T4" fmla="*/ 15 w 22"/>
                <a:gd name="T5" fmla="*/ 17 h 39"/>
                <a:gd name="T6" fmla="*/ 22 w 22"/>
                <a:gd name="T7" fmla="*/ 38 h 39"/>
                <a:gd name="T8" fmla="*/ 21 w 22"/>
                <a:gd name="T9" fmla="*/ 39 h 39"/>
                <a:gd name="T10" fmla="*/ 20 w 22"/>
                <a:gd name="T11" fmla="*/ 38 h 39"/>
                <a:gd name="T12" fmla="*/ 12 w 22"/>
                <a:gd name="T13" fmla="*/ 19 h 39"/>
                <a:gd name="T14" fmla="*/ 6 w 22"/>
                <a:gd name="T15" fmla="*/ 10 h 39"/>
                <a:gd name="T16" fmla="*/ 0 w 22"/>
                <a:gd name="T17" fmla="*/ 1 h 39"/>
                <a:gd name="T18" fmla="*/ 0 w 22"/>
                <a:gd name="T19" fmla="*/ 0 h 39"/>
                <a:gd name="T20" fmla="*/ 1 w 22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9">
                  <a:moveTo>
                    <a:pt x="1" y="0"/>
                  </a:moveTo>
                  <a:cubicBezTo>
                    <a:pt x="4" y="3"/>
                    <a:pt x="6" y="5"/>
                    <a:pt x="9" y="8"/>
                  </a:cubicBezTo>
                  <a:cubicBezTo>
                    <a:pt x="11" y="11"/>
                    <a:pt x="13" y="14"/>
                    <a:pt x="15" y="17"/>
                  </a:cubicBezTo>
                  <a:cubicBezTo>
                    <a:pt x="19" y="23"/>
                    <a:pt x="22" y="30"/>
                    <a:pt x="22" y="38"/>
                  </a:cubicBezTo>
                  <a:cubicBezTo>
                    <a:pt x="22" y="38"/>
                    <a:pt x="22" y="39"/>
                    <a:pt x="21" y="39"/>
                  </a:cubicBezTo>
                  <a:cubicBezTo>
                    <a:pt x="21" y="39"/>
                    <a:pt x="20" y="39"/>
                    <a:pt x="20" y="38"/>
                  </a:cubicBezTo>
                  <a:cubicBezTo>
                    <a:pt x="18" y="31"/>
                    <a:pt x="15" y="25"/>
                    <a:pt x="12" y="19"/>
                  </a:cubicBezTo>
                  <a:cubicBezTo>
                    <a:pt x="10" y="16"/>
                    <a:pt x="8" y="13"/>
                    <a:pt x="6" y="10"/>
                  </a:cubicBezTo>
                  <a:cubicBezTo>
                    <a:pt x="4" y="7"/>
                    <a:pt x="2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777" name="iṥlíďè">
              <a:extLst>
                <a:ext uri="{FF2B5EF4-FFF2-40B4-BE49-F238E27FC236}">
                  <a16:creationId xmlns:a16="http://schemas.microsoft.com/office/drawing/2014/main" id="{9427840A-BB2C-47BA-A147-A762A785E201}"/>
                </a:ext>
              </a:extLst>
            </p:cNvPr>
            <p:cNvSpPr/>
            <p:nvPr userDrawn="1"/>
          </p:nvSpPr>
          <p:spPr bwMode="auto">
            <a:xfrm>
              <a:off x="10756953" y="6144589"/>
              <a:ext cx="49203" cy="108445"/>
            </a:xfrm>
            <a:custGeom>
              <a:avLst/>
              <a:gdLst>
                <a:gd name="T0" fmla="*/ 1 w 24"/>
                <a:gd name="T1" fmla="*/ 0 h 52"/>
                <a:gd name="T2" fmla="*/ 11 w 24"/>
                <a:gd name="T3" fmla="*/ 10 h 52"/>
                <a:gd name="T4" fmla="*/ 18 w 24"/>
                <a:gd name="T5" fmla="*/ 23 h 52"/>
                <a:gd name="T6" fmla="*/ 24 w 24"/>
                <a:gd name="T7" fmla="*/ 51 h 52"/>
                <a:gd name="T8" fmla="*/ 23 w 24"/>
                <a:gd name="T9" fmla="*/ 51 h 52"/>
                <a:gd name="T10" fmla="*/ 22 w 24"/>
                <a:gd name="T11" fmla="*/ 51 h 52"/>
                <a:gd name="T12" fmla="*/ 15 w 24"/>
                <a:gd name="T13" fmla="*/ 24 h 52"/>
                <a:gd name="T14" fmla="*/ 8 w 24"/>
                <a:gd name="T15" fmla="*/ 12 h 52"/>
                <a:gd name="T16" fmla="*/ 0 w 24"/>
                <a:gd name="T17" fmla="*/ 1 h 52"/>
                <a:gd name="T18" fmla="*/ 0 w 24"/>
                <a:gd name="T19" fmla="*/ 0 h 52"/>
                <a:gd name="T20" fmla="*/ 1 w 24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52">
                  <a:moveTo>
                    <a:pt x="1" y="0"/>
                  </a:moveTo>
                  <a:cubicBezTo>
                    <a:pt x="5" y="3"/>
                    <a:pt x="8" y="7"/>
                    <a:pt x="11" y="10"/>
                  </a:cubicBezTo>
                  <a:cubicBezTo>
                    <a:pt x="14" y="14"/>
                    <a:pt x="16" y="18"/>
                    <a:pt x="18" y="23"/>
                  </a:cubicBezTo>
                  <a:cubicBezTo>
                    <a:pt x="22" y="31"/>
                    <a:pt x="24" y="41"/>
                    <a:pt x="24" y="51"/>
                  </a:cubicBezTo>
                  <a:cubicBezTo>
                    <a:pt x="24" y="51"/>
                    <a:pt x="23" y="52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1" y="41"/>
                    <a:pt x="18" y="33"/>
                    <a:pt x="15" y="24"/>
                  </a:cubicBezTo>
                  <a:cubicBezTo>
                    <a:pt x="13" y="20"/>
                    <a:pt x="11" y="16"/>
                    <a:pt x="8" y="12"/>
                  </a:cubicBezTo>
                  <a:cubicBezTo>
                    <a:pt x="6" y="8"/>
                    <a:pt x="3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778" name="íşḻïḓê">
              <a:extLst>
                <a:ext uri="{FF2B5EF4-FFF2-40B4-BE49-F238E27FC236}">
                  <a16:creationId xmlns:a16="http://schemas.microsoft.com/office/drawing/2014/main" id="{EDB1BA0A-0EB6-487A-AFBE-47CED6541DEB}"/>
                </a:ext>
              </a:extLst>
            </p:cNvPr>
            <p:cNvSpPr/>
            <p:nvPr userDrawn="1"/>
          </p:nvSpPr>
          <p:spPr bwMode="auto">
            <a:xfrm>
              <a:off x="9854297" y="5402676"/>
              <a:ext cx="427755" cy="331360"/>
            </a:xfrm>
            <a:custGeom>
              <a:avLst/>
              <a:gdLst>
                <a:gd name="T0" fmla="*/ 169 w 205"/>
                <a:gd name="T1" fmla="*/ 147 h 159"/>
                <a:gd name="T2" fmla="*/ 136 w 205"/>
                <a:gd name="T3" fmla="*/ 88 h 159"/>
                <a:gd name="T4" fmla="*/ 195 w 205"/>
                <a:gd name="T5" fmla="*/ 85 h 159"/>
                <a:gd name="T6" fmla="*/ 197 w 205"/>
                <a:gd name="T7" fmla="*/ 81 h 159"/>
                <a:gd name="T8" fmla="*/ 124 w 205"/>
                <a:gd name="T9" fmla="*/ 69 h 159"/>
                <a:gd name="T10" fmla="*/ 181 w 205"/>
                <a:gd name="T11" fmla="*/ 35 h 159"/>
                <a:gd name="T12" fmla="*/ 184 w 205"/>
                <a:gd name="T13" fmla="*/ 10 h 159"/>
                <a:gd name="T14" fmla="*/ 129 w 205"/>
                <a:gd name="T15" fmla="*/ 30 h 159"/>
                <a:gd name="T16" fmla="*/ 100 w 205"/>
                <a:gd name="T17" fmla="*/ 55 h 159"/>
                <a:gd name="T18" fmla="*/ 84 w 205"/>
                <a:gd name="T19" fmla="*/ 24 h 159"/>
                <a:gd name="T20" fmla="*/ 41 w 205"/>
                <a:gd name="T21" fmla="*/ 4 h 159"/>
                <a:gd name="T22" fmla="*/ 85 w 205"/>
                <a:gd name="T23" fmla="*/ 69 h 159"/>
                <a:gd name="T24" fmla="*/ 71 w 205"/>
                <a:gd name="T25" fmla="*/ 69 h 159"/>
                <a:gd name="T26" fmla="*/ 40 w 205"/>
                <a:gd name="T27" fmla="*/ 75 h 159"/>
                <a:gd name="T28" fmla="*/ 89 w 205"/>
                <a:gd name="T29" fmla="*/ 82 h 159"/>
                <a:gd name="T30" fmla="*/ 169 w 205"/>
                <a:gd name="T31" fmla="*/ 14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5" h="159">
                  <a:moveTo>
                    <a:pt x="169" y="147"/>
                  </a:moveTo>
                  <a:cubicBezTo>
                    <a:pt x="205" y="135"/>
                    <a:pt x="167" y="105"/>
                    <a:pt x="136" y="88"/>
                  </a:cubicBezTo>
                  <a:cubicBezTo>
                    <a:pt x="156" y="90"/>
                    <a:pt x="177" y="89"/>
                    <a:pt x="195" y="85"/>
                  </a:cubicBezTo>
                  <a:cubicBezTo>
                    <a:pt x="198" y="84"/>
                    <a:pt x="200" y="82"/>
                    <a:pt x="197" y="81"/>
                  </a:cubicBezTo>
                  <a:cubicBezTo>
                    <a:pt x="177" y="69"/>
                    <a:pt x="150" y="67"/>
                    <a:pt x="124" y="69"/>
                  </a:cubicBezTo>
                  <a:cubicBezTo>
                    <a:pt x="131" y="65"/>
                    <a:pt x="170" y="43"/>
                    <a:pt x="181" y="35"/>
                  </a:cubicBezTo>
                  <a:cubicBezTo>
                    <a:pt x="189" y="29"/>
                    <a:pt x="203" y="13"/>
                    <a:pt x="184" y="10"/>
                  </a:cubicBezTo>
                  <a:cubicBezTo>
                    <a:pt x="165" y="8"/>
                    <a:pt x="140" y="22"/>
                    <a:pt x="129" y="30"/>
                  </a:cubicBezTo>
                  <a:cubicBezTo>
                    <a:pt x="120" y="36"/>
                    <a:pt x="100" y="54"/>
                    <a:pt x="100" y="55"/>
                  </a:cubicBezTo>
                  <a:cubicBezTo>
                    <a:pt x="94" y="44"/>
                    <a:pt x="94" y="34"/>
                    <a:pt x="84" y="24"/>
                  </a:cubicBezTo>
                  <a:cubicBezTo>
                    <a:pt x="76" y="17"/>
                    <a:pt x="58" y="0"/>
                    <a:pt x="41" y="4"/>
                  </a:cubicBezTo>
                  <a:cubicBezTo>
                    <a:pt x="0" y="20"/>
                    <a:pt x="85" y="69"/>
                    <a:pt x="85" y="69"/>
                  </a:cubicBezTo>
                  <a:cubicBezTo>
                    <a:pt x="80" y="69"/>
                    <a:pt x="75" y="69"/>
                    <a:pt x="71" y="69"/>
                  </a:cubicBezTo>
                  <a:cubicBezTo>
                    <a:pt x="63" y="69"/>
                    <a:pt x="42" y="68"/>
                    <a:pt x="40" y="75"/>
                  </a:cubicBezTo>
                  <a:cubicBezTo>
                    <a:pt x="37" y="84"/>
                    <a:pt x="67" y="84"/>
                    <a:pt x="89" y="82"/>
                  </a:cubicBezTo>
                  <a:cubicBezTo>
                    <a:pt x="101" y="109"/>
                    <a:pt x="132" y="159"/>
                    <a:pt x="169" y="14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779" name="íşḻïḓê">
              <a:extLst>
                <a:ext uri="{FF2B5EF4-FFF2-40B4-BE49-F238E27FC236}">
                  <a16:creationId xmlns:a16="http://schemas.microsoft.com/office/drawing/2014/main" id="{3BFAAA93-83D1-4192-AFF9-F8D8A77ECFEB}"/>
                </a:ext>
              </a:extLst>
            </p:cNvPr>
            <p:cNvSpPr/>
            <p:nvPr userDrawn="1"/>
          </p:nvSpPr>
          <p:spPr bwMode="auto">
            <a:xfrm flipH="1">
              <a:off x="8620031" y="5628047"/>
              <a:ext cx="427755" cy="331360"/>
            </a:xfrm>
            <a:custGeom>
              <a:avLst/>
              <a:gdLst>
                <a:gd name="T0" fmla="*/ 169 w 205"/>
                <a:gd name="T1" fmla="*/ 147 h 159"/>
                <a:gd name="T2" fmla="*/ 136 w 205"/>
                <a:gd name="T3" fmla="*/ 88 h 159"/>
                <a:gd name="T4" fmla="*/ 195 w 205"/>
                <a:gd name="T5" fmla="*/ 85 h 159"/>
                <a:gd name="T6" fmla="*/ 197 w 205"/>
                <a:gd name="T7" fmla="*/ 81 h 159"/>
                <a:gd name="T8" fmla="*/ 124 w 205"/>
                <a:gd name="T9" fmla="*/ 69 h 159"/>
                <a:gd name="T10" fmla="*/ 181 w 205"/>
                <a:gd name="T11" fmla="*/ 35 h 159"/>
                <a:gd name="T12" fmla="*/ 184 w 205"/>
                <a:gd name="T13" fmla="*/ 10 h 159"/>
                <a:gd name="T14" fmla="*/ 129 w 205"/>
                <a:gd name="T15" fmla="*/ 30 h 159"/>
                <a:gd name="T16" fmla="*/ 100 w 205"/>
                <a:gd name="T17" fmla="*/ 55 h 159"/>
                <a:gd name="T18" fmla="*/ 84 w 205"/>
                <a:gd name="T19" fmla="*/ 24 h 159"/>
                <a:gd name="T20" fmla="*/ 41 w 205"/>
                <a:gd name="T21" fmla="*/ 4 h 159"/>
                <a:gd name="T22" fmla="*/ 85 w 205"/>
                <a:gd name="T23" fmla="*/ 69 h 159"/>
                <a:gd name="T24" fmla="*/ 71 w 205"/>
                <a:gd name="T25" fmla="*/ 69 h 159"/>
                <a:gd name="T26" fmla="*/ 40 w 205"/>
                <a:gd name="T27" fmla="*/ 75 h 159"/>
                <a:gd name="T28" fmla="*/ 89 w 205"/>
                <a:gd name="T29" fmla="*/ 82 h 159"/>
                <a:gd name="T30" fmla="*/ 169 w 205"/>
                <a:gd name="T31" fmla="*/ 14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5" h="159">
                  <a:moveTo>
                    <a:pt x="169" y="147"/>
                  </a:moveTo>
                  <a:cubicBezTo>
                    <a:pt x="205" y="135"/>
                    <a:pt x="167" y="105"/>
                    <a:pt x="136" y="88"/>
                  </a:cubicBezTo>
                  <a:cubicBezTo>
                    <a:pt x="156" y="90"/>
                    <a:pt x="177" y="89"/>
                    <a:pt x="195" y="85"/>
                  </a:cubicBezTo>
                  <a:cubicBezTo>
                    <a:pt x="198" y="84"/>
                    <a:pt x="200" y="82"/>
                    <a:pt x="197" y="81"/>
                  </a:cubicBezTo>
                  <a:cubicBezTo>
                    <a:pt x="177" y="69"/>
                    <a:pt x="150" y="67"/>
                    <a:pt x="124" y="69"/>
                  </a:cubicBezTo>
                  <a:cubicBezTo>
                    <a:pt x="131" y="65"/>
                    <a:pt x="170" y="43"/>
                    <a:pt x="181" y="35"/>
                  </a:cubicBezTo>
                  <a:cubicBezTo>
                    <a:pt x="189" y="29"/>
                    <a:pt x="203" y="13"/>
                    <a:pt x="184" y="10"/>
                  </a:cubicBezTo>
                  <a:cubicBezTo>
                    <a:pt x="165" y="8"/>
                    <a:pt x="140" y="22"/>
                    <a:pt x="129" y="30"/>
                  </a:cubicBezTo>
                  <a:cubicBezTo>
                    <a:pt x="120" y="36"/>
                    <a:pt x="100" y="54"/>
                    <a:pt x="100" y="55"/>
                  </a:cubicBezTo>
                  <a:cubicBezTo>
                    <a:pt x="94" y="44"/>
                    <a:pt x="94" y="34"/>
                    <a:pt x="84" y="24"/>
                  </a:cubicBezTo>
                  <a:cubicBezTo>
                    <a:pt x="76" y="17"/>
                    <a:pt x="58" y="0"/>
                    <a:pt x="41" y="4"/>
                  </a:cubicBezTo>
                  <a:cubicBezTo>
                    <a:pt x="0" y="20"/>
                    <a:pt x="85" y="69"/>
                    <a:pt x="85" y="69"/>
                  </a:cubicBezTo>
                  <a:cubicBezTo>
                    <a:pt x="80" y="69"/>
                    <a:pt x="75" y="69"/>
                    <a:pt x="71" y="69"/>
                  </a:cubicBezTo>
                  <a:cubicBezTo>
                    <a:pt x="63" y="69"/>
                    <a:pt x="42" y="68"/>
                    <a:pt x="40" y="75"/>
                  </a:cubicBezTo>
                  <a:cubicBezTo>
                    <a:pt x="37" y="84"/>
                    <a:pt x="67" y="84"/>
                    <a:pt x="89" y="82"/>
                  </a:cubicBezTo>
                  <a:cubicBezTo>
                    <a:pt x="101" y="109"/>
                    <a:pt x="132" y="159"/>
                    <a:pt x="169" y="14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780" name="íşḻïḓê">
              <a:extLst>
                <a:ext uri="{FF2B5EF4-FFF2-40B4-BE49-F238E27FC236}">
                  <a16:creationId xmlns:a16="http://schemas.microsoft.com/office/drawing/2014/main" id="{CBAEB557-3E99-42EA-B601-12D811FB4106}"/>
                </a:ext>
              </a:extLst>
            </p:cNvPr>
            <p:cNvSpPr/>
            <p:nvPr userDrawn="1"/>
          </p:nvSpPr>
          <p:spPr bwMode="auto">
            <a:xfrm>
              <a:off x="11435085" y="5767038"/>
              <a:ext cx="279985" cy="216890"/>
            </a:xfrm>
            <a:custGeom>
              <a:avLst/>
              <a:gdLst>
                <a:gd name="T0" fmla="*/ 169 w 205"/>
                <a:gd name="T1" fmla="*/ 147 h 159"/>
                <a:gd name="T2" fmla="*/ 136 w 205"/>
                <a:gd name="T3" fmla="*/ 88 h 159"/>
                <a:gd name="T4" fmla="*/ 195 w 205"/>
                <a:gd name="T5" fmla="*/ 85 h 159"/>
                <a:gd name="T6" fmla="*/ 197 w 205"/>
                <a:gd name="T7" fmla="*/ 81 h 159"/>
                <a:gd name="T8" fmla="*/ 124 w 205"/>
                <a:gd name="T9" fmla="*/ 69 h 159"/>
                <a:gd name="T10" fmla="*/ 181 w 205"/>
                <a:gd name="T11" fmla="*/ 35 h 159"/>
                <a:gd name="T12" fmla="*/ 184 w 205"/>
                <a:gd name="T13" fmla="*/ 10 h 159"/>
                <a:gd name="T14" fmla="*/ 129 w 205"/>
                <a:gd name="T15" fmla="*/ 30 h 159"/>
                <a:gd name="T16" fmla="*/ 100 w 205"/>
                <a:gd name="T17" fmla="*/ 55 h 159"/>
                <a:gd name="T18" fmla="*/ 84 w 205"/>
                <a:gd name="T19" fmla="*/ 24 h 159"/>
                <a:gd name="T20" fmla="*/ 41 w 205"/>
                <a:gd name="T21" fmla="*/ 4 h 159"/>
                <a:gd name="T22" fmla="*/ 85 w 205"/>
                <a:gd name="T23" fmla="*/ 69 h 159"/>
                <a:gd name="T24" fmla="*/ 71 w 205"/>
                <a:gd name="T25" fmla="*/ 69 h 159"/>
                <a:gd name="T26" fmla="*/ 40 w 205"/>
                <a:gd name="T27" fmla="*/ 75 h 159"/>
                <a:gd name="T28" fmla="*/ 89 w 205"/>
                <a:gd name="T29" fmla="*/ 82 h 159"/>
                <a:gd name="T30" fmla="*/ 169 w 205"/>
                <a:gd name="T31" fmla="*/ 14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5" h="159">
                  <a:moveTo>
                    <a:pt x="169" y="147"/>
                  </a:moveTo>
                  <a:cubicBezTo>
                    <a:pt x="205" y="135"/>
                    <a:pt x="167" y="105"/>
                    <a:pt x="136" y="88"/>
                  </a:cubicBezTo>
                  <a:cubicBezTo>
                    <a:pt x="156" y="90"/>
                    <a:pt x="177" y="89"/>
                    <a:pt x="195" y="85"/>
                  </a:cubicBezTo>
                  <a:cubicBezTo>
                    <a:pt x="198" y="84"/>
                    <a:pt x="200" y="82"/>
                    <a:pt x="197" y="81"/>
                  </a:cubicBezTo>
                  <a:cubicBezTo>
                    <a:pt x="177" y="69"/>
                    <a:pt x="150" y="67"/>
                    <a:pt x="124" y="69"/>
                  </a:cubicBezTo>
                  <a:cubicBezTo>
                    <a:pt x="131" y="65"/>
                    <a:pt x="170" y="43"/>
                    <a:pt x="181" y="35"/>
                  </a:cubicBezTo>
                  <a:cubicBezTo>
                    <a:pt x="189" y="29"/>
                    <a:pt x="203" y="13"/>
                    <a:pt x="184" y="10"/>
                  </a:cubicBezTo>
                  <a:cubicBezTo>
                    <a:pt x="165" y="8"/>
                    <a:pt x="140" y="22"/>
                    <a:pt x="129" y="30"/>
                  </a:cubicBezTo>
                  <a:cubicBezTo>
                    <a:pt x="120" y="36"/>
                    <a:pt x="100" y="54"/>
                    <a:pt x="100" y="55"/>
                  </a:cubicBezTo>
                  <a:cubicBezTo>
                    <a:pt x="94" y="44"/>
                    <a:pt x="94" y="34"/>
                    <a:pt x="84" y="24"/>
                  </a:cubicBezTo>
                  <a:cubicBezTo>
                    <a:pt x="76" y="17"/>
                    <a:pt x="58" y="0"/>
                    <a:pt x="41" y="4"/>
                  </a:cubicBezTo>
                  <a:cubicBezTo>
                    <a:pt x="0" y="20"/>
                    <a:pt x="85" y="69"/>
                    <a:pt x="85" y="69"/>
                  </a:cubicBezTo>
                  <a:cubicBezTo>
                    <a:pt x="80" y="69"/>
                    <a:pt x="75" y="69"/>
                    <a:pt x="71" y="69"/>
                  </a:cubicBezTo>
                  <a:cubicBezTo>
                    <a:pt x="63" y="69"/>
                    <a:pt x="42" y="68"/>
                    <a:pt x="40" y="75"/>
                  </a:cubicBezTo>
                  <a:cubicBezTo>
                    <a:pt x="37" y="84"/>
                    <a:pt x="67" y="84"/>
                    <a:pt x="89" y="82"/>
                  </a:cubicBezTo>
                  <a:cubicBezTo>
                    <a:pt x="101" y="109"/>
                    <a:pt x="132" y="159"/>
                    <a:pt x="169" y="14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2020/3/13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301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2020/3/13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张剑 </a:t>
            </a:r>
            <a:r>
              <a:rPr lang="en-US" altLang="zh-CN" dirty="0"/>
              <a:t>zhangjian@sicau.edu.cn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81A7EF7-8874-4E6F-B7C6-5D5C118B06F8}"/>
              </a:ext>
            </a:extLst>
          </p:cNvPr>
          <p:cNvSpPr txBox="1"/>
          <p:nvPr userDrawn="1"/>
        </p:nvSpPr>
        <p:spPr>
          <a:xfrm>
            <a:off x="438150" y="1498999"/>
            <a:ext cx="11515725" cy="4455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5FD05610-AABB-4A7B-B735-D11D8B44E573}"/>
              </a:ext>
            </a:extLst>
          </p:cNvPr>
          <p:cNvSpPr/>
          <p:nvPr userDrawn="1"/>
        </p:nvSpPr>
        <p:spPr>
          <a:xfrm>
            <a:off x="0" y="4312324"/>
            <a:ext cx="12192000" cy="25456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 </a:t>
            </a:r>
            <a:endParaRPr lang="zh-CN" altLang="en-US" sz="1800" dirty="0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3332547" y="1752602"/>
            <a:ext cx="5526904" cy="2191975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accent4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3332547" y="4629304"/>
            <a:ext cx="5526904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4" marR="0" lvl="0" indent="-228584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2549" y="4333033"/>
            <a:ext cx="5526904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166" indent="0">
              <a:buNone/>
              <a:defRPr/>
            </a:lvl2pPr>
            <a:lvl3pPr marL="914330" indent="0">
              <a:buNone/>
              <a:defRPr/>
            </a:lvl3pPr>
            <a:lvl4pPr marL="1371496" indent="0">
              <a:buNone/>
              <a:defRPr/>
            </a:lvl4pPr>
            <a:lvl5pPr marL="1828664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9258F7B-8735-4CF3-95F2-30D354B949D6}"/>
              </a:ext>
            </a:extLst>
          </p:cNvPr>
          <p:cNvGrpSpPr/>
          <p:nvPr userDrawn="1"/>
        </p:nvGrpSpPr>
        <p:grpSpPr>
          <a:xfrm>
            <a:off x="276341" y="5402676"/>
            <a:ext cx="11438729" cy="920644"/>
            <a:chOff x="276341" y="5402676"/>
            <a:chExt cx="11438729" cy="920644"/>
          </a:xfrm>
        </p:grpSpPr>
        <p:sp>
          <p:nvSpPr>
            <p:cNvPr id="42" name="ïŝḷîḓé">
              <a:extLst>
                <a:ext uri="{FF2B5EF4-FFF2-40B4-BE49-F238E27FC236}">
                  <a16:creationId xmlns:a16="http://schemas.microsoft.com/office/drawing/2014/main" id="{8A356F17-53A7-496C-9016-14F8153B92E4}"/>
                </a:ext>
              </a:extLst>
            </p:cNvPr>
            <p:cNvSpPr/>
            <p:nvPr userDrawn="1"/>
          </p:nvSpPr>
          <p:spPr bwMode="auto">
            <a:xfrm>
              <a:off x="7661311" y="5981919"/>
              <a:ext cx="131540" cy="162668"/>
            </a:xfrm>
            <a:custGeom>
              <a:avLst/>
              <a:gdLst>
                <a:gd name="T0" fmla="*/ 1 w 63"/>
                <a:gd name="T1" fmla="*/ 0 h 78"/>
                <a:gd name="T2" fmla="*/ 23 w 63"/>
                <a:gd name="T3" fmla="*/ 13 h 78"/>
                <a:gd name="T4" fmla="*/ 42 w 63"/>
                <a:gd name="T5" fmla="*/ 30 h 78"/>
                <a:gd name="T6" fmla="*/ 57 w 63"/>
                <a:gd name="T7" fmla="*/ 52 h 78"/>
                <a:gd name="T8" fmla="*/ 63 w 63"/>
                <a:gd name="T9" fmla="*/ 77 h 78"/>
                <a:gd name="T10" fmla="*/ 62 w 63"/>
                <a:gd name="T11" fmla="*/ 78 h 78"/>
                <a:gd name="T12" fmla="*/ 61 w 63"/>
                <a:gd name="T13" fmla="*/ 78 h 78"/>
                <a:gd name="T14" fmla="*/ 53 w 63"/>
                <a:gd name="T15" fmla="*/ 54 h 78"/>
                <a:gd name="T16" fmla="*/ 39 w 63"/>
                <a:gd name="T17" fmla="*/ 33 h 78"/>
                <a:gd name="T18" fmla="*/ 21 w 63"/>
                <a:gd name="T19" fmla="*/ 16 h 78"/>
                <a:gd name="T20" fmla="*/ 0 w 63"/>
                <a:gd name="T21" fmla="*/ 1 h 78"/>
                <a:gd name="T22" fmla="*/ 0 w 63"/>
                <a:gd name="T23" fmla="*/ 0 h 78"/>
                <a:gd name="T24" fmla="*/ 1 w 63"/>
                <a:gd name="T2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" h="78">
                  <a:moveTo>
                    <a:pt x="1" y="0"/>
                  </a:moveTo>
                  <a:cubicBezTo>
                    <a:pt x="9" y="3"/>
                    <a:pt x="16" y="8"/>
                    <a:pt x="23" y="13"/>
                  </a:cubicBezTo>
                  <a:cubicBezTo>
                    <a:pt x="30" y="18"/>
                    <a:pt x="37" y="24"/>
                    <a:pt x="42" y="30"/>
                  </a:cubicBezTo>
                  <a:cubicBezTo>
                    <a:pt x="48" y="37"/>
                    <a:pt x="53" y="44"/>
                    <a:pt x="57" y="52"/>
                  </a:cubicBezTo>
                  <a:cubicBezTo>
                    <a:pt x="60" y="60"/>
                    <a:pt x="62" y="69"/>
                    <a:pt x="63" y="77"/>
                  </a:cubicBezTo>
                  <a:cubicBezTo>
                    <a:pt x="63" y="78"/>
                    <a:pt x="63" y="78"/>
                    <a:pt x="62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69"/>
                    <a:pt x="57" y="61"/>
                    <a:pt x="53" y="54"/>
                  </a:cubicBezTo>
                  <a:cubicBezTo>
                    <a:pt x="50" y="46"/>
                    <a:pt x="45" y="39"/>
                    <a:pt x="39" y="33"/>
                  </a:cubicBezTo>
                  <a:cubicBezTo>
                    <a:pt x="34" y="27"/>
                    <a:pt x="28" y="21"/>
                    <a:pt x="21" y="16"/>
                  </a:cubicBezTo>
                  <a:cubicBezTo>
                    <a:pt x="15" y="10"/>
                    <a:pt x="8" y="6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3" name="iṩḷiḍê">
              <a:extLst>
                <a:ext uri="{FF2B5EF4-FFF2-40B4-BE49-F238E27FC236}">
                  <a16:creationId xmlns:a16="http://schemas.microsoft.com/office/drawing/2014/main" id="{C3B05FAC-12E4-4FDE-BDD6-A234B8CDC2B5}"/>
                </a:ext>
              </a:extLst>
            </p:cNvPr>
            <p:cNvSpPr/>
            <p:nvPr userDrawn="1"/>
          </p:nvSpPr>
          <p:spPr bwMode="auto">
            <a:xfrm>
              <a:off x="7930417" y="6216884"/>
              <a:ext cx="45185" cy="81334"/>
            </a:xfrm>
            <a:custGeom>
              <a:avLst/>
              <a:gdLst>
                <a:gd name="T0" fmla="*/ 1 w 22"/>
                <a:gd name="T1" fmla="*/ 0 h 39"/>
                <a:gd name="T2" fmla="*/ 9 w 22"/>
                <a:gd name="T3" fmla="*/ 8 h 39"/>
                <a:gd name="T4" fmla="*/ 15 w 22"/>
                <a:gd name="T5" fmla="*/ 17 h 39"/>
                <a:gd name="T6" fmla="*/ 22 w 22"/>
                <a:gd name="T7" fmla="*/ 38 h 39"/>
                <a:gd name="T8" fmla="*/ 21 w 22"/>
                <a:gd name="T9" fmla="*/ 39 h 39"/>
                <a:gd name="T10" fmla="*/ 20 w 22"/>
                <a:gd name="T11" fmla="*/ 38 h 39"/>
                <a:gd name="T12" fmla="*/ 12 w 22"/>
                <a:gd name="T13" fmla="*/ 19 h 39"/>
                <a:gd name="T14" fmla="*/ 6 w 22"/>
                <a:gd name="T15" fmla="*/ 10 h 39"/>
                <a:gd name="T16" fmla="*/ 0 w 22"/>
                <a:gd name="T17" fmla="*/ 1 h 39"/>
                <a:gd name="T18" fmla="*/ 0 w 22"/>
                <a:gd name="T19" fmla="*/ 0 h 39"/>
                <a:gd name="T20" fmla="*/ 1 w 22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9">
                  <a:moveTo>
                    <a:pt x="1" y="0"/>
                  </a:moveTo>
                  <a:cubicBezTo>
                    <a:pt x="4" y="3"/>
                    <a:pt x="6" y="5"/>
                    <a:pt x="9" y="8"/>
                  </a:cubicBezTo>
                  <a:cubicBezTo>
                    <a:pt x="11" y="11"/>
                    <a:pt x="13" y="14"/>
                    <a:pt x="15" y="17"/>
                  </a:cubicBezTo>
                  <a:cubicBezTo>
                    <a:pt x="19" y="23"/>
                    <a:pt x="22" y="30"/>
                    <a:pt x="22" y="38"/>
                  </a:cubicBezTo>
                  <a:cubicBezTo>
                    <a:pt x="22" y="38"/>
                    <a:pt x="22" y="39"/>
                    <a:pt x="21" y="39"/>
                  </a:cubicBezTo>
                  <a:cubicBezTo>
                    <a:pt x="21" y="39"/>
                    <a:pt x="20" y="39"/>
                    <a:pt x="20" y="38"/>
                  </a:cubicBezTo>
                  <a:cubicBezTo>
                    <a:pt x="18" y="31"/>
                    <a:pt x="15" y="25"/>
                    <a:pt x="12" y="19"/>
                  </a:cubicBezTo>
                  <a:cubicBezTo>
                    <a:pt x="10" y="16"/>
                    <a:pt x="8" y="13"/>
                    <a:pt x="6" y="10"/>
                  </a:cubicBezTo>
                  <a:cubicBezTo>
                    <a:pt x="4" y="7"/>
                    <a:pt x="2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4" name="íṣľíde">
              <a:extLst>
                <a:ext uri="{FF2B5EF4-FFF2-40B4-BE49-F238E27FC236}">
                  <a16:creationId xmlns:a16="http://schemas.microsoft.com/office/drawing/2014/main" id="{A4AE026C-00F8-4A3F-B6CA-CC77595722BE}"/>
                </a:ext>
              </a:extLst>
            </p:cNvPr>
            <p:cNvSpPr/>
            <p:nvPr userDrawn="1"/>
          </p:nvSpPr>
          <p:spPr bwMode="auto">
            <a:xfrm>
              <a:off x="7758710" y="5823268"/>
              <a:ext cx="63260" cy="70288"/>
            </a:xfrm>
            <a:custGeom>
              <a:avLst/>
              <a:gdLst>
                <a:gd name="T0" fmla="*/ 30 w 30"/>
                <a:gd name="T1" fmla="*/ 2 h 34"/>
                <a:gd name="T2" fmla="*/ 20 w 30"/>
                <a:gd name="T3" fmla="*/ 8 h 34"/>
                <a:gd name="T4" fmla="*/ 12 w 30"/>
                <a:gd name="T5" fmla="*/ 15 h 34"/>
                <a:gd name="T6" fmla="*/ 2 w 30"/>
                <a:gd name="T7" fmla="*/ 33 h 34"/>
                <a:gd name="T8" fmla="*/ 0 w 30"/>
                <a:gd name="T9" fmla="*/ 34 h 34"/>
                <a:gd name="T10" fmla="*/ 0 w 30"/>
                <a:gd name="T11" fmla="*/ 33 h 34"/>
                <a:gd name="T12" fmla="*/ 9 w 30"/>
                <a:gd name="T13" fmla="*/ 12 h 34"/>
                <a:gd name="T14" fmla="*/ 18 w 30"/>
                <a:gd name="T15" fmla="*/ 5 h 34"/>
                <a:gd name="T16" fmla="*/ 29 w 30"/>
                <a:gd name="T17" fmla="*/ 0 h 34"/>
                <a:gd name="T18" fmla="*/ 30 w 30"/>
                <a:gd name="T19" fmla="*/ 1 h 34"/>
                <a:gd name="T20" fmla="*/ 30 w 30"/>
                <a:gd name="T21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34">
                  <a:moveTo>
                    <a:pt x="30" y="2"/>
                  </a:moveTo>
                  <a:cubicBezTo>
                    <a:pt x="26" y="4"/>
                    <a:pt x="23" y="6"/>
                    <a:pt x="20" y="8"/>
                  </a:cubicBezTo>
                  <a:cubicBezTo>
                    <a:pt x="17" y="10"/>
                    <a:pt x="15" y="12"/>
                    <a:pt x="12" y="15"/>
                  </a:cubicBezTo>
                  <a:cubicBezTo>
                    <a:pt x="7" y="20"/>
                    <a:pt x="3" y="26"/>
                    <a:pt x="2" y="33"/>
                  </a:cubicBezTo>
                  <a:cubicBezTo>
                    <a:pt x="2" y="34"/>
                    <a:pt x="1" y="34"/>
                    <a:pt x="0" y="34"/>
                  </a:cubicBezTo>
                  <a:cubicBezTo>
                    <a:pt x="0" y="34"/>
                    <a:pt x="0" y="33"/>
                    <a:pt x="0" y="33"/>
                  </a:cubicBezTo>
                  <a:cubicBezTo>
                    <a:pt x="0" y="25"/>
                    <a:pt x="4" y="17"/>
                    <a:pt x="9" y="12"/>
                  </a:cubicBezTo>
                  <a:cubicBezTo>
                    <a:pt x="12" y="9"/>
                    <a:pt x="15" y="7"/>
                    <a:pt x="18" y="5"/>
                  </a:cubicBezTo>
                  <a:cubicBezTo>
                    <a:pt x="22" y="3"/>
                    <a:pt x="25" y="1"/>
                    <a:pt x="29" y="0"/>
                  </a:cubicBezTo>
                  <a:cubicBezTo>
                    <a:pt x="29" y="0"/>
                    <a:pt x="30" y="0"/>
                    <a:pt x="30" y="1"/>
                  </a:cubicBezTo>
                  <a:lnTo>
                    <a:pt x="30" y="2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5" name="iṥlíďè">
              <a:extLst>
                <a:ext uri="{FF2B5EF4-FFF2-40B4-BE49-F238E27FC236}">
                  <a16:creationId xmlns:a16="http://schemas.microsoft.com/office/drawing/2014/main" id="{6F442A9E-D5C2-4CA0-B734-B5B3E848F006}"/>
                </a:ext>
              </a:extLst>
            </p:cNvPr>
            <p:cNvSpPr/>
            <p:nvPr userDrawn="1"/>
          </p:nvSpPr>
          <p:spPr bwMode="auto">
            <a:xfrm>
              <a:off x="7302839" y="6179733"/>
              <a:ext cx="49203" cy="108445"/>
            </a:xfrm>
            <a:custGeom>
              <a:avLst/>
              <a:gdLst>
                <a:gd name="T0" fmla="*/ 1 w 24"/>
                <a:gd name="T1" fmla="*/ 0 h 52"/>
                <a:gd name="T2" fmla="*/ 11 w 24"/>
                <a:gd name="T3" fmla="*/ 10 h 52"/>
                <a:gd name="T4" fmla="*/ 18 w 24"/>
                <a:gd name="T5" fmla="*/ 23 h 52"/>
                <a:gd name="T6" fmla="*/ 24 w 24"/>
                <a:gd name="T7" fmla="*/ 51 h 52"/>
                <a:gd name="T8" fmla="*/ 23 w 24"/>
                <a:gd name="T9" fmla="*/ 51 h 52"/>
                <a:gd name="T10" fmla="*/ 22 w 24"/>
                <a:gd name="T11" fmla="*/ 51 h 52"/>
                <a:gd name="T12" fmla="*/ 15 w 24"/>
                <a:gd name="T13" fmla="*/ 24 h 52"/>
                <a:gd name="T14" fmla="*/ 8 w 24"/>
                <a:gd name="T15" fmla="*/ 12 h 52"/>
                <a:gd name="T16" fmla="*/ 0 w 24"/>
                <a:gd name="T17" fmla="*/ 1 h 52"/>
                <a:gd name="T18" fmla="*/ 0 w 24"/>
                <a:gd name="T19" fmla="*/ 0 h 52"/>
                <a:gd name="T20" fmla="*/ 1 w 24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52">
                  <a:moveTo>
                    <a:pt x="1" y="0"/>
                  </a:moveTo>
                  <a:cubicBezTo>
                    <a:pt x="5" y="3"/>
                    <a:pt x="8" y="7"/>
                    <a:pt x="11" y="10"/>
                  </a:cubicBezTo>
                  <a:cubicBezTo>
                    <a:pt x="14" y="14"/>
                    <a:pt x="16" y="18"/>
                    <a:pt x="18" y="23"/>
                  </a:cubicBezTo>
                  <a:cubicBezTo>
                    <a:pt x="22" y="31"/>
                    <a:pt x="24" y="41"/>
                    <a:pt x="24" y="51"/>
                  </a:cubicBezTo>
                  <a:cubicBezTo>
                    <a:pt x="24" y="51"/>
                    <a:pt x="23" y="52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1" y="41"/>
                    <a:pt x="18" y="33"/>
                    <a:pt x="15" y="24"/>
                  </a:cubicBezTo>
                  <a:cubicBezTo>
                    <a:pt x="13" y="20"/>
                    <a:pt x="11" y="16"/>
                    <a:pt x="8" y="12"/>
                  </a:cubicBezTo>
                  <a:cubicBezTo>
                    <a:pt x="6" y="8"/>
                    <a:pt x="3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6" name="iṧļïdè">
              <a:extLst>
                <a:ext uri="{FF2B5EF4-FFF2-40B4-BE49-F238E27FC236}">
                  <a16:creationId xmlns:a16="http://schemas.microsoft.com/office/drawing/2014/main" id="{BB2D75B7-47A3-41CF-82B8-802C896A8BB2}"/>
                </a:ext>
              </a:extLst>
            </p:cNvPr>
            <p:cNvSpPr/>
            <p:nvPr userDrawn="1"/>
          </p:nvSpPr>
          <p:spPr bwMode="auto">
            <a:xfrm>
              <a:off x="7402248" y="5976901"/>
              <a:ext cx="56231" cy="108445"/>
            </a:xfrm>
            <a:custGeom>
              <a:avLst/>
              <a:gdLst>
                <a:gd name="T0" fmla="*/ 27 w 27"/>
                <a:gd name="T1" fmla="*/ 1 h 52"/>
                <a:gd name="T2" fmla="*/ 17 w 27"/>
                <a:gd name="T3" fmla="*/ 12 h 52"/>
                <a:gd name="T4" fmla="*/ 9 w 27"/>
                <a:gd name="T5" fmla="*/ 24 h 52"/>
                <a:gd name="T6" fmla="*/ 3 w 27"/>
                <a:gd name="T7" fmla="*/ 51 h 52"/>
                <a:gd name="T8" fmla="*/ 2 w 27"/>
                <a:gd name="T9" fmla="*/ 52 h 52"/>
                <a:gd name="T10" fmla="*/ 1 w 27"/>
                <a:gd name="T11" fmla="*/ 52 h 52"/>
                <a:gd name="T12" fmla="*/ 1 w 27"/>
                <a:gd name="T13" fmla="*/ 37 h 52"/>
                <a:gd name="T14" fmla="*/ 6 w 27"/>
                <a:gd name="T15" fmla="*/ 22 h 52"/>
                <a:gd name="T16" fmla="*/ 14 w 27"/>
                <a:gd name="T17" fmla="*/ 10 h 52"/>
                <a:gd name="T18" fmla="*/ 26 w 27"/>
                <a:gd name="T19" fmla="*/ 0 h 52"/>
                <a:gd name="T20" fmla="*/ 27 w 27"/>
                <a:gd name="T21" fmla="*/ 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52">
                  <a:moveTo>
                    <a:pt x="27" y="1"/>
                  </a:moveTo>
                  <a:cubicBezTo>
                    <a:pt x="23" y="5"/>
                    <a:pt x="20" y="8"/>
                    <a:pt x="17" y="12"/>
                  </a:cubicBezTo>
                  <a:cubicBezTo>
                    <a:pt x="14" y="16"/>
                    <a:pt x="12" y="20"/>
                    <a:pt x="9" y="24"/>
                  </a:cubicBezTo>
                  <a:cubicBezTo>
                    <a:pt x="5" y="32"/>
                    <a:pt x="3" y="42"/>
                    <a:pt x="3" y="51"/>
                  </a:cubicBezTo>
                  <a:cubicBezTo>
                    <a:pt x="3" y="52"/>
                    <a:pt x="3" y="52"/>
                    <a:pt x="2" y="52"/>
                  </a:cubicBezTo>
                  <a:cubicBezTo>
                    <a:pt x="2" y="52"/>
                    <a:pt x="1" y="52"/>
                    <a:pt x="1" y="52"/>
                  </a:cubicBezTo>
                  <a:cubicBezTo>
                    <a:pt x="0" y="47"/>
                    <a:pt x="0" y="42"/>
                    <a:pt x="1" y="37"/>
                  </a:cubicBezTo>
                  <a:cubicBezTo>
                    <a:pt x="2" y="32"/>
                    <a:pt x="4" y="27"/>
                    <a:pt x="6" y="22"/>
                  </a:cubicBezTo>
                  <a:cubicBezTo>
                    <a:pt x="8" y="18"/>
                    <a:pt x="11" y="14"/>
                    <a:pt x="14" y="10"/>
                  </a:cubicBezTo>
                  <a:cubicBezTo>
                    <a:pt x="18" y="6"/>
                    <a:pt x="22" y="3"/>
                    <a:pt x="26" y="0"/>
                  </a:cubicBezTo>
                  <a:cubicBezTo>
                    <a:pt x="27" y="1"/>
                    <a:pt x="27" y="1"/>
                    <a:pt x="27" y="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7" name="íšľïḋe">
              <a:extLst>
                <a:ext uri="{FF2B5EF4-FFF2-40B4-BE49-F238E27FC236}">
                  <a16:creationId xmlns:a16="http://schemas.microsoft.com/office/drawing/2014/main" id="{428C60BA-E98E-4BF7-80B2-B43B71F8779D}"/>
                </a:ext>
              </a:extLst>
            </p:cNvPr>
            <p:cNvSpPr/>
            <p:nvPr userDrawn="1"/>
          </p:nvSpPr>
          <p:spPr bwMode="auto">
            <a:xfrm>
              <a:off x="7135152" y="5837328"/>
              <a:ext cx="61251" cy="94387"/>
            </a:xfrm>
            <a:custGeom>
              <a:avLst/>
              <a:gdLst>
                <a:gd name="T0" fmla="*/ 1 w 29"/>
                <a:gd name="T1" fmla="*/ 0 h 45"/>
                <a:gd name="T2" fmla="*/ 13 w 29"/>
                <a:gd name="T3" fmla="*/ 7 h 45"/>
                <a:gd name="T4" fmla="*/ 22 w 29"/>
                <a:gd name="T5" fmla="*/ 17 h 45"/>
                <a:gd name="T6" fmla="*/ 28 w 29"/>
                <a:gd name="T7" fmla="*/ 30 h 45"/>
                <a:gd name="T8" fmla="*/ 28 w 29"/>
                <a:gd name="T9" fmla="*/ 44 h 45"/>
                <a:gd name="T10" fmla="*/ 27 w 29"/>
                <a:gd name="T11" fmla="*/ 45 h 45"/>
                <a:gd name="T12" fmla="*/ 26 w 29"/>
                <a:gd name="T13" fmla="*/ 44 h 45"/>
                <a:gd name="T14" fmla="*/ 19 w 29"/>
                <a:gd name="T15" fmla="*/ 20 h 45"/>
                <a:gd name="T16" fmla="*/ 10 w 29"/>
                <a:gd name="T17" fmla="*/ 10 h 45"/>
                <a:gd name="T18" fmla="*/ 0 w 29"/>
                <a:gd name="T19" fmla="*/ 1 h 45"/>
                <a:gd name="T20" fmla="*/ 0 w 29"/>
                <a:gd name="T21" fmla="*/ 0 h 45"/>
                <a:gd name="T22" fmla="*/ 1 w 29"/>
                <a:gd name="T2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" h="45">
                  <a:moveTo>
                    <a:pt x="1" y="0"/>
                  </a:moveTo>
                  <a:cubicBezTo>
                    <a:pt x="5" y="2"/>
                    <a:pt x="9" y="4"/>
                    <a:pt x="13" y="7"/>
                  </a:cubicBezTo>
                  <a:cubicBezTo>
                    <a:pt x="16" y="10"/>
                    <a:pt x="19" y="14"/>
                    <a:pt x="22" y="17"/>
                  </a:cubicBezTo>
                  <a:cubicBezTo>
                    <a:pt x="25" y="21"/>
                    <a:pt x="27" y="26"/>
                    <a:pt x="28" y="30"/>
                  </a:cubicBezTo>
                  <a:cubicBezTo>
                    <a:pt x="29" y="35"/>
                    <a:pt x="29" y="40"/>
                    <a:pt x="28" y="44"/>
                  </a:cubicBezTo>
                  <a:cubicBezTo>
                    <a:pt x="28" y="45"/>
                    <a:pt x="28" y="45"/>
                    <a:pt x="27" y="45"/>
                  </a:cubicBezTo>
                  <a:cubicBezTo>
                    <a:pt x="27" y="45"/>
                    <a:pt x="26" y="44"/>
                    <a:pt x="26" y="44"/>
                  </a:cubicBezTo>
                  <a:cubicBezTo>
                    <a:pt x="26" y="35"/>
                    <a:pt x="23" y="27"/>
                    <a:pt x="19" y="20"/>
                  </a:cubicBezTo>
                  <a:cubicBezTo>
                    <a:pt x="16" y="16"/>
                    <a:pt x="13" y="13"/>
                    <a:pt x="10" y="10"/>
                  </a:cubicBezTo>
                  <a:cubicBezTo>
                    <a:pt x="7" y="6"/>
                    <a:pt x="4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8" name="íşḻïḓê">
              <a:extLst>
                <a:ext uri="{FF2B5EF4-FFF2-40B4-BE49-F238E27FC236}">
                  <a16:creationId xmlns:a16="http://schemas.microsoft.com/office/drawing/2014/main" id="{5EE45EAB-D708-4E0D-B725-B6D74F9B929A}"/>
                </a:ext>
              </a:extLst>
            </p:cNvPr>
            <p:cNvSpPr/>
            <p:nvPr userDrawn="1"/>
          </p:nvSpPr>
          <p:spPr bwMode="auto">
            <a:xfrm>
              <a:off x="7809705" y="5495924"/>
              <a:ext cx="214623" cy="220906"/>
            </a:xfrm>
            <a:custGeom>
              <a:avLst/>
              <a:gdLst>
                <a:gd name="T0" fmla="*/ 169 w 205"/>
                <a:gd name="T1" fmla="*/ 147 h 159"/>
                <a:gd name="T2" fmla="*/ 136 w 205"/>
                <a:gd name="T3" fmla="*/ 88 h 159"/>
                <a:gd name="T4" fmla="*/ 195 w 205"/>
                <a:gd name="T5" fmla="*/ 85 h 159"/>
                <a:gd name="T6" fmla="*/ 197 w 205"/>
                <a:gd name="T7" fmla="*/ 81 h 159"/>
                <a:gd name="T8" fmla="*/ 124 w 205"/>
                <a:gd name="T9" fmla="*/ 69 h 159"/>
                <a:gd name="T10" fmla="*/ 181 w 205"/>
                <a:gd name="T11" fmla="*/ 35 h 159"/>
                <a:gd name="T12" fmla="*/ 184 w 205"/>
                <a:gd name="T13" fmla="*/ 10 h 159"/>
                <a:gd name="T14" fmla="*/ 129 w 205"/>
                <a:gd name="T15" fmla="*/ 30 h 159"/>
                <a:gd name="T16" fmla="*/ 100 w 205"/>
                <a:gd name="T17" fmla="*/ 55 h 159"/>
                <a:gd name="T18" fmla="*/ 84 w 205"/>
                <a:gd name="T19" fmla="*/ 24 h 159"/>
                <a:gd name="T20" fmla="*/ 41 w 205"/>
                <a:gd name="T21" fmla="*/ 4 h 159"/>
                <a:gd name="T22" fmla="*/ 85 w 205"/>
                <a:gd name="T23" fmla="*/ 69 h 159"/>
                <a:gd name="T24" fmla="*/ 71 w 205"/>
                <a:gd name="T25" fmla="*/ 69 h 159"/>
                <a:gd name="T26" fmla="*/ 40 w 205"/>
                <a:gd name="T27" fmla="*/ 75 h 159"/>
                <a:gd name="T28" fmla="*/ 89 w 205"/>
                <a:gd name="T29" fmla="*/ 82 h 159"/>
                <a:gd name="T30" fmla="*/ 169 w 205"/>
                <a:gd name="T31" fmla="*/ 14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5" h="159">
                  <a:moveTo>
                    <a:pt x="169" y="147"/>
                  </a:moveTo>
                  <a:cubicBezTo>
                    <a:pt x="205" y="135"/>
                    <a:pt x="167" y="105"/>
                    <a:pt x="136" y="88"/>
                  </a:cubicBezTo>
                  <a:cubicBezTo>
                    <a:pt x="156" y="90"/>
                    <a:pt x="177" y="89"/>
                    <a:pt x="195" y="85"/>
                  </a:cubicBezTo>
                  <a:cubicBezTo>
                    <a:pt x="198" y="84"/>
                    <a:pt x="200" y="82"/>
                    <a:pt x="197" y="81"/>
                  </a:cubicBezTo>
                  <a:cubicBezTo>
                    <a:pt x="177" y="69"/>
                    <a:pt x="150" y="67"/>
                    <a:pt x="124" y="69"/>
                  </a:cubicBezTo>
                  <a:cubicBezTo>
                    <a:pt x="131" y="65"/>
                    <a:pt x="170" y="43"/>
                    <a:pt x="181" y="35"/>
                  </a:cubicBezTo>
                  <a:cubicBezTo>
                    <a:pt x="189" y="29"/>
                    <a:pt x="203" y="13"/>
                    <a:pt x="184" y="10"/>
                  </a:cubicBezTo>
                  <a:cubicBezTo>
                    <a:pt x="165" y="8"/>
                    <a:pt x="140" y="22"/>
                    <a:pt x="129" y="30"/>
                  </a:cubicBezTo>
                  <a:cubicBezTo>
                    <a:pt x="120" y="36"/>
                    <a:pt x="100" y="54"/>
                    <a:pt x="100" y="55"/>
                  </a:cubicBezTo>
                  <a:cubicBezTo>
                    <a:pt x="94" y="44"/>
                    <a:pt x="94" y="34"/>
                    <a:pt x="84" y="24"/>
                  </a:cubicBezTo>
                  <a:cubicBezTo>
                    <a:pt x="76" y="17"/>
                    <a:pt x="58" y="0"/>
                    <a:pt x="41" y="4"/>
                  </a:cubicBezTo>
                  <a:cubicBezTo>
                    <a:pt x="0" y="20"/>
                    <a:pt x="85" y="69"/>
                    <a:pt x="85" y="69"/>
                  </a:cubicBezTo>
                  <a:cubicBezTo>
                    <a:pt x="80" y="69"/>
                    <a:pt x="75" y="69"/>
                    <a:pt x="71" y="69"/>
                  </a:cubicBezTo>
                  <a:cubicBezTo>
                    <a:pt x="63" y="69"/>
                    <a:pt x="42" y="68"/>
                    <a:pt x="40" y="75"/>
                  </a:cubicBezTo>
                  <a:cubicBezTo>
                    <a:pt x="37" y="84"/>
                    <a:pt x="67" y="84"/>
                    <a:pt x="89" y="82"/>
                  </a:cubicBezTo>
                  <a:cubicBezTo>
                    <a:pt x="101" y="109"/>
                    <a:pt x="132" y="159"/>
                    <a:pt x="169" y="14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9" name="íṣlîḓé">
              <a:extLst>
                <a:ext uri="{FF2B5EF4-FFF2-40B4-BE49-F238E27FC236}">
                  <a16:creationId xmlns:a16="http://schemas.microsoft.com/office/drawing/2014/main" id="{F1A8EBBA-8026-4821-AF7A-EA8091A3AE7D}"/>
                </a:ext>
              </a:extLst>
            </p:cNvPr>
            <p:cNvSpPr/>
            <p:nvPr userDrawn="1"/>
          </p:nvSpPr>
          <p:spPr bwMode="auto">
            <a:xfrm>
              <a:off x="8831097" y="6025943"/>
              <a:ext cx="48199" cy="81334"/>
            </a:xfrm>
            <a:custGeom>
              <a:avLst/>
              <a:gdLst>
                <a:gd name="T0" fmla="*/ 1 w 23"/>
                <a:gd name="T1" fmla="*/ 0 h 39"/>
                <a:gd name="T2" fmla="*/ 10 w 23"/>
                <a:gd name="T3" fmla="*/ 8 h 39"/>
                <a:gd name="T4" fmla="*/ 16 w 23"/>
                <a:gd name="T5" fmla="*/ 17 h 39"/>
                <a:gd name="T6" fmla="*/ 23 w 23"/>
                <a:gd name="T7" fmla="*/ 38 h 39"/>
                <a:gd name="T8" fmla="*/ 22 w 23"/>
                <a:gd name="T9" fmla="*/ 39 h 39"/>
                <a:gd name="T10" fmla="*/ 21 w 23"/>
                <a:gd name="T11" fmla="*/ 38 h 39"/>
                <a:gd name="T12" fmla="*/ 13 w 23"/>
                <a:gd name="T13" fmla="*/ 19 h 39"/>
                <a:gd name="T14" fmla="*/ 7 w 23"/>
                <a:gd name="T15" fmla="*/ 10 h 39"/>
                <a:gd name="T16" fmla="*/ 0 w 23"/>
                <a:gd name="T17" fmla="*/ 1 h 39"/>
                <a:gd name="T18" fmla="*/ 1 w 23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39">
                  <a:moveTo>
                    <a:pt x="1" y="0"/>
                  </a:moveTo>
                  <a:cubicBezTo>
                    <a:pt x="4" y="3"/>
                    <a:pt x="7" y="5"/>
                    <a:pt x="10" y="8"/>
                  </a:cubicBezTo>
                  <a:cubicBezTo>
                    <a:pt x="12" y="11"/>
                    <a:pt x="14" y="14"/>
                    <a:pt x="16" y="17"/>
                  </a:cubicBezTo>
                  <a:cubicBezTo>
                    <a:pt x="20" y="23"/>
                    <a:pt x="22" y="30"/>
                    <a:pt x="23" y="38"/>
                  </a:cubicBezTo>
                  <a:cubicBezTo>
                    <a:pt x="23" y="38"/>
                    <a:pt x="22" y="39"/>
                    <a:pt x="22" y="39"/>
                  </a:cubicBezTo>
                  <a:cubicBezTo>
                    <a:pt x="21" y="39"/>
                    <a:pt x="21" y="39"/>
                    <a:pt x="21" y="38"/>
                  </a:cubicBezTo>
                  <a:cubicBezTo>
                    <a:pt x="19" y="31"/>
                    <a:pt x="16" y="25"/>
                    <a:pt x="13" y="19"/>
                  </a:cubicBezTo>
                  <a:cubicBezTo>
                    <a:pt x="11" y="16"/>
                    <a:pt x="9" y="13"/>
                    <a:pt x="7" y="10"/>
                  </a:cubicBezTo>
                  <a:cubicBezTo>
                    <a:pt x="5" y="7"/>
                    <a:pt x="3" y="4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0" name="iṧlîḑê">
              <a:extLst>
                <a:ext uri="{FF2B5EF4-FFF2-40B4-BE49-F238E27FC236}">
                  <a16:creationId xmlns:a16="http://schemas.microsoft.com/office/drawing/2014/main" id="{62FA8823-91D0-4B1F-A6E6-481033886F03}"/>
                </a:ext>
              </a:extLst>
            </p:cNvPr>
            <p:cNvSpPr/>
            <p:nvPr userDrawn="1"/>
          </p:nvSpPr>
          <p:spPr bwMode="auto">
            <a:xfrm>
              <a:off x="8205530" y="5988792"/>
              <a:ext cx="50207" cy="108445"/>
            </a:xfrm>
            <a:custGeom>
              <a:avLst/>
              <a:gdLst>
                <a:gd name="T0" fmla="*/ 1 w 24"/>
                <a:gd name="T1" fmla="*/ 0 h 52"/>
                <a:gd name="T2" fmla="*/ 11 w 24"/>
                <a:gd name="T3" fmla="*/ 10 h 52"/>
                <a:gd name="T4" fmla="*/ 18 w 24"/>
                <a:gd name="T5" fmla="*/ 23 h 52"/>
                <a:gd name="T6" fmla="*/ 23 w 24"/>
                <a:gd name="T7" fmla="*/ 51 h 52"/>
                <a:gd name="T8" fmla="*/ 22 w 24"/>
                <a:gd name="T9" fmla="*/ 51 h 52"/>
                <a:gd name="T10" fmla="*/ 21 w 24"/>
                <a:gd name="T11" fmla="*/ 51 h 52"/>
                <a:gd name="T12" fmla="*/ 14 w 24"/>
                <a:gd name="T13" fmla="*/ 24 h 52"/>
                <a:gd name="T14" fmla="*/ 8 w 24"/>
                <a:gd name="T15" fmla="*/ 12 h 52"/>
                <a:gd name="T16" fmla="*/ 0 w 24"/>
                <a:gd name="T17" fmla="*/ 1 h 52"/>
                <a:gd name="T18" fmla="*/ 0 w 24"/>
                <a:gd name="T19" fmla="*/ 0 h 52"/>
                <a:gd name="T20" fmla="*/ 1 w 24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52">
                  <a:moveTo>
                    <a:pt x="1" y="0"/>
                  </a:moveTo>
                  <a:cubicBezTo>
                    <a:pt x="5" y="3"/>
                    <a:pt x="8" y="7"/>
                    <a:pt x="11" y="10"/>
                  </a:cubicBezTo>
                  <a:cubicBezTo>
                    <a:pt x="13" y="14"/>
                    <a:pt x="16" y="18"/>
                    <a:pt x="18" y="23"/>
                  </a:cubicBezTo>
                  <a:cubicBezTo>
                    <a:pt x="22" y="31"/>
                    <a:pt x="24" y="41"/>
                    <a:pt x="23" y="51"/>
                  </a:cubicBezTo>
                  <a:cubicBezTo>
                    <a:pt x="23" y="51"/>
                    <a:pt x="23" y="52"/>
                    <a:pt x="22" y="51"/>
                  </a:cubicBezTo>
                  <a:cubicBezTo>
                    <a:pt x="22" y="51"/>
                    <a:pt x="21" y="51"/>
                    <a:pt x="21" y="51"/>
                  </a:cubicBezTo>
                  <a:cubicBezTo>
                    <a:pt x="20" y="41"/>
                    <a:pt x="18" y="33"/>
                    <a:pt x="14" y="24"/>
                  </a:cubicBezTo>
                  <a:cubicBezTo>
                    <a:pt x="12" y="20"/>
                    <a:pt x="10" y="16"/>
                    <a:pt x="8" y="12"/>
                  </a:cubicBezTo>
                  <a:cubicBezTo>
                    <a:pt x="5" y="8"/>
                    <a:pt x="3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1" name="îṥḻîďe">
              <a:extLst>
                <a:ext uri="{FF2B5EF4-FFF2-40B4-BE49-F238E27FC236}">
                  <a16:creationId xmlns:a16="http://schemas.microsoft.com/office/drawing/2014/main" id="{3FB7E3EE-7848-4344-9577-EFAC2D296B1B}"/>
                </a:ext>
              </a:extLst>
            </p:cNvPr>
            <p:cNvSpPr/>
            <p:nvPr userDrawn="1"/>
          </p:nvSpPr>
          <p:spPr bwMode="auto">
            <a:xfrm>
              <a:off x="9181535" y="6011885"/>
              <a:ext cx="50207" cy="79326"/>
            </a:xfrm>
            <a:custGeom>
              <a:avLst/>
              <a:gdLst>
                <a:gd name="T0" fmla="*/ 1 w 24"/>
                <a:gd name="T1" fmla="*/ 0 h 38"/>
                <a:gd name="T2" fmla="*/ 10 w 24"/>
                <a:gd name="T3" fmla="*/ 6 h 38"/>
                <a:gd name="T4" fmla="*/ 18 w 24"/>
                <a:gd name="T5" fmla="*/ 15 h 38"/>
                <a:gd name="T6" fmla="*/ 23 w 24"/>
                <a:gd name="T7" fmla="*/ 37 h 38"/>
                <a:gd name="T8" fmla="*/ 22 w 24"/>
                <a:gd name="T9" fmla="*/ 38 h 38"/>
                <a:gd name="T10" fmla="*/ 21 w 24"/>
                <a:gd name="T11" fmla="*/ 37 h 38"/>
                <a:gd name="T12" fmla="*/ 14 w 24"/>
                <a:gd name="T13" fmla="*/ 17 h 38"/>
                <a:gd name="T14" fmla="*/ 8 w 24"/>
                <a:gd name="T15" fmla="*/ 9 h 38"/>
                <a:gd name="T16" fmla="*/ 0 w 24"/>
                <a:gd name="T17" fmla="*/ 1 h 38"/>
                <a:gd name="T18" fmla="*/ 0 w 24"/>
                <a:gd name="T19" fmla="*/ 0 h 38"/>
                <a:gd name="T20" fmla="*/ 1 w 24"/>
                <a:gd name="T2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38">
                  <a:moveTo>
                    <a:pt x="1" y="0"/>
                  </a:moveTo>
                  <a:cubicBezTo>
                    <a:pt x="5" y="1"/>
                    <a:pt x="8" y="4"/>
                    <a:pt x="10" y="6"/>
                  </a:cubicBezTo>
                  <a:cubicBezTo>
                    <a:pt x="13" y="9"/>
                    <a:pt x="16" y="12"/>
                    <a:pt x="18" y="15"/>
                  </a:cubicBezTo>
                  <a:cubicBezTo>
                    <a:pt x="21" y="22"/>
                    <a:pt x="24" y="29"/>
                    <a:pt x="23" y="37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2" y="38"/>
                    <a:pt x="21" y="37"/>
                    <a:pt x="21" y="37"/>
                  </a:cubicBezTo>
                  <a:cubicBezTo>
                    <a:pt x="20" y="30"/>
                    <a:pt x="18" y="23"/>
                    <a:pt x="14" y="17"/>
                  </a:cubicBezTo>
                  <a:cubicBezTo>
                    <a:pt x="12" y="14"/>
                    <a:pt x="10" y="11"/>
                    <a:pt x="8" y="9"/>
                  </a:cubicBezTo>
                  <a:cubicBezTo>
                    <a:pt x="6" y="6"/>
                    <a:pt x="3" y="3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2" name="iṩḷiḍê">
              <a:extLst>
                <a:ext uri="{FF2B5EF4-FFF2-40B4-BE49-F238E27FC236}">
                  <a16:creationId xmlns:a16="http://schemas.microsoft.com/office/drawing/2014/main" id="{FBBA195B-62DF-406E-A8CA-7B833AAB09CB}"/>
                </a:ext>
              </a:extLst>
            </p:cNvPr>
            <p:cNvSpPr/>
            <p:nvPr userDrawn="1"/>
          </p:nvSpPr>
          <p:spPr bwMode="auto">
            <a:xfrm>
              <a:off x="10860426" y="6025943"/>
              <a:ext cx="45185" cy="81334"/>
            </a:xfrm>
            <a:custGeom>
              <a:avLst/>
              <a:gdLst>
                <a:gd name="T0" fmla="*/ 1 w 22"/>
                <a:gd name="T1" fmla="*/ 0 h 39"/>
                <a:gd name="T2" fmla="*/ 9 w 22"/>
                <a:gd name="T3" fmla="*/ 8 h 39"/>
                <a:gd name="T4" fmla="*/ 15 w 22"/>
                <a:gd name="T5" fmla="*/ 17 h 39"/>
                <a:gd name="T6" fmla="*/ 22 w 22"/>
                <a:gd name="T7" fmla="*/ 38 h 39"/>
                <a:gd name="T8" fmla="*/ 21 w 22"/>
                <a:gd name="T9" fmla="*/ 39 h 39"/>
                <a:gd name="T10" fmla="*/ 20 w 22"/>
                <a:gd name="T11" fmla="*/ 38 h 39"/>
                <a:gd name="T12" fmla="*/ 12 w 22"/>
                <a:gd name="T13" fmla="*/ 19 h 39"/>
                <a:gd name="T14" fmla="*/ 6 w 22"/>
                <a:gd name="T15" fmla="*/ 10 h 39"/>
                <a:gd name="T16" fmla="*/ 0 w 22"/>
                <a:gd name="T17" fmla="*/ 1 h 39"/>
                <a:gd name="T18" fmla="*/ 0 w 22"/>
                <a:gd name="T19" fmla="*/ 0 h 39"/>
                <a:gd name="T20" fmla="*/ 1 w 22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9">
                  <a:moveTo>
                    <a:pt x="1" y="0"/>
                  </a:moveTo>
                  <a:cubicBezTo>
                    <a:pt x="4" y="3"/>
                    <a:pt x="6" y="5"/>
                    <a:pt x="9" y="8"/>
                  </a:cubicBezTo>
                  <a:cubicBezTo>
                    <a:pt x="11" y="11"/>
                    <a:pt x="13" y="14"/>
                    <a:pt x="15" y="17"/>
                  </a:cubicBezTo>
                  <a:cubicBezTo>
                    <a:pt x="19" y="23"/>
                    <a:pt x="22" y="30"/>
                    <a:pt x="22" y="38"/>
                  </a:cubicBezTo>
                  <a:cubicBezTo>
                    <a:pt x="22" y="38"/>
                    <a:pt x="22" y="39"/>
                    <a:pt x="21" y="39"/>
                  </a:cubicBezTo>
                  <a:cubicBezTo>
                    <a:pt x="21" y="39"/>
                    <a:pt x="20" y="39"/>
                    <a:pt x="20" y="38"/>
                  </a:cubicBezTo>
                  <a:cubicBezTo>
                    <a:pt x="18" y="31"/>
                    <a:pt x="15" y="25"/>
                    <a:pt x="12" y="19"/>
                  </a:cubicBezTo>
                  <a:cubicBezTo>
                    <a:pt x="10" y="16"/>
                    <a:pt x="8" y="13"/>
                    <a:pt x="6" y="10"/>
                  </a:cubicBezTo>
                  <a:cubicBezTo>
                    <a:pt x="4" y="7"/>
                    <a:pt x="2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3" name="iṥlíďè">
              <a:extLst>
                <a:ext uri="{FF2B5EF4-FFF2-40B4-BE49-F238E27FC236}">
                  <a16:creationId xmlns:a16="http://schemas.microsoft.com/office/drawing/2014/main" id="{676DBC54-564C-413B-88F2-1BD9599B53DE}"/>
                </a:ext>
              </a:extLst>
            </p:cNvPr>
            <p:cNvSpPr/>
            <p:nvPr userDrawn="1"/>
          </p:nvSpPr>
          <p:spPr bwMode="auto">
            <a:xfrm>
              <a:off x="10232849" y="5988792"/>
              <a:ext cx="49203" cy="108445"/>
            </a:xfrm>
            <a:custGeom>
              <a:avLst/>
              <a:gdLst>
                <a:gd name="T0" fmla="*/ 1 w 24"/>
                <a:gd name="T1" fmla="*/ 0 h 52"/>
                <a:gd name="T2" fmla="*/ 11 w 24"/>
                <a:gd name="T3" fmla="*/ 10 h 52"/>
                <a:gd name="T4" fmla="*/ 18 w 24"/>
                <a:gd name="T5" fmla="*/ 23 h 52"/>
                <a:gd name="T6" fmla="*/ 24 w 24"/>
                <a:gd name="T7" fmla="*/ 51 h 52"/>
                <a:gd name="T8" fmla="*/ 23 w 24"/>
                <a:gd name="T9" fmla="*/ 51 h 52"/>
                <a:gd name="T10" fmla="*/ 22 w 24"/>
                <a:gd name="T11" fmla="*/ 51 h 52"/>
                <a:gd name="T12" fmla="*/ 15 w 24"/>
                <a:gd name="T13" fmla="*/ 24 h 52"/>
                <a:gd name="T14" fmla="*/ 8 w 24"/>
                <a:gd name="T15" fmla="*/ 12 h 52"/>
                <a:gd name="T16" fmla="*/ 0 w 24"/>
                <a:gd name="T17" fmla="*/ 1 h 52"/>
                <a:gd name="T18" fmla="*/ 0 w 24"/>
                <a:gd name="T19" fmla="*/ 0 h 52"/>
                <a:gd name="T20" fmla="*/ 1 w 24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52">
                  <a:moveTo>
                    <a:pt x="1" y="0"/>
                  </a:moveTo>
                  <a:cubicBezTo>
                    <a:pt x="5" y="3"/>
                    <a:pt x="8" y="7"/>
                    <a:pt x="11" y="10"/>
                  </a:cubicBezTo>
                  <a:cubicBezTo>
                    <a:pt x="14" y="14"/>
                    <a:pt x="16" y="18"/>
                    <a:pt x="18" y="23"/>
                  </a:cubicBezTo>
                  <a:cubicBezTo>
                    <a:pt x="22" y="31"/>
                    <a:pt x="24" y="41"/>
                    <a:pt x="24" y="51"/>
                  </a:cubicBezTo>
                  <a:cubicBezTo>
                    <a:pt x="24" y="51"/>
                    <a:pt x="23" y="52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1" y="41"/>
                    <a:pt x="18" y="33"/>
                    <a:pt x="15" y="24"/>
                  </a:cubicBezTo>
                  <a:cubicBezTo>
                    <a:pt x="13" y="20"/>
                    <a:pt x="11" y="16"/>
                    <a:pt x="8" y="12"/>
                  </a:cubicBezTo>
                  <a:cubicBezTo>
                    <a:pt x="6" y="8"/>
                    <a:pt x="3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4" name="íṣlîḓé">
              <a:extLst>
                <a:ext uri="{FF2B5EF4-FFF2-40B4-BE49-F238E27FC236}">
                  <a16:creationId xmlns:a16="http://schemas.microsoft.com/office/drawing/2014/main" id="{826D5364-8F35-42C2-9729-0E8E57505073}"/>
                </a:ext>
              </a:extLst>
            </p:cNvPr>
            <p:cNvSpPr/>
            <p:nvPr userDrawn="1"/>
          </p:nvSpPr>
          <p:spPr bwMode="auto">
            <a:xfrm>
              <a:off x="9242057" y="5912257"/>
              <a:ext cx="48199" cy="81334"/>
            </a:xfrm>
            <a:custGeom>
              <a:avLst/>
              <a:gdLst>
                <a:gd name="T0" fmla="*/ 1 w 23"/>
                <a:gd name="T1" fmla="*/ 0 h 39"/>
                <a:gd name="T2" fmla="*/ 10 w 23"/>
                <a:gd name="T3" fmla="*/ 8 h 39"/>
                <a:gd name="T4" fmla="*/ 16 w 23"/>
                <a:gd name="T5" fmla="*/ 17 h 39"/>
                <a:gd name="T6" fmla="*/ 23 w 23"/>
                <a:gd name="T7" fmla="*/ 38 h 39"/>
                <a:gd name="T8" fmla="*/ 22 w 23"/>
                <a:gd name="T9" fmla="*/ 39 h 39"/>
                <a:gd name="T10" fmla="*/ 21 w 23"/>
                <a:gd name="T11" fmla="*/ 38 h 39"/>
                <a:gd name="T12" fmla="*/ 13 w 23"/>
                <a:gd name="T13" fmla="*/ 19 h 39"/>
                <a:gd name="T14" fmla="*/ 7 w 23"/>
                <a:gd name="T15" fmla="*/ 10 h 39"/>
                <a:gd name="T16" fmla="*/ 0 w 23"/>
                <a:gd name="T17" fmla="*/ 1 h 39"/>
                <a:gd name="T18" fmla="*/ 1 w 23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39">
                  <a:moveTo>
                    <a:pt x="1" y="0"/>
                  </a:moveTo>
                  <a:cubicBezTo>
                    <a:pt x="4" y="3"/>
                    <a:pt x="7" y="5"/>
                    <a:pt x="10" y="8"/>
                  </a:cubicBezTo>
                  <a:cubicBezTo>
                    <a:pt x="12" y="11"/>
                    <a:pt x="14" y="14"/>
                    <a:pt x="16" y="17"/>
                  </a:cubicBezTo>
                  <a:cubicBezTo>
                    <a:pt x="20" y="23"/>
                    <a:pt x="22" y="30"/>
                    <a:pt x="23" y="38"/>
                  </a:cubicBezTo>
                  <a:cubicBezTo>
                    <a:pt x="23" y="38"/>
                    <a:pt x="22" y="39"/>
                    <a:pt x="22" y="39"/>
                  </a:cubicBezTo>
                  <a:cubicBezTo>
                    <a:pt x="21" y="39"/>
                    <a:pt x="21" y="39"/>
                    <a:pt x="21" y="38"/>
                  </a:cubicBezTo>
                  <a:cubicBezTo>
                    <a:pt x="19" y="31"/>
                    <a:pt x="16" y="25"/>
                    <a:pt x="13" y="19"/>
                  </a:cubicBezTo>
                  <a:cubicBezTo>
                    <a:pt x="11" y="16"/>
                    <a:pt x="9" y="13"/>
                    <a:pt x="7" y="10"/>
                  </a:cubicBezTo>
                  <a:cubicBezTo>
                    <a:pt x="5" y="7"/>
                    <a:pt x="3" y="4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5" name="iṧlîḑê">
              <a:extLst>
                <a:ext uri="{FF2B5EF4-FFF2-40B4-BE49-F238E27FC236}">
                  <a16:creationId xmlns:a16="http://schemas.microsoft.com/office/drawing/2014/main" id="{D33CE1DD-C3DC-4D41-8539-C590066C383F}"/>
                </a:ext>
              </a:extLst>
            </p:cNvPr>
            <p:cNvSpPr/>
            <p:nvPr userDrawn="1"/>
          </p:nvSpPr>
          <p:spPr bwMode="auto">
            <a:xfrm>
              <a:off x="8616490" y="5875106"/>
              <a:ext cx="50207" cy="108445"/>
            </a:xfrm>
            <a:custGeom>
              <a:avLst/>
              <a:gdLst>
                <a:gd name="T0" fmla="*/ 1 w 24"/>
                <a:gd name="T1" fmla="*/ 0 h 52"/>
                <a:gd name="T2" fmla="*/ 11 w 24"/>
                <a:gd name="T3" fmla="*/ 10 h 52"/>
                <a:gd name="T4" fmla="*/ 18 w 24"/>
                <a:gd name="T5" fmla="*/ 23 h 52"/>
                <a:gd name="T6" fmla="*/ 23 w 24"/>
                <a:gd name="T7" fmla="*/ 51 h 52"/>
                <a:gd name="T8" fmla="*/ 22 w 24"/>
                <a:gd name="T9" fmla="*/ 51 h 52"/>
                <a:gd name="T10" fmla="*/ 21 w 24"/>
                <a:gd name="T11" fmla="*/ 51 h 52"/>
                <a:gd name="T12" fmla="*/ 14 w 24"/>
                <a:gd name="T13" fmla="*/ 24 h 52"/>
                <a:gd name="T14" fmla="*/ 8 w 24"/>
                <a:gd name="T15" fmla="*/ 12 h 52"/>
                <a:gd name="T16" fmla="*/ 0 w 24"/>
                <a:gd name="T17" fmla="*/ 1 h 52"/>
                <a:gd name="T18" fmla="*/ 0 w 24"/>
                <a:gd name="T19" fmla="*/ 0 h 52"/>
                <a:gd name="T20" fmla="*/ 1 w 24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52">
                  <a:moveTo>
                    <a:pt x="1" y="0"/>
                  </a:moveTo>
                  <a:cubicBezTo>
                    <a:pt x="5" y="3"/>
                    <a:pt x="8" y="7"/>
                    <a:pt x="11" y="10"/>
                  </a:cubicBezTo>
                  <a:cubicBezTo>
                    <a:pt x="13" y="14"/>
                    <a:pt x="16" y="18"/>
                    <a:pt x="18" y="23"/>
                  </a:cubicBezTo>
                  <a:cubicBezTo>
                    <a:pt x="22" y="31"/>
                    <a:pt x="24" y="41"/>
                    <a:pt x="23" y="51"/>
                  </a:cubicBezTo>
                  <a:cubicBezTo>
                    <a:pt x="23" y="51"/>
                    <a:pt x="23" y="52"/>
                    <a:pt x="22" y="51"/>
                  </a:cubicBezTo>
                  <a:cubicBezTo>
                    <a:pt x="22" y="51"/>
                    <a:pt x="21" y="51"/>
                    <a:pt x="21" y="51"/>
                  </a:cubicBezTo>
                  <a:cubicBezTo>
                    <a:pt x="20" y="41"/>
                    <a:pt x="18" y="33"/>
                    <a:pt x="14" y="24"/>
                  </a:cubicBezTo>
                  <a:cubicBezTo>
                    <a:pt x="12" y="20"/>
                    <a:pt x="10" y="16"/>
                    <a:pt x="8" y="12"/>
                  </a:cubicBezTo>
                  <a:cubicBezTo>
                    <a:pt x="5" y="8"/>
                    <a:pt x="3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6" name="îṥḻîďe">
              <a:extLst>
                <a:ext uri="{FF2B5EF4-FFF2-40B4-BE49-F238E27FC236}">
                  <a16:creationId xmlns:a16="http://schemas.microsoft.com/office/drawing/2014/main" id="{55D8B04D-6C99-4640-8FFB-7824D38129DF}"/>
                </a:ext>
              </a:extLst>
            </p:cNvPr>
            <p:cNvSpPr/>
            <p:nvPr userDrawn="1"/>
          </p:nvSpPr>
          <p:spPr bwMode="auto">
            <a:xfrm>
              <a:off x="9592495" y="5898199"/>
              <a:ext cx="50207" cy="79326"/>
            </a:xfrm>
            <a:custGeom>
              <a:avLst/>
              <a:gdLst>
                <a:gd name="T0" fmla="*/ 1 w 24"/>
                <a:gd name="T1" fmla="*/ 0 h 38"/>
                <a:gd name="T2" fmla="*/ 10 w 24"/>
                <a:gd name="T3" fmla="*/ 6 h 38"/>
                <a:gd name="T4" fmla="*/ 18 w 24"/>
                <a:gd name="T5" fmla="*/ 15 h 38"/>
                <a:gd name="T6" fmla="*/ 23 w 24"/>
                <a:gd name="T7" fmla="*/ 37 h 38"/>
                <a:gd name="T8" fmla="*/ 22 w 24"/>
                <a:gd name="T9" fmla="*/ 38 h 38"/>
                <a:gd name="T10" fmla="*/ 21 w 24"/>
                <a:gd name="T11" fmla="*/ 37 h 38"/>
                <a:gd name="T12" fmla="*/ 14 w 24"/>
                <a:gd name="T13" fmla="*/ 17 h 38"/>
                <a:gd name="T14" fmla="*/ 8 w 24"/>
                <a:gd name="T15" fmla="*/ 9 h 38"/>
                <a:gd name="T16" fmla="*/ 0 w 24"/>
                <a:gd name="T17" fmla="*/ 1 h 38"/>
                <a:gd name="T18" fmla="*/ 0 w 24"/>
                <a:gd name="T19" fmla="*/ 0 h 38"/>
                <a:gd name="T20" fmla="*/ 1 w 24"/>
                <a:gd name="T2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38">
                  <a:moveTo>
                    <a:pt x="1" y="0"/>
                  </a:moveTo>
                  <a:cubicBezTo>
                    <a:pt x="5" y="1"/>
                    <a:pt x="8" y="4"/>
                    <a:pt x="10" y="6"/>
                  </a:cubicBezTo>
                  <a:cubicBezTo>
                    <a:pt x="13" y="9"/>
                    <a:pt x="16" y="12"/>
                    <a:pt x="18" y="15"/>
                  </a:cubicBezTo>
                  <a:cubicBezTo>
                    <a:pt x="21" y="22"/>
                    <a:pt x="24" y="29"/>
                    <a:pt x="23" y="37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2" y="38"/>
                    <a:pt x="21" y="37"/>
                    <a:pt x="21" y="37"/>
                  </a:cubicBezTo>
                  <a:cubicBezTo>
                    <a:pt x="20" y="30"/>
                    <a:pt x="18" y="23"/>
                    <a:pt x="14" y="17"/>
                  </a:cubicBezTo>
                  <a:cubicBezTo>
                    <a:pt x="12" y="14"/>
                    <a:pt x="10" y="11"/>
                    <a:pt x="8" y="9"/>
                  </a:cubicBezTo>
                  <a:cubicBezTo>
                    <a:pt x="6" y="6"/>
                    <a:pt x="3" y="3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7" name="iṩḷiḍê">
              <a:extLst>
                <a:ext uri="{FF2B5EF4-FFF2-40B4-BE49-F238E27FC236}">
                  <a16:creationId xmlns:a16="http://schemas.microsoft.com/office/drawing/2014/main" id="{C3CC6452-E091-4AB7-BA47-8BACB11EB8C8}"/>
                </a:ext>
              </a:extLst>
            </p:cNvPr>
            <p:cNvSpPr/>
            <p:nvPr userDrawn="1"/>
          </p:nvSpPr>
          <p:spPr bwMode="auto">
            <a:xfrm>
              <a:off x="11271386" y="5912257"/>
              <a:ext cx="45185" cy="81334"/>
            </a:xfrm>
            <a:custGeom>
              <a:avLst/>
              <a:gdLst>
                <a:gd name="T0" fmla="*/ 1 w 22"/>
                <a:gd name="T1" fmla="*/ 0 h 39"/>
                <a:gd name="T2" fmla="*/ 9 w 22"/>
                <a:gd name="T3" fmla="*/ 8 h 39"/>
                <a:gd name="T4" fmla="*/ 15 w 22"/>
                <a:gd name="T5" fmla="*/ 17 h 39"/>
                <a:gd name="T6" fmla="*/ 22 w 22"/>
                <a:gd name="T7" fmla="*/ 38 h 39"/>
                <a:gd name="T8" fmla="*/ 21 w 22"/>
                <a:gd name="T9" fmla="*/ 39 h 39"/>
                <a:gd name="T10" fmla="*/ 20 w 22"/>
                <a:gd name="T11" fmla="*/ 38 h 39"/>
                <a:gd name="T12" fmla="*/ 12 w 22"/>
                <a:gd name="T13" fmla="*/ 19 h 39"/>
                <a:gd name="T14" fmla="*/ 6 w 22"/>
                <a:gd name="T15" fmla="*/ 10 h 39"/>
                <a:gd name="T16" fmla="*/ 0 w 22"/>
                <a:gd name="T17" fmla="*/ 1 h 39"/>
                <a:gd name="T18" fmla="*/ 0 w 22"/>
                <a:gd name="T19" fmla="*/ 0 h 39"/>
                <a:gd name="T20" fmla="*/ 1 w 22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9">
                  <a:moveTo>
                    <a:pt x="1" y="0"/>
                  </a:moveTo>
                  <a:cubicBezTo>
                    <a:pt x="4" y="3"/>
                    <a:pt x="6" y="5"/>
                    <a:pt x="9" y="8"/>
                  </a:cubicBezTo>
                  <a:cubicBezTo>
                    <a:pt x="11" y="11"/>
                    <a:pt x="13" y="14"/>
                    <a:pt x="15" y="17"/>
                  </a:cubicBezTo>
                  <a:cubicBezTo>
                    <a:pt x="19" y="23"/>
                    <a:pt x="22" y="30"/>
                    <a:pt x="22" y="38"/>
                  </a:cubicBezTo>
                  <a:cubicBezTo>
                    <a:pt x="22" y="38"/>
                    <a:pt x="22" y="39"/>
                    <a:pt x="21" y="39"/>
                  </a:cubicBezTo>
                  <a:cubicBezTo>
                    <a:pt x="21" y="39"/>
                    <a:pt x="20" y="39"/>
                    <a:pt x="20" y="38"/>
                  </a:cubicBezTo>
                  <a:cubicBezTo>
                    <a:pt x="18" y="31"/>
                    <a:pt x="15" y="25"/>
                    <a:pt x="12" y="19"/>
                  </a:cubicBezTo>
                  <a:cubicBezTo>
                    <a:pt x="10" y="16"/>
                    <a:pt x="8" y="13"/>
                    <a:pt x="6" y="10"/>
                  </a:cubicBezTo>
                  <a:cubicBezTo>
                    <a:pt x="4" y="7"/>
                    <a:pt x="2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8" name="iṥlíďè">
              <a:extLst>
                <a:ext uri="{FF2B5EF4-FFF2-40B4-BE49-F238E27FC236}">
                  <a16:creationId xmlns:a16="http://schemas.microsoft.com/office/drawing/2014/main" id="{19B77DD6-91F4-4197-9A84-6D336DC2DCC3}"/>
                </a:ext>
              </a:extLst>
            </p:cNvPr>
            <p:cNvSpPr/>
            <p:nvPr userDrawn="1"/>
          </p:nvSpPr>
          <p:spPr bwMode="auto">
            <a:xfrm>
              <a:off x="10643809" y="5875106"/>
              <a:ext cx="49203" cy="108445"/>
            </a:xfrm>
            <a:custGeom>
              <a:avLst/>
              <a:gdLst>
                <a:gd name="T0" fmla="*/ 1 w 24"/>
                <a:gd name="T1" fmla="*/ 0 h 52"/>
                <a:gd name="T2" fmla="*/ 11 w 24"/>
                <a:gd name="T3" fmla="*/ 10 h 52"/>
                <a:gd name="T4" fmla="*/ 18 w 24"/>
                <a:gd name="T5" fmla="*/ 23 h 52"/>
                <a:gd name="T6" fmla="*/ 24 w 24"/>
                <a:gd name="T7" fmla="*/ 51 h 52"/>
                <a:gd name="T8" fmla="*/ 23 w 24"/>
                <a:gd name="T9" fmla="*/ 51 h 52"/>
                <a:gd name="T10" fmla="*/ 22 w 24"/>
                <a:gd name="T11" fmla="*/ 51 h 52"/>
                <a:gd name="T12" fmla="*/ 15 w 24"/>
                <a:gd name="T13" fmla="*/ 24 h 52"/>
                <a:gd name="T14" fmla="*/ 8 w 24"/>
                <a:gd name="T15" fmla="*/ 12 h 52"/>
                <a:gd name="T16" fmla="*/ 0 w 24"/>
                <a:gd name="T17" fmla="*/ 1 h 52"/>
                <a:gd name="T18" fmla="*/ 0 w 24"/>
                <a:gd name="T19" fmla="*/ 0 h 52"/>
                <a:gd name="T20" fmla="*/ 1 w 24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52">
                  <a:moveTo>
                    <a:pt x="1" y="0"/>
                  </a:moveTo>
                  <a:cubicBezTo>
                    <a:pt x="5" y="3"/>
                    <a:pt x="8" y="7"/>
                    <a:pt x="11" y="10"/>
                  </a:cubicBezTo>
                  <a:cubicBezTo>
                    <a:pt x="14" y="14"/>
                    <a:pt x="16" y="18"/>
                    <a:pt x="18" y="23"/>
                  </a:cubicBezTo>
                  <a:cubicBezTo>
                    <a:pt x="22" y="31"/>
                    <a:pt x="24" y="41"/>
                    <a:pt x="24" y="51"/>
                  </a:cubicBezTo>
                  <a:cubicBezTo>
                    <a:pt x="24" y="51"/>
                    <a:pt x="23" y="52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1" y="41"/>
                    <a:pt x="18" y="33"/>
                    <a:pt x="15" y="24"/>
                  </a:cubicBezTo>
                  <a:cubicBezTo>
                    <a:pt x="13" y="20"/>
                    <a:pt x="11" y="16"/>
                    <a:pt x="8" y="12"/>
                  </a:cubicBezTo>
                  <a:cubicBezTo>
                    <a:pt x="6" y="8"/>
                    <a:pt x="3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9" name="íṣlîḓé">
              <a:extLst>
                <a:ext uri="{FF2B5EF4-FFF2-40B4-BE49-F238E27FC236}">
                  <a16:creationId xmlns:a16="http://schemas.microsoft.com/office/drawing/2014/main" id="{18481EDB-3A3C-4B64-8FBA-8D801441F637}"/>
                </a:ext>
              </a:extLst>
            </p:cNvPr>
            <p:cNvSpPr/>
            <p:nvPr userDrawn="1"/>
          </p:nvSpPr>
          <p:spPr bwMode="auto">
            <a:xfrm>
              <a:off x="9355201" y="6181740"/>
              <a:ext cx="48199" cy="81334"/>
            </a:xfrm>
            <a:custGeom>
              <a:avLst/>
              <a:gdLst>
                <a:gd name="T0" fmla="*/ 1 w 23"/>
                <a:gd name="T1" fmla="*/ 0 h 39"/>
                <a:gd name="T2" fmla="*/ 10 w 23"/>
                <a:gd name="T3" fmla="*/ 8 h 39"/>
                <a:gd name="T4" fmla="*/ 16 w 23"/>
                <a:gd name="T5" fmla="*/ 17 h 39"/>
                <a:gd name="T6" fmla="*/ 23 w 23"/>
                <a:gd name="T7" fmla="*/ 38 h 39"/>
                <a:gd name="T8" fmla="*/ 22 w 23"/>
                <a:gd name="T9" fmla="*/ 39 h 39"/>
                <a:gd name="T10" fmla="*/ 21 w 23"/>
                <a:gd name="T11" fmla="*/ 38 h 39"/>
                <a:gd name="T12" fmla="*/ 13 w 23"/>
                <a:gd name="T13" fmla="*/ 19 h 39"/>
                <a:gd name="T14" fmla="*/ 7 w 23"/>
                <a:gd name="T15" fmla="*/ 10 h 39"/>
                <a:gd name="T16" fmla="*/ 0 w 23"/>
                <a:gd name="T17" fmla="*/ 1 h 39"/>
                <a:gd name="T18" fmla="*/ 1 w 23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39">
                  <a:moveTo>
                    <a:pt x="1" y="0"/>
                  </a:moveTo>
                  <a:cubicBezTo>
                    <a:pt x="4" y="3"/>
                    <a:pt x="7" y="5"/>
                    <a:pt x="10" y="8"/>
                  </a:cubicBezTo>
                  <a:cubicBezTo>
                    <a:pt x="12" y="11"/>
                    <a:pt x="14" y="14"/>
                    <a:pt x="16" y="17"/>
                  </a:cubicBezTo>
                  <a:cubicBezTo>
                    <a:pt x="20" y="23"/>
                    <a:pt x="22" y="30"/>
                    <a:pt x="23" y="38"/>
                  </a:cubicBezTo>
                  <a:cubicBezTo>
                    <a:pt x="23" y="38"/>
                    <a:pt x="22" y="39"/>
                    <a:pt x="22" y="39"/>
                  </a:cubicBezTo>
                  <a:cubicBezTo>
                    <a:pt x="21" y="39"/>
                    <a:pt x="21" y="39"/>
                    <a:pt x="21" y="38"/>
                  </a:cubicBezTo>
                  <a:cubicBezTo>
                    <a:pt x="19" y="31"/>
                    <a:pt x="16" y="25"/>
                    <a:pt x="13" y="19"/>
                  </a:cubicBezTo>
                  <a:cubicBezTo>
                    <a:pt x="11" y="16"/>
                    <a:pt x="9" y="13"/>
                    <a:pt x="7" y="10"/>
                  </a:cubicBezTo>
                  <a:cubicBezTo>
                    <a:pt x="5" y="7"/>
                    <a:pt x="3" y="4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60" name="iṧlîḑê">
              <a:extLst>
                <a:ext uri="{FF2B5EF4-FFF2-40B4-BE49-F238E27FC236}">
                  <a16:creationId xmlns:a16="http://schemas.microsoft.com/office/drawing/2014/main" id="{63FE31CA-9A72-48FB-9E01-858934F0D397}"/>
                </a:ext>
              </a:extLst>
            </p:cNvPr>
            <p:cNvSpPr/>
            <p:nvPr userDrawn="1"/>
          </p:nvSpPr>
          <p:spPr bwMode="auto">
            <a:xfrm>
              <a:off x="8729634" y="6144589"/>
              <a:ext cx="50207" cy="108445"/>
            </a:xfrm>
            <a:custGeom>
              <a:avLst/>
              <a:gdLst>
                <a:gd name="T0" fmla="*/ 1 w 24"/>
                <a:gd name="T1" fmla="*/ 0 h 52"/>
                <a:gd name="T2" fmla="*/ 11 w 24"/>
                <a:gd name="T3" fmla="*/ 10 h 52"/>
                <a:gd name="T4" fmla="*/ 18 w 24"/>
                <a:gd name="T5" fmla="*/ 23 h 52"/>
                <a:gd name="T6" fmla="*/ 23 w 24"/>
                <a:gd name="T7" fmla="*/ 51 h 52"/>
                <a:gd name="T8" fmla="*/ 22 w 24"/>
                <a:gd name="T9" fmla="*/ 51 h 52"/>
                <a:gd name="T10" fmla="*/ 21 w 24"/>
                <a:gd name="T11" fmla="*/ 51 h 52"/>
                <a:gd name="T12" fmla="*/ 14 w 24"/>
                <a:gd name="T13" fmla="*/ 24 h 52"/>
                <a:gd name="T14" fmla="*/ 8 w 24"/>
                <a:gd name="T15" fmla="*/ 12 h 52"/>
                <a:gd name="T16" fmla="*/ 0 w 24"/>
                <a:gd name="T17" fmla="*/ 1 h 52"/>
                <a:gd name="T18" fmla="*/ 0 w 24"/>
                <a:gd name="T19" fmla="*/ 0 h 52"/>
                <a:gd name="T20" fmla="*/ 1 w 24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52">
                  <a:moveTo>
                    <a:pt x="1" y="0"/>
                  </a:moveTo>
                  <a:cubicBezTo>
                    <a:pt x="5" y="3"/>
                    <a:pt x="8" y="7"/>
                    <a:pt x="11" y="10"/>
                  </a:cubicBezTo>
                  <a:cubicBezTo>
                    <a:pt x="13" y="14"/>
                    <a:pt x="16" y="18"/>
                    <a:pt x="18" y="23"/>
                  </a:cubicBezTo>
                  <a:cubicBezTo>
                    <a:pt x="22" y="31"/>
                    <a:pt x="24" y="41"/>
                    <a:pt x="23" y="51"/>
                  </a:cubicBezTo>
                  <a:cubicBezTo>
                    <a:pt x="23" y="51"/>
                    <a:pt x="23" y="52"/>
                    <a:pt x="22" y="51"/>
                  </a:cubicBezTo>
                  <a:cubicBezTo>
                    <a:pt x="22" y="51"/>
                    <a:pt x="21" y="51"/>
                    <a:pt x="21" y="51"/>
                  </a:cubicBezTo>
                  <a:cubicBezTo>
                    <a:pt x="20" y="41"/>
                    <a:pt x="18" y="33"/>
                    <a:pt x="14" y="24"/>
                  </a:cubicBezTo>
                  <a:cubicBezTo>
                    <a:pt x="12" y="20"/>
                    <a:pt x="10" y="16"/>
                    <a:pt x="8" y="12"/>
                  </a:cubicBezTo>
                  <a:cubicBezTo>
                    <a:pt x="5" y="8"/>
                    <a:pt x="3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61" name="îṥḻîďe">
              <a:extLst>
                <a:ext uri="{FF2B5EF4-FFF2-40B4-BE49-F238E27FC236}">
                  <a16:creationId xmlns:a16="http://schemas.microsoft.com/office/drawing/2014/main" id="{922C0210-61FE-4C53-968F-99585E140C48}"/>
                </a:ext>
              </a:extLst>
            </p:cNvPr>
            <p:cNvSpPr/>
            <p:nvPr userDrawn="1"/>
          </p:nvSpPr>
          <p:spPr bwMode="auto">
            <a:xfrm>
              <a:off x="9705639" y="6167682"/>
              <a:ext cx="50207" cy="79326"/>
            </a:xfrm>
            <a:custGeom>
              <a:avLst/>
              <a:gdLst>
                <a:gd name="T0" fmla="*/ 1 w 24"/>
                <a:gd name="T1" fmla="*/ 0 h 38"/>
                <a:gd name="T2" fmla="*/ 10 w 24"/>
                <a:gd name="T3" fmla="*/ 6 h 38"/>
                <a:gd name="T4" fmla="*/ 18 w 24"/>
                <a:gd name="T5" fmla="*/ 15 h 38"/>
                <a:gd name="T6" fmla="*/ 23 w 24"/>
                <a:gd name="T7" fmla="*/ 37 h 38"/>
                <a:gd name="T8" fmla="*/ 22 w 24"/>
                <a:gd name="T9" fmla="*/ 38 h 38"/>
                <a:gd name="T10" fmla="*/ 21 w 24"/>
                <a:gd name="T11" fmla="*/ 37 h 38"/>
                <a:gd name="T12" fmla="*/ 14 w 24"/>
                <a:gd name="T13" fmla="*/ 17 h 38"/>
                <a:gd name="T14" fmla="*/ 8 w 24"/>
                <a:gd name="T15" fmla="*/ 9 h 38"/>
                <a:gd name="T16" fmla="*/ 0 w 24"/>
                <a:gd name="T17" fmla="*/ 1 h 38"/>
                <a:gd name="T18" fmla="*/ 0 w 24"/>
                <a:gd name="T19" fmla="*/ 0 h 38"/>
                <a:gd name="T20" fmla="*/ 1 w 24"/>
                <a:gd name="T2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38">
                  <a:moveTo>
                    <a:pt x="1" y="0"/>
                  </a:moveTo>
                  <a:cubicBezTo>
                    <a:pt x="5" y="1"/>
                    <a:pt x="8" y="4"/>
                    <a:pt x="10" y="6"/>
                  </a:cubicBezTo>
                  <a:cubicBezTo>
                    <a:pt x="13" y="9"/>
                    <a:pt x="16" y="12"/>
                    <a:pt x="18" y="15"/>
                  </a:cubicBezTo>
                  <a:cubicBezTo>
                    <a:pt x="21" y="22"/>
                    <a:pt x="24" y="29"/>
                    <a:pt x="23" y="37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2" y="38"/>
                    <a:pt x="21" y="37"/>
                    <a:pt x="21" y="37"/>
                  </a:cubicBezTo>
                  <a:cubicBezTo>
                    <a:pt x="20" y="30"/>
                    <a:pt x="18" y="23"/>
                    <a:pt x="14" y="17"/>
                  </a:cubicBezTo>
                  <a:cubicBezTo>
                    <a:pt x="12" y="14"/>
                    <a:pt x="10" y="11"/>
                    <a:pt x="8" y="9"/>
                  </a:cubicBezTo>
                  <a:cubicBezTo>
                    <a:pt x="6" y="6"/>
                    <a:pt x="3" y="3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62" name="iṩḷiḍê">
              <a:extLst>
                <a:ext uri="{FF2B5EF4-FFF2-40B4-BE49-F238E27FC236}">
                  <a16:creationId xmlns:a16="http://schemas.microsoft.com/office/drawing/2014/main" id="{39941510-CE39-4821-9529-594E133FF988}"/>
                </a:ext>
              </a:extLst>
            </p:cNvPr>
            <p:cNvSpPr/>
            <p:nvPr userDrawn="1"/>
          </p:nvSpPr>
          <p:spPr bwMode="auto">
            <a:xfrm>
              <a:off x="11384530" y="6181740"/>
              <a:ext cx="45185" cy="81334"/>
            </a:xfrm>
            <a:custGeom>
              <a:avLst/>
              <a:gdLst>
                <a:gd name="T0" fmla="*/ 1 w 22"/>
                <a:gd name="T1" fmla="*/ 0 h 39"/>
                <a:gd name="T2" fmla="*/ 9 w 22"/>
                <a:gd name="T3" fmla="*/ 8 h 39"/>
                <a:gd name="T4" fmla="*/ 15 w 22"/>
                <a:gd name="T5" fmla="*/ 17 h 39"/>
                <a:gd name="T6" fmla="*/ 22 w 22"/>
                <a:gd name="T7" fmla="*/ 38 h 39"/>
                <a:gd name="T8" fmla="*/ 21 w 22"/>
                <a:gd name="T9" fmla="*/ 39 h 39"/>
                <a:gd name="T10" fmla="*/ 20 w 22"/>
                <a:gd name="T11" fmla="*/ 38 h 39"/>
                <a:gd name="T12" fmla="*/ 12 w 22"/>
                <a:gd name="T13" fmla="*/ 19 h 39"/>
                <a:gd name="T14" fmla="*/ 6 w 22"/>
                <a:gd name="T15" fmla="*/ 10 h 39"/>
                <a:gd name="T16" fmla="*/ 0 w 22"/>
                <a:gd name="T17" fmla="*/ 1 h 39"/>
                <a:gd name="T18" fmla="*/ 0 w 22"/>
                <a:gd name="T19" fmla="*/ 0 h 39"/>
                <a:gd name="T20" fmla="*/ 1 w 22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9">
                  <a:moveTo>
                    <a:pt x="1" y="0"/>
                  </a:moveTo>
                  <a:cubicBezTo>
                    <a:pt x="4" y="3"/>
                    <a:pt x="6" y="5"/>
                    <a:pt x="9" y="8"/>
                  </a:cubicBezTo>
                  <a:cubicBezTo>
                    <a:pt x="11" y="11"/>
                    <a:pt x="13" y="14"/>
                    <a:pt x="15" y="17"/>
                  </a:cubicBezTo>
                  <a:cubicBezTo>
                    <a:pt x="19" y="23"/>
                    <a:pt x="22" y="30"/>
                    <a:pt x="22" y="38"/>
                  </a:cubicBezTo>
                  <a:cubicBezTo>
                    <a:pt x="22" y="38"/>
                    <a:pt x="22" y="39"/>
                    <a:pt x="21" y="39"/>
                  </a:cubicBezTo>
                  <a:cubicBezTo>
                    <a:pt x="21" y="39"/>
                    <a:pt x="20" y="39"/>
                    <a:pt x="20" y="38"/>
                  </a:cubicBezTo>
                  <a:cubicBezTo>
                    <a:pt x="18" y="31"/>
                    <a:pt x="15" y="25"/>
                    <a:pt x="12" y="19"/>
                  </a:cubicBezTo>
                  <a:cubicBezTo>
                    <a:pt x="10" y="16"/>
                    <a:pt x="8" y="13"/>
                    <a:pt x="6" y="10"/>
                  </a:cubicBezTo>
                  <a:cubicBezTo>
                    <a:pt x="4" y="7"/>
                    <a:pt x="2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63" name="iṥlíďè">
              <a:extLst>
                <a:ext uri="{FF2B5EF4-FFF2-40B4-BE49-F238E27FC236}">
                  <a16:creationId xmlns:a16="http://schemas.microsoft.com/office/drawing/2014/main" id="{74FBCFEA-58E2-49C0-A9E5-8E9AE6F8F1DB}"/>
                </a:ext>
              </a:extLst>
            </p:cNvPr>
            <p:cNvSpPr/>
            <p:nvPr userDrawn="1"/>
          </p:nvSpPr>
          <p:spPr bwMode="auto">
            <a:xfrm>
              <a:off x="10756953" y="6144589"/>
              <a:ext cx="49203" cy="108445"/>
            </a:xfrm>
            <a:custGeom>
              <a:avLst/>
              <a:gdLst>
                <a:gd name="T0" fmla="*/ 1 w 24"/>
                <a:gd name="T1" fmla="*/ 0 h 52"/>
                <a:gd name="T2" fmla="*/ 11 w 24"/>
                <a:gd name="T3" fmla="*/ 10 h 52"/>
                <a:gd name="T4" fmla="*/ 18 w 24"/>
                <a:gd name="T5" fmla="*/ 23 h 52"/>
                <a:gd name="T6" fmla="*/ 24 w 24"/>
                <a:gd name="T7" fmla="*/ 51 h 52"/>
                <a:gd name="T8" fmla="*/ 23 w 24"/>
                <a:gd name="T9" fmla="*/ 51 h 52"/>
                <a:gd name="T10" fmla="*/ 22 w 24"/>
                <a:gd name="T11" fmla="*/ 51 h 52"/>
                <a:gd name="T12" fmla="*/ 15 w 24"/>
                <a:gd name="T13" fmla="*/ 24 h 52"/>
                <a:gd name="T14" fmla="*/ 8 w 24"/>
                <a:gd name="T15" fmla="*/ 12 h 52"/>
                <a:gd name="T16" fmla="*/ 0 w 24"/>
                <a:gd name="T17" fmla="*/ 1 h 52"/>
                <a:gd name="T18" fmla="*/ 0 w 24"/>
                <a:gd name="T19" fmla="*/ 0 h 52"/>
                <a:gd name="T20" fmla="*/ 1 w 24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52">
                  <a:moveTo>
                    <a:pt x="1" y="0"/>
                  </a:moveTo>
                  <a:cubicBezTo>
                    <a:pt x="5" y="3"/>
                    <a:pt x="8" y="7"/>
                    <a:pt x="11" y="10"/>
                  </a:cubicBezTo>
                  <a:cubicBezTo>
                    <a:pt x="14" y="14"/>
                    <a:pt x="16" y="18"/>
                    <a:pt x="18" y="23"/>
                  </a:cubicBezTo>
                  <a:cubicBezTo>
                    <a:pt x="22" y="31"/>
                    <a:pt x="24" y="41"/>
                    <a:pt x="24" y="51"/>
                  </a:cubicBezTo>
                  <a:cubicBezTo>
                    <a:pt x="24" y="51"/>
                    <a:pt x="23" y="52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1" y="41"/>
                    <a:pt x="18" y="33"/>
                    <a:pt x="15" y="24"/>
                  </a:cubicBezTo>
                  <a:cubicBezTo>
                    <a:pt x="13" y="20"/>
                    <a:pt x="11" y="16"/>
                    <a:pt x="8" y="12"/>
                  </a:cubicBezTo>
                  <a:cubicBezTo>
                    <a:pt x="6" y="8"/>
                    <a:pt x="3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64" name="íşḻïḓê">
              <a:extLst>
                <a:ext uri="{FF2B5EF4-FFF2-40B4-BE49-F238E27FC236}">
                  <a16:creationId xmlns:a16="http://schemas.microsoft.com/office/drawing/2014/main" id="{52AA3483-7CCE-48D4-86F8-CDD08039A448}"/>
                </a:ext>
              </a:extLst>
            </p:cNvPr>
            <p:cNvSpPr/>
            <p:nvPr userDrawn="1"/>
          </p:nvSpPr>
          <p:spPr bwMode="auto">
            <a:xfrm>
              <a:off x="9854297" y="5402676"/>
              <a:ext cx="427755" cy="331360"/>
            </a:xfrm>
            <a:custGeom>
              <a:avLst/>
              <a:gdLst>
                <a:gd name="T0" fmla="*/ 169 w 205"/>
                <a:gd name="T1" fmla="*/ 147 h 159"/>
                <a:gd name="T2" fmla="*/ 136 w 205"/>
                <a:gd name="T3" fmla="*/ 88 h 159"/>
                <a:gd name="T4" fmla="*/ 195 w 205"/>
                <a:gd name="T5" fmla="*/ 85 h 159"/>
                <a:gd name="T6" fmla="*/ 197 w 205"/>
                <a:gd name="T7" fmla="*/ 81 h 159"/>
                <a:gd name="T8" fmla="*/ 124 w 205"/>
                <a:gd name="T9" fmla="*/ 69 h 159"/>
                <a:gd name="T10" fmla="*/ 181 w 205"/>
                <a:gd name="T11" fmla="*/ 35 h 159"/>
                <a:gd name="T12" fmla="*/ 184 w 205"/>
                <a:gd name="T13" fmla="*/ 10 h 159"/>
                <a:gd name="T14" fmla="*/ 129 w 205"/>
                <a:gd name="T15" fmla="*/ 30 h 159"/>
                <a:gd name="T16" fmla="*/ 100 w 205"/>
                <a:gd name="T17" fmla="*/ 55 h 159"/>
                <a:gd name="T18" fmla="*/ 84 w 205"/>
                <a:gd name="T19" fmla="*/ 24 h 159"/>
                <a:gd name="T20" fmla="*/ 41 w 205"/>
                <a:gd name="T21" fmla="*/ 4 h 159"/>
                <a:gd name="T22" fmla="*/ 85 w 205"/>
                <a:gd name="T23" fmla="*/ 69 h 159"/>
                <a:gd name="T24" fmla="*/ 71 w 205"/>
                <a:gd name="T25" fmla="*/ 69 h 159"/>
                <a:gd name="T26" fmla="*/ 40 w 205"/>
                <a:gd name="T27" fmla="*/ 75 h 159"/>
                <a:gd name="T28" fmla="*/ 89 w 205"/>
                <a:gd name="T29" fmla="*/ 82 h 159"/>
                <a:gd name="T30" fmla="*/ 169 w 205"/>
                <a:gd name="T31" fmla="*/ 14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5" h="159">
                  <a:moveTo>
                    <a:pt x="169" y="147"/>
                  </a:moveTo>
                  <a:cubicBezTo>
                    <a:pt x="205" y="135"/>
                    <a:pt x="167" y="105"/>
                    <a:pt x="136" y="88"/>
                  </a:cubicBezTo>
                  <a:cubicBezTo>
                    <a:pt x="156" y="90"/>
                    <a:pt x="177" y="89"/>
                    <a:pt x="195" y="85"/>
                  </a:cubicBezTo>
                  <a:cubicBezTo>
                    <a:pt x="198" y="84"/>
                    <a:pt x="200" y="82"/>
                    <a:pt x="197" y="81"/>
                  </a:cubicBezTo>
                  <a:cubicBezTo>
                    <a:pt x="177" y="69"/>
                    <a:pt x="150" y="67"/>
                    <a:pt x="124" y="69"/>
                  </a:cubicBezTo>
                  <a:cubicBezTo>
                    <a:pt x="131" y="65"/>
                    <a:pt x="170" y="43"/>
                    <a:pt x="181" y="35"/>
                  </a:cubicBezTo>
                  <a:cubicBezTo>
                    <a:pt x="189" y="29"/>
                    <a:pt x="203" y="13"/>
                    <a:pt x="184" y="10"/>
                  </a:cubicBezTo>
                  <a:cubicBezTo>
                    <a:pt x="165" y="8"/>
                    <a:pt x="140" y="22"/>
                    <a:pt x="129" y="30"/>
                  </a:cubicBezTo>
                  <a:cubicBezTo>
                    <a:pt x="120" y="36"/>
                    <a:pt x="100" y="54"/>
                    <a:pt x="100" y="55"/>
                  </a:cubicBezTo>
                  <a:cubicBezTo>
                    <a:pt x="94" y="44"/>
                    <a:pt x="94" y="34"/>
                    <a:pt x="84" y="24"/>
                  </a:cubicBezTo>
                  <a:cubicBezTo>
                    <a:pt x="76" y="17"/>
                    <a:pt x="58" y="0"/>
                    <a:pt x="41" y="4"/>
                  </a:cubicBezTo>
                  <a:cubicBezTo>
                    <a:pt x="0" y="20"/>
                    <a:pt x="85" y="69"/>
                    <a:pt x="85" y="69"/>
                  </a:cubicBezTo>
                  <a:cubicBezTo>
                    <a:pt x="80" y="69"/>
                    <a:pt x="75" y="69"/>
                    <a:pt x="71" y="69"/>
                  </a:cubicBezTo>
                  <a:cubicBezTo>
                    <a:pt x="63" y="69"/>
                    <a:pt x="42" y="68"/>
                    <a:pt x="40" y="75"/>
                  </a:cubicBezTo>
                  <a:cubicBezTo>
                    <a:pt x="37" y="84"/>
                    <a:pt x="67" y="84"/>
                    <a:pt x="89" y="82"/>
                  </a:cubicBezTo>
                  <a:cubicBezTo>
                    <a:pt x="101" y="109"/>
                    <a:pt x="132" y="159"/>
                    <a:pt x="169" y="14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65" name="íşḻïḓê">
              <a:extLst>
                <a:ext uri="{FF2B5EF4-FFF2-40B4-BE49-F238E27FC236}">
                  <a16:creationId xmlns:a16="http://schemas.microsoft.com/office/drawing/2014/main" id="{5B226030-E83D-47DB-8B92-3DEC08DCA071}"/>
                </a:ext>
              </a:extLst>
            </p:cNvPr>
            <p:cNvSpPr/>
            <p:nvPr userDrawn="1"/>
          </p:nvSpPr>
          <p:spPr bwMode="auto">
            <a:xfrm flipH="1">
              <a:off x="8620031" y="5628047"/>
              <a:ext cx="427755" cy="331360"/>
            </a:xfrm>
            <a:custGeom>
              <a:avLst/>
              <a:gdLst>
                <a:gd name="T0" fmla="*/ 169 w 205"/>
                <a:gd name="T1" fmla="*/ 147 h 159"/>
                <a:gd name="T2" fmla="*/ 136 w 205"/>
                <a:gd name="T3" fmla="*/ 88 h 159"/>
                <a:gd name="T4" fmla="*/ 195 w 205"/>
                <a:gd name="T5" fmla="*/ 85 h 159"/>
                <a:gd name="T6" fmla="*/ 197 w 205"/>
                <a:gd name="T7" fmla="*/ 81 h 159"/>
                <a:gd name="T8" fmla="*/ 124 w 205"/>
                <a:gd name="T9" fmla="*/ 69 h 159"/>
                <a:gd name="T10" fmla="*/ 181 w 205"/>
                <a:gd name="T11" fmla="*/ 35 h 159"/>
                <a:gd name="T12" fmla="*/ 184 w 205"/>
                <a:gd name="T13" fmla="*/ 10 h 159"/>
                <a:gd name="T14" fmla="*/ 129 w 205"/>
                <a:gd name="T15" fmla="*/ 30 h 159"/>
                <a:gd name="T16" fmla="*/ 100 w 205"/>
                <a:gd name="T17" fmla="*/ 55 h 159"/>
                <a:gd name="T18" fmla="*/ 84 w 205"/>
                <a:gd name="T19" fmla="*/ 24 h 159"/>
                <a:gd name="T20" fmla="*/ 41 w 205"/>
                <a:gd name="T21" fmla="*/ 4 h 159"/>
                <a:gd name="T22" fmla="*/ 85 w 205"/>
                <a:gd name="T23" fmla="*/ 69 h 159"/>
                <a:gd name="T24" fmla="*/ 71 w 205"/>
                <a:gd name="T25" fmla="*/ 69 h 159"/>
                <a:gd name="T26" fmla="*/ 40 w 205"/>
                <a:gd name="T27" fmla="*/ 75 h 159"/>
                <a:gd name="T28" fmla="*/ 89 w 205"/>
                <a:gd name="T29" fmla="*/ 82 h 159"/>
                <a:gd name="T30" fmla="*/ 169 w 205"/>
                <a:gd name="T31" fmla="*/ 14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5" h="159">
                  <a:moveTo>
                    <a:pt x="169" y="147"/>
                  </a:moveTo>
                  <a:cubicBezTo>
                    <a:pt x="205" y="135"/>
                    <a:pt x="167" y="105"/>
                    <a:pt x="136" y="88"/>
                  </a:cubicBezTo>
                  <a:cubicBezTo>
                    <a:pt x="156" y="90"/>
                    <a:pt x="177" y="89"/>
                    <a:pt x="195" y="85"/>
                  </a:cubicBezTo>
                  <a:cubicBezTo>
                    <a:pt x="198" y="84"/>
                    <a:pt x="200" y="82"/>
                    <a:pt x="197" y="81"/>
                  </a:cubicBezTo>
                  <a:cubicBezTo>
                    <a:pt x="177" y="69"/>
                    <a:pt x="150" y="67"/>
                    <a:pt x="124" y="69"/>
                  </a:cubicBezTo>
                  <a:cubicBezTo>
                    <a:pt x="131" y="65"/>
                    <a:pt x="170" y="43"/>
                    <a:pt x="181" y="35"/>
                  </a:cubicBezTo>
                  <a:cubicBezTo>
                    <a:pt x="189" y="29"/>
                    <a:pt x="203" y="13"/>
                    <a:pt x="184" y="10"/>
                  </a:cubicBezTo>
                  <a:cubicBezTo>
                    <a:pt x="165" y="8"/>
                    <a:pt x="140" y="22"/>
                    <a:pt x="129" y="30"/>
                  </a:cubicBezTo>
                  <a:cubicBezTo>
                    <a:pt x="120" y="36"/>
                    <a:pt x="100" y="54"/>
                    <a:pt x="100" y="55"/>
                  </a:cubicBezTo>
                  <a:cubicBezTo>
                    <a:pt x="94" y="44"/>
                    <a:pt x="94" y="34"/>
                    <a:pt x="84" y="24"/>
                  </a:cubicBezTo>
                  <a:cubicBezTo>
                    <a:pt x="76" y="17"/>
                    <a:pt x="58" y="0"/>
                    <a:pt x="41" y="4"/>
                  </a:cubicBezTo>
                  <a:cubicBezTo>
                    <a:pt x="0" y="20"/>
                    <a:pt x="85" y="69"/>
                    <a:pt x="85" y="69"/>
                  </a:cubicBezTo>
                  <a:cubicBezTo>
                    <a:pt x="80" y="69"/>
                    <a:pt x="75" y="69"/>
                    <a:pt x="71" y="69"/>
                  </a:cubicBezTo>
                  <a:cubicBezTo>
                    <a:pt x="63" y="69"/>
                    <a:pt x="42" y="68"/>
                    <a:pt x="40" y="75"/>
                  </a:cubicBezTo>
                  <a:cubicBezTo>
                    <a:pt x="37" y="84"/>
                    <a:pt x="67" y="84"/>
                    <a:pt x="89" y="82"/>
                  </a:cubicBezTo>
                  <a:cubicBezTo>
                    <a:pt x="101" y="109"/>
                    <a:pt x="132" y="159"/>
                    <a:pt x="169" y="14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66" name="íşḻïḓê">
              <a:extLst>
                <a:ext uri="{FF2B5EF4-FFF2-40B4-BE49-F238E27FC236}">
                  <a16:creationId xmlns:a16="http://schemas.microsoft.com/office/drawing/2014/main" id="{6CAC4B17-1A6C-48F4-8908-BB25875DD905}"/>
                </a:ext>
              </a:extLst>
            </p:cNvPr>
            <p:cNvSpPr/>
            <p:nvPr userDrawn="1"/>
          </p:nvSpPr>
          <p:spPr bwMode="auto">
            <a:xfrm>
              <a:off x="11435085" y="5767038"/>
              <a:ext cx="279985" cy="216890"/>
            </a:xfrm>
            <a:custGeom>
              <a:avLst/>
              <a:gdLst>
                <a:gd name="T0" fmla="*/ 169 w 205"/>
                <a:gd name="T1" fmla="*/ 147 h 159"/>
                <a:gd name="T2" fmla="*/ 136 w 205"/>
                <a:gd name="T3" fmla="*/ 88 h 159"/>
                <a:gd name="T4" fmla="*/ 195 w 205"/>
                <a:gd name="T5" fmla="*/ 85 h 159"/>
                <a:gd name="T6" fmla="*/ 197 w 205"/>
                <a:gd name="T7" fmla="*/ 81 h 159"/>
                <a:gd name="T8" fmla="*/ 124 w 205"/>
                <a:gd name="T9" fmla="*/ 69 h 159"/>
                <a:gd name="T10" fmla="*/ 181 w 205"/>
                <a:gd name="T11" fmla="*/ 35 h 159"/>
                <a:gd name="T12" fmla="*/ 184 w 205"/>
                <a:gd name="T13" fmla="*/ 10 h 159"/>
                <a:gd name="T14" fmla="*/ 129 w 205"/>
                <a:gd name="T15" fmla="*/ 30 h 159"/>
                <a:gd name="T16" fmla="*/ 100 w 205"/>
                <a:gd name="T17" fmla="*/ 55 h 159"/>
                <a:gd name="T18" fmla="*/ 84 w 205"/>
                <a:gd name="T19" fmla="*/ 24 h 159"/>
                <a:gd name="T20" fmla="*/ 41 w 205"/>
                <a:gd name="T21" fmla="*/ 4 h 159"/>
                <a:gd name="T22" fmla="*/ 85 w 205"/>
                <a:gd name="T23" fmla="*/ 69 h 159"/>
                <a:gd name="T24" fmla="*/ 71 w 205"/>
                <a:gd name="T25" fmla="*/ 69 h 159"/>
                <a:gd name="T26" fmla="*/ 40 w 205"/>
                <a:gd name="T27" fmla="*/ 75 h 159"/>
                <a:gd name="T28" fmla="*/ 89 w 205"/>
                <a:gd name="T29" fmla="*/ 82 h 159"/>
                <a:gd name="T30" fmla="*/ 169 w 205"/>
                <a:gd name="T31" fmla="*/ 14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5" h="159">
                  <a:moveTo>
                    <a:pt x="169" y="147"/>
                  </a:moveTo>
                  <a:cubicBezTo>
                    <a:pt x="205" y="135"/>
                    <a:pt x="167" y="105"/>
                    <a:pt x="136" y="88"/>
                  </a:cubicBezTo>
                  <a:cubicBezTo>
                    <a:pt x="156" y="90"/>
                    <a:pt x="177" y="89"/>
                    <a:pt x="195" y="85"/>
                  </a:cubicBezTo>
                  <a:cubicBezTo>
                    <a:pt x="198" y="84"/>
                    <a:pt x="200" y="82"/>
                    <a:pt x="197" y="81"/>
                  </a:cubicBezTo>
                  <a:cubicBezTo>
                    <a:pt x="177" y="69"/>
                    <a:pt x="150" y="67"/>
                    <a:pt x="124" y="69"/>
                  </a:cubicBezTo>
                  <a:cubicBezTo>
                    <a:pt x="131" y="65"/>
                    <a:pt x="170" y="43"/>
                    <a:pt x="181" y="35"/>
                  </a:cubicBezTo>
                  <a:cubicBezTo>
                    <a:pt x="189" y="29"/>
                    <a:pt x="203" y="13"/>
                    <a:pt x="184" y="10"/>
                  </a:cubicBezTo>
                  <a:cubicBezTo>
                    <a:pt x="165" y="8"/>
                    <a:pt x="140" y="22"/>
                    <a:pt x="129" y="30"/>
                  </a:cubicBezTo>
                  <a:cubicBezTo>
                    <a:pt x="120" y="36"/>
                    <a:pt x="100" y="54"/>
                    <a:pt x="100" y="55"/>
                  </a:cubicBezTo>
                  <a:cubicBezTo>
                    <a:pt x="94" y="44"/>
                    <a:pt x="94" y="34"/>
                    <a:pt x="84" y="24"/>
                  </a:cubicBezTo>
                  <a:cubicBezTo>
                    <a:pt x="76" y="17"/>
                    <a:pt x="58" y="0"/>
                    <a:pt x="41" y="4"/>
                  </a:cubicBezTo>
                  <a:cubicBezTo>
                    <a:pt x="0" y="20"/>
                    <a:pt x="85" y="69"/>
                    <a:pt x="85" y="69"/>
                  </a:cubicBezTo>
                  <a:cubicBezTo>
                    <a:pt x="80" y="69"/>
                    <a:pt x="75" y="69"/>
                    <a:pt x="71" y="69"/>
                  </a:cubicBezTo>
                  <a:cubicBezTo>
                    <a:pt x="63" y="69"/>
                    <a:pt x="42" y="68"/>
                    <a:pt x="40" y="75"/>
                  </a:cubicBezTo>
                  <a:cubicBezTo>
                    <a:pt x="37" y="84"/>
                    <a:pt x="67" y="84"/>
                    <a:pt x="89" y="82"/>
                  </a:cubicBezTo>
                  <a:cubicBezTo>
                    <a:pt x="101" y="109"/>
                    <a:pt x="132" y="159"/>
                    <a:pt x="169" y="14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67" name="ïŝḷîḓé">
              <a:extLst>
                <a:ext uri="{FF2B5EF4-FFF2-40B4-BE49-F238E27FC236}">
                  <a16:creationId xmlns:a16="http://schemas.microsoft.com/office/drawing/2014/main" id="{47EC3A1D-B4A9-4960-B81A-16B4B2A9E072}"/>
                </a:ext>
              </a:extLst>
            </p:cNvPr>
            <p:cNvSpPr/>
            <p:nvPr userDrawn="1"/>
          </p:nvSpPr>
          <p:spPr bwMode="auto">
            <a:xfrm flipH="1">
              <a:off x="2667590" y="6007021"/>
              <a:ext cx="131540" cy="162668"/>
            </a:xfrm>
            <a:custGeom>
              <a:avLst/>
              <a:gdLst>
                <a:gd name="T0" fmla="*/ 1 w 63"/>
                <a:gd name="T1" fmla="*/ 0 h 78"/>
                <a:gd name="T2" fmla="*/ 23 w 63"/>
                <a:gd name="T3" fmla="*/ 13 h 78"/>
                <a:gd name="T4" fmla="*/ 42 w 63"/>
                <a:gd name="T5" fmla="*/ 30 h 78"/>
                <a:gd name="T6" fmla="*/ 57 w 63"/>
                <a:gd name="T7" fmla="*/ 52 h 78"/>
                <a:gd name="T8" fmla="*/ 63 w 63"/>
                <a:gd name="T9" fmla="*/ 77 h 78"/>
                <a:gd name="T10" fmla="*/ 62 w 63"/>
                <a:gd name="T11" fmla="*/ 78 h 78"/>
                <a:gd name="T12" fmla="*/ 61 w 63"/>
                <a:gd name="T13" fmla="*/ 78 h 78"/>
                <a:gd name="T14" fmla="*/ 53 w 63"/>
                <a:gd name="T15" fmla="*/ 54 h 78"/>
                <a:gd name="T16" fmla="*/ 39 w 63"/>
                <a:gd name="T17" fmla="*/ 33 h 78"/>
                <a:gd name="T18" fmla="*/ 21 w 63"/>
                <a:gd name="T19" fmla="*/ 16 h 78"/>
                <a:gd name="T20" fmla="*/ 0 w 63"/>
                <a:gd name="T21" fmla="*/ 1 h 78"/>
                <a:gd name="T22" fmla="*/ 0 w 63"/>
                <a:gd name="T23" fmla="*/ 0 h 78"/>
                <a:gd name="T24" fmla="*/ 1 w 63"/>
                <a:gd name="T2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" h="78">
                  <a:moveTo>
                    <a:pt x="1" y="0"/>
                  </a:moveTo>
                  <a:cubicBezTo>
                    <a:pt x="9" y="3"/>
                    <a:pt x="16" y="8"/>
                    <a:pt x="23" y="13"/>
                  </a:cubicBezTo>
                  <a:cubicBezTo>
                    <a:pt x="30" y="18"/>
                    <a:pt x="37" y="24"/>
                    <a:pt x="42" y="30"/>
                  </a:cubicBezTo>
                  <a:cubicBezTo>
                    <a:pt x="48" y="37"/>
                    <a:pt x="53" y="44"/>
                    <a:pt x="57" y="52"/>
                  </a:cubicBezTo>
                  <a:cubicBezTo>
                    <a:pt x="60" y="60"/>
                    <a:pt x="62" y="69"/>
                    <a:pt x="63" y="77"/>
                  </a:cubicBezTo>
                  <a:cubicBezTo>
                    <a:pt x="63" y="78"/>
                    <a:pt x="63" y="78"/>
                    <a:pt x="62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69"/>
                    <a:pt x="57" y="61"/>
                    <a:pt x="53" y="54"/>
                  </a:cubicBezTo>
                  <a:cubicBezTo>
                    <a:pt x="50" y="46"/>
                    <a:pt x="45" y="39"/>
                    <a:pt x="39" y="33"/>
                  </a:cubicBezTo>
                  <a:cubicBezTo>
                    <a:pt x="34" y="27"/>
                    <a:pt x="28" y="21"/>
                    <a:pt x="21" y="16"/>
                  </a:cubicBezTo>
                  <a:cubicBezTo>
                    <a:pt x="15" y="10"/>
                    <a:pt x="8" y="6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68" name="iṩḷiḍê">
              <a:extLst>
                <a:ext uri="{FF2B5EF4-FFF2-40B4-BE49-F238E27FC236}">
                  <a16:creationId xmlns:a16="http://schemas.microsoft.com/office/drawing/2014/main" id="{CC804A2B-6DB7-4458-89E0-591FDFAEFA47}"/>
                </a:ext>
              </a:extLst>
            </p:cNvPr>
            <p:cNvSpPr/>
            <p:nvPr userDrawn="1"/>
          </p:nvSpPr>
          <p:spPr bwMode="auto">
            <a:xfrm flipH="1">
              <a:off x="2936696" y="6241986"/>
              <a:ext cx="45185" cy="81334"/>
            </a:xfrm>
            <a:custGeom>
              <a:avLst/>
              <a:gdLst>
                <a:gd name="T0" fmla="*/ 1 w 22"/>
                <a:gd name="T1" fmla="*/ 0 h 39"/>
                <a:gd name="T2" fmla="*/ 9 w 22"/>
                <a:gd name="T3" fmla="*/ 8 h 39"/>
                <a:gd name="T4" fmla="*/ 15 w 22"/>
                <a:gd name="T5" fmla="*/ 17 h 39"/>
                <a:gd name="T6" fmla="*/ 22 w 22"/>
                <a:gd name="T7" fmla="*/ 38 h 39"/>
                <a:gd name="T8" fmla="*/ 21 w 22"/>
                <a:gd name="T9" fmla="*/ 39 h 39"/>
                <a:gd name="T10" fmla="*/ 20 w 22"/>
                <a:gd name="T11" fmla="*/ 38 h 39"/>
                <a:gd name="T12" fmla="*/ 12 w 22"/>
                <a:gd name="T13" fmla="*/ 19 h 39"/>
                <a:gd name="T14" fmla="*/ 6 w 22"/>
                <a:gd name="T15" fmla="*/ 10 h 39"/>
                <a:gd name="T16" fmla="*/ 0 w 22"/>
                <a:gd name="T17" fmla="*/ 1 h 39"/>
                <a:gd name="T18" fmla="*/ 0 w 22"/>
                <a:gd name="T19" fmla="*/ 0 h 39"/>
                <a:gd name="T20" fmla="*/ 1 w 22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9">
                  <a:moveTo>
                    <a:pt x="1" y="0"/>
                  </a:moveTo>
                  <a:cubicBezTo>
                    <a:pt x="4" y="3"/>
                    <a:pt x="6" y="5"/>
                    <a:pt x="9" y="8"/>
                  </a:cubicBezTo>
                  <a:cubicBezTo>
                    <a:pt x="11" y="11"/>
                    <a:pt x="13" y="14"/>
                    <a:pt x="15" y="17"/>
                  </a:cubicBezTo>
                  <a:cubicBezTo>
                    <a:pt x="19" y="23"/>
                    <a:pt x="22" y="30"/>
                    <a:pt x="22" y="38"/>
                  </a:cubicBezTo>
                  <a:cubicBezTo>
                    <a:pt x="22" y="38"/>
                    <a:pt x="22" y="39"/>
                    <a:pt x="21" y="39"/>
                  </a:cubicBezTo>
                  <a:cubicBezTo>
                    <a:pt x="21" y="39"/>
                    <a:pt x="20" y="39"/>
                    <a:pt x="20" y="38"/>
                  </a:cubicBezTo>
                  <a:cubicBezTo>
                    <a:pt x="18" y="31"/>
                    <a:pt x="15" y="25"/>
                    <a:pt x="12" y="19"/>
                  </a:cubicBezTo>
                  <a:cubicBezTo>
                    <a:pt x="10" y="16"/>
                    <a:pt x="8" y="13"/>
                    <a:pt x="6" y="10"/>
                  </a:cubicBezTo>
                  <a:cubicBezTo>
                    <a:pt x="4" y="7"/>
                    <a:pt x="2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69" name="íṣľíde">
              <a:extLst>
                <a:ext uri="{FF2B5EF4-FFF2-40B4-BE49-F238E27FC236}">
                  <a16:creationId xmlns:a16="http://schemas.microsoft.com/office/drawing/2014/main" id="{23381E56-9149-4E68-9A99-0CE57DE32EB8}"/>
                </a:ext>
              </a:extLst>
            </p:cNvPr>
            <p:cNvSpPr/>
            <p:nvPr userDrawn="1"/>
          </p:nvSpPr>
          <p:spPr bwMode="auto">
            <a:xfrm flipH="1">
              <a:off x="2764989" y="5848370"/>
              <a:ext cx="63260" cy="70288"/>
            </a:xfrm>
            <a:custGeom>
              <a:avLst/>
              <a:gdLst>
                <a:gd name="T0" fmla="*/ 30 w 30"/>
                <a:gd name="T1" fmla="*/ 2 h 34"/>
                <a:gd name="T2" fmla="*/ 20 w 30"/>
                <a:gd name="T3" fmla="*/ 8 h 34"/>
                <a:gd name="T4" fmla="*/ 12 w 30"/>
                <a:gd name="T5" fmla="*/ 15 h 34"/>
                <a:gd name="T6" fmla="*/ 2 w 30"/>
                <a:gd name="T7" fmla="*/ 33 h 34"/>
                <a:gd name="T8" fmla="*/ 0 w 30"/>
                <a:gd name="T9" fmla="*/ 34 h 34"/>
                <a:gd name="T10" fmla="*/ 0 w 30"/>
                <a:gd name="T11" fmla="*/ 33 h 34"/>
                <a:gd name="T12" fmla="*/ 9 w 30"/>
                <a:gd name="T13" fmla="*/ 12 h 34"/>
                <a:gd name="T14" fmla="*/ 18 w 30"/>
                <a:gd name="T15" fmla="*/ 5 h 34"/>
                <a:gd name="T16" fmla="*/ 29 w 30"/>
                <a:gd name="T17" fmla="*/ 0 h 34"/>
                <a:gd name="T18" fmla="*/ 30 w 30"/>
                <a:gd name="T19" fmla="*/ 1 h 34"/>
                <a:gd name="T20" fmla="*/ 30 w 30"/>
                <a:gd name="T21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34">
                  <a:moveTo>
                    <a:pt x="30" y="2"/>
                  </a:moveTo>
                  <a:cubicBezTo>
                    <a:pt x="26" y="4"/>
                    <a:pt x="23" y="6"/>
                    <a:pt x="20" y="8"/>
                  </a:cubicBezTo>
                  <a:cubicBezTo>
                    <a:pt x="17" y="10"/>
                    <a:pt x="15" y="12"/>
                    <a:pt x="12" y="15"/>
                  </a:cubicBezTo>
                  <a:cubicBezTo>
                    <a:pt x="7" y="20"/>
                    <a:pt x="3" y="26"/>
                    <a:pt x="2" y="33"/>
                  </a:cubicBezTo>
                  <a:cubicBezTo>
                    <a:pt x="2" y="34"/>
                    <a:pt x="1" y="34"/>
                    <a:pt x="0" y="34"/>
                  </a:cubicBezTo>
                  <a:cubicBezTo>
                    <a:pt x="0" y="34"/>
                    <a:pt x="0" y="33"/>
                    <a:pt x="0" y="33"/>
                  </a:cubicBezTo>
                  <a:cubicBezTo>
                    <a:pt x="0" y="25"/>
                    <a:pt x="4" y="17"/>
                    <a:pt x="9" y="12"/>
                  </a:cubicBezTo>
                  <a:cubicBezTo>
                    <a:pt x="12" y="9"/>
                    <a:pt x="15" y="7"/>
                    <a:pt x="18" y="5"/>
                  </a:cubicBezTo>
                  <a:cubicBezTo>
                    <a:pt x="22" y="3"/>
                    <a:pt x="25" y="1"/>
                    <a:pt x="29" y="0"/>
                  </a:cubicBezTo>
                  <a:cubicBezTo>
                    <a:pt x="29" y="0"/>
                    <a:pt x="30" y="0"/>
                    <a:pt x="30" y="1"/>
                  </a:cubicBezTo>
                  <a:lnTo>
                    <a:pt x="30" y="2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70" name="iṥlíďè">
              <a:extLst>
                <a:ext uri="{FF2B5EF4-FFF2-40B4-BE49-F238E27FC236}">
                  <a16:creationId xmlns:a16="http://schemas.microsoft.com/office/drawing/2014/main" id="{5C4A656D-BF92-4794-9131-24D98E8B7A7F}"/>
                </a:ext>
              </a:extLst>
            </p:cNvPr>
            <p:cNvSpPr/>
            <p:nvPr userDrawn="1"/>
          </p:nvSpPr>
          <p:spPr bwMode="auto">
            <a:xfrm flipH="1">
              <a:off x="2309117" y="6204835"/>
              <a:ext cx="49203" cy="108445"/>
            </a:xfrm>
            <a:custGeom>
              <a:avLst/>
              <a:gdLst>
                <a:gd name="T0" fmla="*/ 1 w 24"/>
                <a:gd name="T1" fmla="*/ 0 h 52"/>
                <a:gd name="T2" fmla="*/ 11 w 24"/>
                <a:gd name="T3" fmla="*/ 10 h 52"/>
                <a:gd name="T4" fmla="*/ 18 w 24"/>
                <a:gd name="T5" fmla="*/ 23 h 52"/>
                <a:gd name="T6" fmla="*/ 24 w 24"/>
                <a:gd name="T7" fmla="*/ 51 h 52"/>
                <a:gd name="T8" fmla="*/ 23 w 24"/>
                <a:gd name="T9" fmla="*/ 51 h 52"/>
                <a:gd name="T10" fmla="*/ 22 w 24"/>
                <a:gd name="T11" fmla="*/ 51 h 52"/>
                <a:gd name="T12" fmla="*/ 15 w 24"/>
                <a:gd name="T13" fmla="*/ 24 h 52"/>
                <a:gd name="T14" fmla="*/ 8 w 24"/>
                <a:gd name="T15" fmla="*/ 12 h 52"/>
                <a:gd name="T16" fmla="*/ 0 w 24"/>
                <a:gd name="T17" fmla="*/ 1 h 52"/>
                <a:gd name="T18" fmla="*/ 0 w 24"/>
                <a:gd name="T19" fmla="*/ 0 h 52"/>
                <a:gd name="T20" fmla="*/ 1 w 24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52">
                  <a:moveTo>
                    <a:pt x="1" y="0"/>
                  </a:moveTo>
                  <a:cubicBezTo>
                    <a:pt x="5" y="3"/>
                    <a:pt x="8" y="7"/>
                    <a:pt x="11" y="10"/>
                  </a:cubicBezTo>
                  <a:cubicBezTo>
                    <a:pt x="14" y="14"/>
                    <a:pt x="16" y="18"/>
                    <a:pt x="18" y="23"/>
                  </a:cubicBezTo>
                  <a:cubicBezTo>
                    <a:pt x="22" y="31"/>
                    <a:pt x="24" y="41"/>
                    <a:pt x="24" y="51"/>
                  </a:cubicBezTo>
                  <a:cubicBezTo>
                    <a:pt x="24" y="51"/>
                    <a:pt x="23" y="52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1" y="41"/>
                    <a:pt x="18" y="33"/>
                    <a:pt x="15" y="24"/>
                  </a:cubicBezTo>
                  <a:cubicBezTo>
                    <a:pt x="13" y="20"/>
                    <a:pt x="11" y="16"/>
                    <a:pt x="8" y="12"/>
                  </a:cubicBezTo>
                  <a:cubicBezTo>
                    <a:pt x="6" y="8"/>
                    <a:pt x="3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71" name="iṧļïdè">
              <a:extLst>
                <a:ext uri="{FF2B5EF4-FFF2-40B4-BE49-F238E27FC236}">
                  <a16:creationId xmlns:a16="http://schemas.microsoft.com/office/drawing/2014/main" id="{BBE1B8D1-4B6C-4F5C-9F91-653A950867A3}"/>
                </a:ext>
              </a:extLst>
            </p:cNvPr>
            <p:cNvSpPr/>
            <p:nvPr userDrawn="1"/>
          </p:nvSpPr>
          <p:spPr bwMode="auto">
            <a:xfrm flipH="1">
              <a:off x="2408527" y="6002003"/>
              <a:ext cx="56231" cy="108445"/>
            </a:xfrm>
            <a:custGeom>
              <a:avLst/>
              <a:gdLst>
                <a:gd name="T0" fmla="*/ 27 w 27"/>
                <a:gd name="T1" fmla="*/ 1 h 52"/>
                <a:gd name="T2" fmla="*/ 17 w 27"/>
                <a:gd name="T3" fmla="*/ 12 h 52"/>
                <a:gd name="T4" fmla="*/ 9 w 27"/>
                <a:gd name="T5" fmla="*/ 24 h 52"/>
                <a:gd name="T6" fmla="*/ 3 w 27"/>
                <a:gd name="T7" fmla="*/ 51 h 52"/>
                <a:gd name="T8" fmla="*/ 2 w 27"/>
                <a:gd name="T9" fmla="*/ 52 h 52"/>
                <a:gd name="T10" fmla="*/ 1 w 27"/>
                <a:gd name="T11" fmla="*/ 52 h 52"/>
                <a:gd name="T12" fmla="*/ 1 w 27"/>
                <a:gd name="T13" fmla="*/ 37 h 52"/>
                <a:gd name="T14" fmla="*/ 6 w 27"/>
                <a:gd name="T15" fmla="*/ 22 h 52"/>
                <a:gd name="T16" fmla="*/ 14 w 27"/>
                <a:gd name="T17" fmla="*/ 10 h 52"/>
                <a:gd name="T18" fmla="*/ 26 w 27"/>
                <a:gd name="T19" fmla="*/ 0 h 52"/>
                <a:gd name="T20" fmla="*/ 27 w 27"/>
                <a:gd name="T21" fmla="*/ 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52">
                  <a:moveTo>
                    <a:pt x="27" y="1"/>
                  </a:moveTo>
                  <a:cubicBezTo>
                    <a:pt x="23" y="5"/>
                    <a:pt x="20" y="8"/>
                    <a:pt x="17" y="12"/>
                  </a:cubicBezTo>
                  <a:cubicBezTo>
                    <a:pt x="14" y="16"/>
                    <a:pt x="12" y="20"/>
                    <a:pt x="9" y="24"/>
                  </a:cubicBezTo>
                  <a:cubicBezTo>
                    <a:pt x="5" y="32"/>
                    <a:pt x="3" y="42"/>
                    <a:pt x="3" y="51"/>
                  </a:cubicBezTo>
                  <a:cubicBezTo>
                    <a:pt x="3" y="52"/>
                    <a:pt x="3" y="52"/>
                    <a:pt x="2" y="52"/>
                  </a:cubicBezTo>
                  <a:cubicBezTo>
                    <a:pt x="2" y="52"/>
                    <a:pt x="1" y="52"/>
                    <a:pt x="1" y="52"/>
                  </a:cubicBezTo>
                  <a:cubicBezTo>
                    <a:pt x="0" y="47"/>
                    <a:pt x="0" y="42"/>
                    <a:pt x="1" y="37"/>
                  </a:cubicBezTo>
                  <a:cubicBezTo>
                    <a:pt x="2" y="32"/>
                    <a:pt x="4" y="27"/>
                    <a:pt x="6" y="22"/>
                  </a:cubicBezTo>
                  <a:cubicBezTo>
                    <a:pt x="8" y="18"/>
                    <a:pt x="11" y="14"/>
                    <a:pt x="14" y="10"/>
                  </a:cubicBezTo>
                  <a:cubicBezTo>
                    <a:pt x="18" y="6"/>
                    <a:pt x="22" y="3"/>
                    <a:pt x="26" y="0"/>
                  </a:cubicBezTo>
                  <a:cubicBezTo>
                    <a:pt x="27" y="1"/>
                    <a:pt x="27" y="1"/>
                    <a:pt x="27" y="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72" name="íšľïḋe">
              <a:extLst>
                <a:ext uri="{FF2B5EF4-FFF2-40B4-BE49-F238E27FC236}">
                  <a16:creationId xmlns:a16="http://schemas.microsoft.com/office/drawing/2014/main" id="{72378426-5778-4054-9EEB-39697BCFC167}"/>
                </a:ext>
              </a:extLst>
            </p:cNvPr>
            <p:cNvSpPr/>
            <p:nvPr userDrawn="1"/>
          </p:nvSpPr>
          <p:spPr bwMode="auto">
            <a:xfrm flipH="1">
              <a:off x="2141431" y="5862430"/>
              <a:ext cx="61251" cy="94387"/>
            </a:xfrm>
            <a:custGeom>
              <a:avLst/>
              <a:gdLst>
                <a:gd name="T0" fmla="*/ 1 w 29"/>
                <a:gd name="T1" fmla="*/ 0 h 45"/>
                <a:gd name="T2" fmla="*/ 13 w 29"/>
                <a:gd name="T3" fmla="*/ 7 h 45"/>
                <a:gd name="T4" fmla="*/ 22 w 29"/>
                <a:gd name="T5" fmla="*/ 17 h 45"/>
                <a:gd name="T6" fmla="*/ 28 w 29"/>
                <a:gd name="T7" fmla="*/ 30 h 45"/>
                <a:gd name="T8" fmla="*/ 28 w 29"/>
                <a:gd name="T9" fmla="*/ 44 h 45"/>
                <a:gd name="T10" fmla="*/ 27 w 29"/>
                <a:gd name="T11" fmla="*/ 45 h 45"/>
                <a:gd name="T12" fmla="*/ 26 w 29"/>
                <a:gd name="T13" fmla="*/ 44 h 45"/>
                <a:gd name="T14" fmla="*/ 19 w 29"/>
                <a:gd name="T15" fmla="*/ 20 h 45"/>
                <a:gd name="T16" fmla="*/ 10 w 29"/>
                <a:gd name="T17" fmla="*/ 10 h 45"/>
                <a:gd name="T18" fmla="*/ 0 w 29"/>
                <a:gd name="T19" fmla="*/ 1 h 45"/>
                <a:gd name="T20" fmla="*/ 0 w 29"/>
                <a:gd name="T21" fmla="*/ 0 h 45"/>
                <a:gd name="T22" fmla="*/ 1 w 29"/>
                <a:gd name="T2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" h="45">
                  <a:moveTo>
                    <a:pt x="1" y="0"/>
                  </a:moveTo>
                  <a:cubicBezTo>
                    <a:pt x="5" y="2"/>
                    <a:pt x="9" y="4"/>
                    <a:pt x="13" y="7"/>
                  </a:cubicBezTo>
                  <a:cubicBezTo>
                    <a:pt x="16" y="10"/>
                    <a:pt x="19" y="14"/>
                    <a:pt x="22" y="17"/>
                  </a:cubicBezTo>
                  <a:cubicBezTo>
                    <a:pt x="25" y="21"/>
                    <a:pt x="27" y="26"/>
                    <a:pt x="28" y="30"/>
                  </a:cubicBezTo>
                  <a:cubicBezTo>
                    <a:pt x="29" y="35"/>
                    <a:pt x="29" y="40"/>
                    <a:pt x="28" y="44"/>
                  </a:cubicBezTo>
                  <a:cubicBezTo>
                    <a:pt x="28" y="45"/>
                    <a:pt x="28" y="45"/>
                    <a:pt x="27" y="45"/>
                  </a:cubicBezTo>
                  <a:cubicBezTo>
                    <a:pt x="27" y="45"/>
                    <a:pt x="26" y="44"/>
                    <a:pt x="26" y="44"/>
                  </a:cubicBezTo>
                  <a:cubicBezTo>
                    <a:pt x="26" y="35"/>
                    <a:pt x="23" y="27"/>
                    <a:pt x="19" y="20"/>
                  </a:cubicBezTo>
                  <a:cubicBezTo>
                    <a:pt x="16" y="16"/>
                    <a:pt x="13" y="13"/>
                    <a:pt x="10" y="10"/>
                  </a:cubicBezTo>
                  <a:cubicBezTo>
                    <a:pt x="7" y="6"/>
                    <a:pt x="4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73" name="íşḻïḓê">
              <a:extLst>
                <a:ext uri="{FF2B5EF4-FFF2-40B4-BE49-F238E27FC236}">
                  <a16:creationId xmlns:a16="http://schemas.microsoft.com/office/drawing/2014/main" id="{4D795580-D0DA-4494-B526-BB15197C9A5E}"/>
                </a:ext>
              </a:extLst>
            </p:cNvPr>
            <p:cNvSpPr/>
            <p:nvPr userDrawn="1"/>
          </p:nvSpPr>
          <p:spPr bwMode="auto">
            <a:xfrm flipH="1">
              <a:off x="2815983" y="5521026"/>
              <a:ext cx="214623" cy="220906"/>
            </a:xfrm>
            <a:custGeom>
              <a:avLst/>
              <a:gdLst>
                <a:gd name="T0" fmla="*/ 169 w 205"/>
                <a:gd name="T1" fmla="*/ 147 h 159"/>
                <a:gd name="T2" fmla="*/ 136 w 205"/>
                <a:gd name="T3" fmla="*/ 88 h 159"/>
                <a:gd name="T4" fmla="*/ 195 w 205"/>
                <a:gd name="T5" fmla="*/ 85 h 159"/>
                <a:gd name="T6" fmla="*/ 197 w 205"/>
                <a:gd name="T7" fmla="*/ 81 h 159"/>
                <a:gd name="T8" fmla="*/ 124 w 205"/>
                <a:gd name="T9" fmla="*/ 69 h 159"/>
                <a:gd name="T10" fmla="*/ 181 w 205"/>
                <a:gd name="T11" fmla="*/ 35 h 159"/>
                <a:gd name="T12" fmla="*/ 184 w 205"/>
                <a:gd name="T13" fmla="*/ 10 h 159"/>
                <a:gd name="T14" fmla="*/ 129 w 205"/>
                <a:gd name="T15" fmla="*/ 30 h 159"/>
                <a:gd name="T16" fmla="*/ 100 w 205"/>
                <a:gd name="T17" fmla="*/ 55 h 159"/>
                <a:gd name="T18" fmla="*/ 84 w 205"/>
                <a:gd name="T19" fmla="*/ 24 h 159"/>
                <a:gd name="T20" fmla="*/ 41 w 205"/>
                <a:gd name="T21" fmla="*/ 4 h 159"/>
                <a:gd name="T22" fmla="*/ 85 w 205"/>
                <a:gd name="T23" fmla="*/ 69 h 159"/>
                <a:gd name="T24" fmla="*/ 71 w 205"/>
                <a:gd name="T25" fmla="*/ 69 h 159"/>
                <a:gd name="T26" fmla="*/ 40 w 205"/>
                <a:gd name="T27" fmla="*/ 75 h 159"/>
                <a:gd name="T28" fmla="*/ 89 w 205"/>
                <a:gd name="T29" fmla="*/ 82 h 159"/>
                <a:gd name="T30" fmla="*/ 169 w 205"/>
                <a:gd name="T31" fmla="*/ 14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5" h="159">
                  <a:moveTo>
                    <a:pt x="169" y="147"/>
                  </a:moveTo>
                  <a:cubicBezTo>
                    <a:pt x="205" y="135"/>
                    <a:pt x="167" y="105"/>
                    <a:pt x="136" y="88"/>
                  </a:cubicBezTo>
                  <a:cubicBezTo>
                    <a:pt x="156" y="90"/>
                    <a:pt x="177" y="89"/>
                    <a:pt x="195" y="85"/>
                  </a:cubicBezTo>
                  <a:cubicBezTo>
                    <a:pt x="198" y="84"/>
                    <a:pt x="200" y="82"/>
                    <a:pt x="197" y="81"/>
                  </a:cubicBezTo>
                  <a:cubicBezTo>
                    <a:pt x="177" y="69"/>
                    <a:pt x="150" y="67"/>
                    <a:pt x="124" y="69"/>
                  </a:cubicBezTo>
                  <a:cubicBezTo>
                    <a:pt x="131" y="65"/>
                    <a:pt x="170" y="43"/>
                    <a:pt x="181" y="35"/>
                  </a:cubicBezTo>
                  <a:cubicBezTo>
                    <a:pt x="189" y="29"/>
                    <a:pt x="203" y="13"/>
                    <a:pt x="184" y="10"/>
                  </a:cubicBezTo>
                  <a:cubicBezTo>
                    <a:pt x="165" y="8"/>
                    <a:pt x="140" y="22"/>
                    <a:pt x="129" y="30"/>
                  </a:cubicBezTo>
                  <a:cubicBezTo>
                    <a:pt x="120" y="36"/>
                    <a:pt x="100" y="54"/>
                    <a:pt x="100" y="55"/>
                  </a:cubicBezTo>
                  <a:cubicBezTo>
                    <a:pt x="94" y="44"/>
                    <a:pt x="94" y="34"/>
                    <a:pt x="84" y="24"/>
                  </a:cubicBezTo>
                  <a:cubicBezTo>
                    <a:pt x="76" y="17"/>
                    <a:pt x="58" y="0"/>
                    <a:pt x="41" y="4"/>
                  </a:cubicBezTo>
                  <a:cubicBezTo>
                    <a:pt x="0" y="20"/>
                    <a:pt x="85" y="69"/>
                    <a:pt x="85" y="69"/>
                  </a:cubicBezTo>
                  <a:cubicBezTo>
                    <a:pt x="80" y="69"/>
                    <a:pt x="75" y="69"/>
                    <a:pt x="71" y="69"/>
                  </a:cubicBezTo>
                  <a:cubicBezTo>
                    <a:pt x="63" y="69"/>
                    <a:pt x="42" y="68"/>
                    <a:pt x="40" y="75"/>
                  </a:cubicBezTo>
                  <a:cubicBezTo>
                    <a:pt x="37" y="84"/>
                    <a:pt x="67" y="84"/>
                    <a:pt x="89" y="82"/>
                  </a:cubicBezTo>
                  <a:cubicBezTo>
                    <a:pt x="101" y="109"/>
                    <a:pt x="132" y="159"/>
                    <a:pt x="169" y="14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74" name="íṣlîḓé">
              <a:extLst>
                <a:ext uri="{FF2B5EF4-FFF2-40B4-BE49-F238E27FC236}">
                  <a16:creationId xmlns:a16="http://schemas.microsoft.com/office/drawing/2014/main" id="{B8D67F76-1134-46F8-A637-828630D25C4E}"/>
                </a:ext>
              </a:extLst>
            </p:cNvPr>
            <p:cNvSpPr/>
            <p:nvPr userDrawn="1"/>
          </p:nvSpPr>
          <p:spPr bwMode="auto">
            <a:xfrm flipH="1">
              <a:off x="3837375" y="6051045"/>
              <a:ext cx="48199" cy="81334"/>
            </a:xfrm>
            <a:custGeom>
              <a:avLst/>
              <a:gdLst>
                <a:gd name="T0" fmla="*/ 1 w 23"/>
                <a:gd name="T1" fmla="*/ 0 h 39"/>
                <a:gd name="T2" fmla="*/ 10 w 23"/>
                <a:gd name="T3" fmla="*/ 8 h 39"/>
                <a:gd name="T4" fmla="*/ 16 w 23"/>
                <a:gd name="T5" fmla="*/ 17 h 39"/>
                <a:gd name="T6" fmla="*/ 23 w 23"/>
                <a:gd name="T7" fmla="*/ 38 h 39"/>
                <a:gd name="T8" fmla="*/ 22 w 23"/>
                <a:gd name="T9" fmla="*/ 39 h 39"/>
                <a:gd name="T10" fmla="*/ 21 w 23"/>
                <a:gd name="T11" fmla="*/ 38 h 39"/>
                <a:gd name="T12" fmla="*/ 13 w 23"/>
                <a:gd name="T13" fmla="*/ 19 h 39"/>
                <a:gd name="T14" fmla="*/ 7 w 23"/>
                <a:gd name="T15" fmla="*/ 10 h 39"/>
                <a:gd name="T16" fmla="*/ 0 w 23"/>
                <a:gd name="T17" fmla="*/ 1 h 39"/>
                <a:gd name="T18" fmla="*/ 1 w 23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39">
                  <a:moveTo>
                    <a:pt x="1" y="0"/>
                  </a:moveTo>
                  <a:cubicBezTo>
                    <a:pt x="4" y="3"/>
                    <a:pt x="7" y="5"/>
                    <a:pt x="10" y="8"/>
                  </a:cubicBezTo>
                  <a:cubicBezTo>
                    <a:pt x="12" y="11"/>
                    <a:pt x="14" y="14"/>
                    <a:pt x="16" y="17"/>
                  </a:cubicBezTo>
                  <a:cubicBezTo>
                    <a:pt x="20" y="23"/>
                    <a:pt x="22" y="30"/>
                    <a:pt x="23" y="38"/>
                  </a:cubicBezTo>
                  <a:cubicBezTo>
                    <a:pt x="23" y="38"/>
                    <a:pt x="22" y="39"/>
                    <a:pt x="22" y="39"/>
                  </a:cubicBezTo>
                  <a:cubicBezTo>
                    <a:pt x="21" y="39"/>
                    <a:pt x="21" y="39"/>
                    <a:pt x="21" y="38"/>
                  </a:cubicBezTo>
                  <a:cubicBezTo>
                    <a:pt x="19" y="31"/>
                    <a:pt x="16" y="25"/>
                    <a:pt x="13" y="19"/>
                  </a:cubicBezTo>
                  <a:cubicBezTo>
                    <a:pt x="11" y="16"/>
                    <a:pt x="9" y="13"/>
                    <a:pt x="7" y="10"/>
                  </a:cubicBezTo>
                  <a:cubicBezTo>
                    <a:pt x="5" y="7"/>
                    <a:pt x="3" y="4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75" name="iṧlîḑê">
              <a:extLst>
                <a:ext uri="{FF2B5EF4-FFF2-40B4-BE49-F238E27FC236}">
                  <a16:creationId xmlns:a16="http://schemas.microsoft.com/office/drawing/2014/main" id="{BBF576DE-CD4A-4486-AA56-AA5351BE86F9}"/>
                </a:ext>
              </a:extLst>
            </p:cNvPr>
            <p:cNvSpPr/>
            <p:nvPr userDrawn="1"/>
          </p:nvSpPr>
          <p:spPr bwMode="auto">
            <a:xfrm flipH="1">
              <a:off x="3211808" y="6013894"/>
              <a:ext cx="50207" cy="108445"/>
            </a:xfrm>
            <a:custGeom>
              <a:avLst/>
              <a:gdLst>
                <a:gd name="T0" fmla="*/ 1 w 24"/>
                <a:gd name="T1" fmla="*/ 0 h 52"/>
                <a:gd name="T2" fmla="*/ 11 w 24"/>
                <a:gd name="T3" fmla="*/ 10 h 52"/>
                <a:gd name="T4" fmla="*/ 18 w 24"/>
                <a:gd name="T5" fmla="*/ 23 h 52"/>
                <a:gd name="T6" fmla="*/ 23 w 24"/>
                <a:gd name="T7" fmla="*/ 51 h 52"/>
                <a:gd name="T8" fmla="*/ 22 w 24"/>
                <a:gd name="T9" fmla="*/ 51 h 52"/>
                <a:gd name="T10" fmla="*/ 21 w 24"/>
                <a:gd name="T11" fmla="*/ 51 h 52"/>
                <a:gd name="T12" fmla="*/ 14 w 24"/>
                <a:gd name="T13" fmla="*/ 24 h 52"/>
                <a:gd name="T14" fmla="*/ 8 w 24"/>
                <a:gd name="T15" fmla="*/ 12 h 52"/>
                <a:gd name="T16" fmla="*/ 0 w 24"/>
                <a:gd name="T17" fmla="*/ 1 h 52"/>
                <a:gd name="T18" fmla="*/ 0 w 24"/>
                <a:gd name="T19" fmla="*/ 0 h 52"/>
                <a:gd name="T20" fmla="*/ 1 w 24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52">
                  <a:moveTo>
                    <a:pt x="1" y="0"/>
                  </a:moveTo>
                  <a:cubicBezTo>
                    <a:pt x="5" y="3"/>
                    <a:pt x="8" y="7"/>
                    <a:pt x="11" y="10"/>
                  </a:cubicBezTo>
                  <a:cubicBezTo>
                    <a:pt x="13" y="14"/>
                    <a:pt x="16" y="18"/>
                    <a:pt x="18" y="23"/>
                  </a:cubicBezTo>
                  <a:cubicBezTo>
                    <a:pt x="22" y="31"/>
                    <a:pt x="24" y="41"/>
                    <a:pt x="23" y="51"/>
                  </a:cubicBezTo>
                  <a:cubicBezTo>
                    <a:pt x="23" y="51"/>
                    <a:pt x="23" y="52"/>
                    <a:pt x="22" y="51"/>
                  </a:cubicBezTo>
                  <a:cubicBezTo>
                    <a:pt x="22" y="51"/>
                    <a:pt x="21" y="51"/>
                    <a:pt x="21" y="51"/>
                  </a:cubicBezTo>
                  <a:cubicBezTo>
                    <a:pt x="20" y="41"/>
                    <a:pt x="18" y="33"/>
                    <a:pt x="14" y="24"/>
                  </a:cubicBezTo>
                  <a:cubicBezTo>
                    <a:pt x="12" y="20"/>
                    <a:pt x="10" y="16"/>
                    <a:pt x="8" y="12"/>
                  </a:cubicBezTo>
                  <a:cubicBezTo>
                    <a:pt x="5" y="8"/>
                    <a:pt x="3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76" name="îṥḻîďe">
              <a:extLst>
                <a:ext uri="{FF2B5EF4-FFF2-40B4-BE49-F238E27FC236}">
                  <a16:creationId xmlns:a16="http://schemas.microsoft.com/office/drawing/2014/main" id="{51DFC595-8612-4A63-8867-D81F1E3D59B3}"/>
                </a:ext>
              </a:extLst>
            </p:cNvPr>
            <p:cNvSpPr/>
            <p:nvPr userDrawn="1"/>
          </p:nvSpPr>
          <p:spPr bwMode="auto">
            <a:xfrm flipH="1">
              <a:off x="4187814" y="6036987"/>
              <a:ext cx="50207" cy="79326"/>
            </a:xfrm>
            <a:custGeom>
              <a:avLst/>
              <a:gdLst>
                <a:gd name="T0" fmla="*/ 1 w 24"/>
                <a:gd name="T1" fmla="*/ 0 h 38"/>
                <a:gd name="T2" fmla="*/ 10 w 24"/>
                <a:gd name="T3" fmla="*/ 6 h 38"/>
                <a:gd name="T4" fmla="*/ 18 w 24"/>
                <a:gd name="T5" fmla="*/ 15 h 38"/>
                <a:gd name="T6" fmla="*/ 23 w 24"/>
                <a:gd name="T7" fmla="*/ 37 h 38"/>
                <a:gd name="T8" fmla="*/ 22 w 24"/>
                <a:gd name="T9" fmla="*/ 38 h 38"/>
                <a:gd name="T10" fmla="*/ 21 w 24"/>
                <a:gd name="T11" fmla="*/ 37 h 38"/>
                <a:gd name="T12" fmla="*/ 14 w 24"/>
                <a:gd name="T13" fmla="*/ 17 h 38"/>
                <a:gd name="T14" fmla="*/ 8 w 24"/>
                <a:gd name="T15" fmla="*/ 9 h 38"/>
                <a:gd name="T16" fmla="*/ 0 w 24"/>
                <a:gd name="T17" fmla="*/ 1 h 38"/>
                <a:gd name="T18" fmla="*/ 0 w 24"/>
                <a:gd name="T19" fmla="*/ 0 h 38"/>
                <a:gd name="T20" fmla="*/ 1 w 24"/>
                <a:gd name="T2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38">
                  <a:moveTo>
                    <a:pt x="1" y="0"/>
                  </a:moveTo>
                  <a:cubicBezTo>
                    <a:pt x="5" y="1"/>
                    <a:pt x="8" y="4"/>
                    <a:pt x="10" y="6"/>
                  </a:cubicBezTo>
                  <a:cubicBezTo>
                    <a:pt x="13" y="9"/>
                    <a:pt x="16" y="12"/>
                    <a:pt x="18" y="15"/>
                  </a:cubicBezTo>
                  <a:cubicBezTo>
                    <a:pt x="21" y="22"/>
                    <a:pt x="24" y="29"/>
                    <a:pt x="23" y="37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2" y="38"/>
                    <a:pt x="21" y="37"/>
                    <a:pt x="21" y="37"/>
                  </a:cubicBezTo>
                  <a:cubicBezTo>
                    <a:pt x="20" y="30"/>
                    <a:pt x="18" y="23"/>
                    <a:pt x="14" y="17"/>
                  </a:cubicBezTo>
                  <a:cubicBezTo>
                    <a:pt x="12" y="14"/>
                    <a:pt x="10" y="11"/>
                    <a:pt x="8" y="9"/>
                  </a:cubicBezTo>
                  <a:cubicBezTo>
                    <a:pt x="6" y="6"/>
                    <a:pt x="3" y="3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77" name="iṩḷiḍê">
              <a:extLst>
                <a:ext uri="{FF2B5EF4-FFF2-40B4-BE49-F238E27FC236}">
                  <a16:creationId xmlns:a16="http://schemas.microsoft.com/office/drawing/2014/main" id="{382100DB-05AC-402C-BCE5-6010F99C2B7C}"/>
                </a:ext>
              </a:extLst>
            </p:cNvPr>
            <p:cNvSpPr/>
            <p:nvPr userDrawn="1"/>
          </p:nvSpPr>
          <p:spPr bwMode="auto">
            <a:xfrm flipH="1">
              <a:off x="5866705" y="6051045"/>
              <a:ext cx="45185" cy="81334"/>
            </a:xfrm>
            <a:custGeom>
              <a:avLst/>
              <a:gdLst>
                <a:gd name="T0" fmla="*/ 1 w 22"/>
                <a:gd name="T1" fmla="*/ 0 h 39"/>
                <a:gd name="T2" fmla="*/ 9 w 22"/>
                <a:gd name="T3" fmla="*/ 8 h 39"/>
                <a:gd name="T4" fmla="*/ 15 w 22"/>
                <a:gd name="T5" fmla="*/ 17 h 39"/>
                <a:gd name="T6" fmla="*/ 22 w 22"/>
                <a:gd name="T7" fmla="*/ 38 h 39"/>
                <a:gd name="T8" fmla="*/ 21 w 22"/>
                <a:gd name="T9" fmla="*/ 39 h 39"/>
                <a:gd name="T10" fmla="*/ 20 w 22"/>
                <a:gd name="T11" fmla="*/ 38 h 39"/>
                <a:gd name="T12" fmla="*/ 12 w 22"/>
                <a:gd name="T13" fmla="*/ 19 h 39"/>
                <a:gd name="T14" fmla="*/ 6 w 22"/>
                <a:gd name="T15" fmla="*/ 10 h 39"/>
                <a:gd name="T16" fmla="*/ 0 w 22"/>
                <a:gd name="T17" fmla="*/ 1 h 39"/>
                <a:gd name="T18" fmla="*/ 0 w 22"/>
                <a:gd name="T19" fmla="*/ 0 h 39"/>
                <a:gd name="T20" fmla="*/ 1 w 22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9">
                  <a:moveTo>
                    <a:pt x="1" y="0"/>
                  </a:moveTo>
                  <a:cubicBezTo>
                    <a:pt x="4" y="3"/>
                    <a:pt x="6" y="5"/>
                    <a:pt x="9" y="8"/>
                  </a:cubicBezTo>
                  <a:cubicBezTo>
                    <a:pt x="11" y="11"/>
                    <a:pt x="13" y="14"/>
                    <a:pt x="15" y="17"/>
                  </a:cubicBezTo>
                  <a:cubicBezTo>
                    <a:pt x="19" y="23"/>
                    <a:pt x="22" y="30"/>
                    <a:pt x="22" y="38"/>
                  </a:cubicBezTo>
                  <a:cubicBezTo>
                    <a:pt x="22" y="38"/>
                    <a:pt x="22" y="39"/>
                    <a:pt x="21" y="39"/>
                  </a:cubicBezTo>
                  <a:cubicBezTo>
                    <a:pt x="21" y="39"/>
                    <a:pt x="20" y="39"/>
                    <a:pt x="20" y="38"/>
                  </a:cubicBezTo>
                  <a:cubicBezTo>
                    <a:pt x="18" y="31"/>
                    <a:pt x="15" y="25"/>
                    <a:pt x="12" y="19"/>
                  </a:cubicBezTo>
                  <a:cubicBezTo>
                    <a:pt x="10" y="16"/>
                    <a:pt x="8" y="13"/>
                    <a:pt x="6" y="10"/>
                  </a:cubicBezTo>
                  <a:cubicBezTo>
                    <a:pt x="4" y="7"/>
                    <a:pt x="2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78" name="iṥlíďè">
              <a:extLst>
                <a:ext uri="{FF2B5EF4-FFF2-40B4-BE49-F238E27FC236}">
                  <a16:creationId xmlns:a16="http://schemas.microsoft.com/office/drawing/2014/main" id="{299CC8D4-0AF4-477C-A5D8-BE3B9963DA0D}"/>
                </a:ext>
              </a:extLst>
            </p:cNvPr>
            <p:cNvSpPr/>
            <p:nvPr userDrawn="1"/>
          </p:nvSpPr>
          <p:spPr bwMode="auto">
            <a:xfrm flipH="1">
              <a:off x="5239128" y="6013894"/>
              <a:ext cx="49203" cy="108445"/>
            </a:xfrm>
            <a:custGeom>
              <a:avLst/>
              <a:gdLst>
                <a:gd name="T0" fmla="*/ 1 w 24"/>
                <a:gd name="T1" fmla="*/ 0 h 52"/>
                <a:gd name="T2" fmla="*/ 11 w 24"/>
                <a:gd name="T3" fmla="*/ 10 h 52"/>
                <a:gd name="T4" fmla="*/ 18 w 24"/>
                <a:gd name="T5" fmla="*/ 23 h 52"/>
                <a:gd name="T6" fmla="*/ 24 w 24"/>
                <a:gd name="T7" fmla="*/ 51 h 52"/>
                <a:gd name="T8" fmla="*/ 23 w 24"/>
                <a:gd name="T9" fmla="*/ 51 h 52"/>
                <a:gd name="T10" fmla="*/ 22 w 24"/>
                <a:gd name="T11" fmla="*/ 51 h 52"/>
                <a:gd name="T12" fmla="*/ 15 w 24"/>
                <a:gd name="T13" fmla="*/ 24 h 52"/>
                <a:gd name="T14" fmla="*/ 8 w 24"/>
                <a:gd name="T15" fmla="*/ 12 h 52"/>
                <a:gd name="T16" fmla="*/ 0 w 24"/>
                <a:gd name="T17" fmla="*/ 1 h 52"/>
                <a:gd name="T18" fmla="*/ 0 w 24"/>
                <a:gd name="T19" fmla="*/ 0 h 52"/>
                <a:gd name="T20" fmla="*/ 1 w 24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52">
                  <a:moveTo>
                    <a:pt x="1" y="0"/>
                  </a:moveTo>
                  <a:cubicBezTo>
                    <a:pt x="5" y="3"/>
                    <a:pt x="8" y="7"/>
                    <a:pt x="11" y="10"/>
                  </a:cubicBezTo>
                  <a:cubicBezTo>
                    <a:pt x="14" y="14"/>
                    <a:pt x="16" y="18"/>
                    <a:pt x="18" y="23"/>
                  </a:cubicBezTo>
                  <a:cubicBezTo>
                    <a:pt x="22" y="31"/>
                    <a:pt x="24" y="41"/>
                    <a:pt x="24" y="51"/>
                  </a:cubicBezTo>
                  <a:cubicBezTo>
                    <a:pt x="24" y="51"/>
                    <a:pt x="23" y="52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1" y="41"/>
                    <a:pt x="18" y="33"/>
                    <a:pt x="15" y="24"/>
                  </a:cubicBezTo>
                  <a:cubicBezTo>
                    <a:pt x="13" y="20"/>
                    <a:pt x="11" y="16"/>
                    <a:pt x="8" y="12"/>
                  </a:cubicBezTo>
                  <a:cubicBezTo>
                    <a:pt x="6" y="8"/>
                    <a:pt x="3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79" name="íṣlîḓé">
              <a:extLst>
                <a:ext uri="{FF2B5EF4-FFF2-40B4-BE49-F238E27FC236}">
                  <a16:creationId xmlns:a16="http://schemas.microsoft.com/office/drawing/2014/main" id="{87371EEC-CB4B-4FD9-90D9-9459AD199B27}"/>
                </a:ext>
              </a:extLst>
            </p:cNvPr>
            <p:cNvSpPr/>
            <p:nvPr userDrawn="1"/>
          </p:nvSpPr>
          <p:spPr bwMode="auto">
            <a:xfrm flipH="1">
              <a:off x="4248335" y="5937359"/>
              <a:ext cx="48199" cy="81334"/>
            </a:xfrm>
            <a:custGeom>
              <a:avLst/>
              <a:gdLst>
                <a:gd name="T0" fmla="*/ 1 w 23"/>
                <a:gd name="T1" fmla="*/ 0 h 39"/>
                <a:gd name="T2" fmla="*/ 10 w 23"/>
                <a:gd name="T3" fmla="*/ 8 h 39"/>
                <a:gd name="T4" fmla="*/ 16 w 23"/>
                <a:gd name="T5" fmla="*/ 17 h 39"/>
                <a:gd name="T6" fmla="*/ 23 w 23"/>
                <a:gd name="T7" fmla="*/ 38 h 39"/>
                <a:gd name="T8" fmla="*/ 22 w 23"/>
                <a:gd name="T9" fmla="*/ 39 h 39"/>
                <a:gd name="T10" fmla="*/ 21 w 23"/>
                <a:gd name="T11" fmla="*/ 38 h 39"/>
                <a:gd name="T12" fmla="*/ 13 w 23"/>
                <a:gd name="T13" fmla="*/ 19 h 39"/>
                <a:gd name="T14" fmla="*/ 7 w 23"/>
                <a:gd name="T15" fmla="*/ 10 h 39"/>
                <a:gd name="T16" fmla="*/ 0 w 23"/>
                <a:gd name="T17" fmla="*/ 1 h 39"/>
                <a:gd name="T18" fmla="*/ 1 w 23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39">
                  <a:moveTo>
                    <a:pt x="1" y="0"/>
                  </a:moveTo>
                  <a:cubicBezTo>
                    <a:pt x="4" y="3"/>
                    <a:pt x="7" y="5"/>
                    <a:pt x="10" y="8"/>
                  </a:cubicBezTo>
                  <a:cubicBezTo>
                    <a:pt x="12" y="11"/>
                    <a:pt x="14" y="14"/>
                    <a:pt x="16" y="17"/>
                  </a:cubicBezTo>
                  <a:cubicBezTo>
                    <a:pt x="20" y="23"/>
                    <a:pt x="22" y="30"/>
                    <a:pt x="23" y="38"/>
                  </a:cubicBezTo>
                  <a:cubicBezTo>
                    <a:pt x="23" y="38"/>
                    <a:pt x="22" y="39"/>
                    <a:pt x="22" y="39"/>
                  </a:cubicBezTo>
                  <a:cubicBezTo>
                    <a:pt x="21" y="39"/>
                    <a:pt x="21" y="39"/>
                    <a:pt x="21" y="38"/>
                  </a:cubicBezTo>
                  <a:cubicBezTo>
                    <a:pt x="19" y="31"/>
                    <a:pt x="16" y="25"/>
                    <a:pt x="13" y="19"/>
                  </a:cubicBezTo>
                  <a:cubicBezTo>
                    <a:pt x="11" y="16"/>
                    <a:pt x="9" y="13"/>
                    <a:pt x="7" y="10"/>
                  </a:cubicBezTo>
                  <a:cubicBezTo>
                    <a:pt x="5" y="7"/>
                    <a:pt x="3" y="4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80" name="iṧlîḑê">
              <a:extLst>
                <a:ext uri="{FF2B5EF4-FFF2-40B4-BE49-F238E27FC236}">
                  <a16:creationId xmlns:a16="http://schemas.microsoft.com/office/drawing/2014/main" id="{569C1FBB-6383-442F-B359-1595F4024A58}"/>
                </a:ext>
              </a:extLst>
            </p:cNvPr>
            <p:cNvSpPr/>
            <p:nvPr userDrawn="1"/>
          </p:nvSpPr>
          <p:spPr bwMode="auto">
            <a:xfrm flipH="1">
              <a:off x="3622769" y="5900208"/>
              <a:ext cx="50207" cy="108445"/>
            </a:xfrm>
            <a:custGeom>
              <a:avLst/>
              <a:gdLst>
                <a:gd name="T0" fmla="*/ 1 w 24"/>
                <a:gd name="T1" fmla="*/ 0 h 52"/>
                <a:gd name="T2" fmla="*/ 11 w 24"/>
                <a:gd name="T3" fmla="*/ 10 h 52"/>
                <a:gd name="T4" fmla="*/ 18 w 24"/>
                <a:gd name="T5" fmla="*/ 23 h 52"/>
                <a:gd name="T6" fmla="*/ 23 w 24"/>
                <a:gd name="T7" fmla="*/ 51 h 52"/>
                <a:gd name="T8" fmla="*/ 22 w 24"/>
                <a:gd name="T9" fmla="*/ 51 h 52"/>
                <a:gd name="T10" fmla="*/ 21 w 24"/>
                <a:gd name="T11" fmla="*/ 51 h 52"/>
                <a:gd name="T12" fmla="*/ 14 w 24"/>
                <a:gd name="T13" fmla="*/ 24 h 52"/>
                <a:gd name="T14" fmla="*/ 8 w 24"/>
                <a:gd name="T15" fmla="*/ 12 h 52"/>
                <a:gd name="T16" fmla="*/ 0 w 24"/>
                <a:gd name="T17" fmla="*/ 1 h 52"/>
                <a:gd name="T18" fmla="*/ 0 w 24"/>
                <a:gd name="T19" fmla="*/ 0 h 52"/>
                <a:gd name="T20" fmla="*/ 1 w 24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52">
                  <a:moveTo>
                    <a:pt x="1" y="0"/>
                  </a:moveTo>
                  <a:cubicBezTo>
                    <a:pt x="5" y="3"/>
                    <a:pt x="8" y="7"/>
                    <a:pt x="11" y="10"/>
                  </a:cubicBezTo>
                  <a:cubicBezTo>
                    <a:pt x="13" y="14"/>
                    <a:pt x="16" y="18"/>
                    <a:pt x="18" y="23"/>
                  </a:cubicBezTo>
                  <a:cubicBezTo>
                    <a:pt x="22" y="31"/>
                    <a:pt x="24" y="41"/>
                    <a:pt x="23" y="51"/>
                  </a:cubicBezTo>
                  <a:cubicBezTo>
                    <a:pt x="23" y="51"/>
                    <a:pt x="23" y="52"/>
                    <a:pt x="22" y="51"/>
                  </a:cubicBezTo>
                  <a:cubicBezTo>
                    <a:pt x="22" y="51"/>
                    <a:pt x="21" y="51"/>
                    <a:pt x="21" y="51"/>
                  </a:cubicBezTo>
                  <a:cubicBezTo>
                    <a:pt x="20" y="41"/>
                    <a:pt x="18" y="33"/>
                    <a:pt x="14" y="24"/>
                  </a:cubicBezTo>
                  <a:cubicBezTo>
                    <a:pt x="12" y="20"/>
                    <a:pt x="10" y="16"/>
                    <a:pt x="8" y="12"/>
                  </a:cubicBezTo>
                  <a:cubicBezTo>
                    <a:pt x="5" y="8"/>
                    <a:pt x="3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81" name="îṥḻîďe">
              <a:extLst>
                <a:ext uri="{FF2B5EF4-FFF2-40B4-BE49-F238E27FC236}">
                  <a16:creationId xmlns:a16="http://schemas.microsoft.com/office/drawing/2014/main" id="{EF3A5A25-89FE-4A5A-8430-D50A39EA141D}"/>
                </a:ext>
              </a:extLst>
            </p:cNvPr>
            <p:cNvSpPr/>
            <p:nvPr userDrawn="1"/>
          </p:nvSpPr>
          <p:spPr bwMode="auto">
            <a:xfrm flipH="1">
              <a:off x="4598774" y="5923301"/>
              <a:ext cx="50207" cy="79326"/>
            </a:xfrm>
            <a:custGeom>
              <a:avLst/>
              <a:gdLst>
                <a:gd name="T0" fmla="*/ 1 w 24"/>
                <a:gd name="T1" fmla="*/ 0 h 38"/>
                <a:gd name="T2" fmla="*/ 10 w 24"/>
                <a:gd name="T3" fmla="*/ 6 h 38"/>
                <a:gd name="T4" fmla="*/ 18 w 24"/>
                <a:gd name="T5" fmla="*/ 15 h 38"/>
                <a:gd name="T6" fmla="*/ 23 w 24"/>
                <a:gd name="T7" fmla="*/ 37 h 38"/>
                <a:gd name="T8" fmla="*/ 22 w 24"/>
                <a:gd name="T9" fmla="*/ 38 h 38"/>
                <a:gd name="T10" fmla="*/ 21 w 24"/>
                <a:gd name="T11" fmla="*/ 37 h 38"/>
                <a:gd name="T12" fmla="*/ 14 w 24"/>
                <a:gd name="T13" fmla="*/ 17 h 38"/>
                <a:gd name="T14" fmla="*/ 8 w 24"/>
                <a:gd name="T15" fmla="*/ 9 h 38"/>
                <a:gd name="T16" fmla="*/ 0 w 24"/>
                <a:gd name="T17" fmla="*/ 1 h 38"/>
                <a:gd name="T18" fmla="*/ 0 w 24"/>
                <a:gd name="T19" fmla="*/ 0 h 38"/>
                <a:gd name="T20" fmla="*/ 1 w 24"/>
                <a:gd name="T2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38">
                  <a:moveTo>
                    <a:pt x="1" y="0"/>
                  </a:moveTo>
                  <a:cubicBezTo>
                    <a:pt x="5" y="1"/>
                    <a:pt x="8" y="4"/>
                    <a:pt x="10" y="6"/>
                  </a:cubicBezTo>
                  <a:cubicBezTo>
                    <a:pt x="13" y="9"/>
                    <a:pt x="16" y="12"/>
                    <a:pt x="18" y="15"/>
                  </a:cubicBezTo>
                  <a:cubicBezTo>
                    <a:pt x="21" y="22"/>
                    <a:pt x="24" y="29"/>
                    <a:pt x="23" y="37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2" y="38"/>
                    <a:pt x="21" y="37"/>
                    <a:pt x="21" y="37"/>
                  </a:cubicBezTo>
                  <a:cubicBezTo>
                    <a:pt x="20" y="30"/>
                    <a:pt x="18" y="23"/>
                    <a:pt x="14" y="17"/>
                  </a:cubicBezTo>
                  <a:cubicBezTo>
                    <a:pt x="12" y="14"/>
                    <a:pt x="10" y="11"/>
                    <a:pt x="8" y="9"/>
                  </a:cubicBezTo>
                  <a:cubicBezTo>
                    <a:pt x="6" y="6"/>
                    <a:pt x="3" y="3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82" name="iṩḷiḍê">
              <a:extLst>
                <a:ext uri="{FF2B5EF4-FFF2-40B4-BE49-F238E27FC236}">
                  <a16:creationId xmlns:a16="http://schemas.microsoft.com/office/drawing/2014/main" id="{DCB2238B-2194-4B94-8A48-3265CFBDB1B5}"/>
                </a:ext>
              </a:extLst>
            </p:cNvPr>
            <p:cNvSpPr/>
            <p:nvPr userDrawn="1"/>
          </p:nvSpPr>
          <p:spPr bwMode="auto">
            <a:xfrm flipH="1">
              <a:off x="6277665" y="5937359"/>
              <a:ext cx="45185" cy="81334"/>
            </a:xfrm>
            <a:custGeom>
              <a:avLst/>
              <a:gdLst>
                <a:gd name="T0" fmla="*/ 1 w 22"/>
                <a:gd name="T1" fmla="*/ 0 h 39"/>
                <a:gd name="T2" fmla="*/ 9 w 22"/>
                <a:gd name="T3" fmla="*/ 8 h 39"/>
                <a:gd name="T4" fmla="*/ 15 w 22"/>
                <a:gd name="T5" fmla="*/ 17 h 39"/>
                <a:gd name="T6" fmla="*/ 22 w 22"/>
                <a:gd name="T7" fmla="*/ 38 h 39"/>
                <a:gd name="T8" fmla="*/ 21 w 22"/>
                <a:gd name="T9" fmla="*/ 39 h 39"/>
                <a:gd name="T10" fmla="*/ 20 w 22"/>
                <a:gd name="T11" fmla="*/ 38 h 39"/>
                <a:gd name="T12" fmla="*/ 12 w 22"/>
                <a:gd name="T13" fmla="*/ 19 h 39"/>
                <a:gd name="T14" fmla="*/ 6 w 22"/>
                <a:gd name="T15" fmla="*/ 10 h 39"/>
                <a:gd name="T16" fmla="*/ 0 w 22"/>
                <a:gd name="T17" fmla="*/ 1 h 39"/>
                <a:gd name="T18" fmla="*/ 0 w 22"/>
                <a:gd name="T19" fmla="*/ 0 h 39"/>
                <a:gd name="T20" fmla="*/ 1 w 22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9">
                  <a:moveTo>
                    <a:pt x="1" y="0"/>
                  </a:moveTo>
                  <a:cubicBezTo>
                    <a:pt x="4" y="3"/>
                    <a:pt x="6" y="5"/>
                    <a:pt x="9" y="8"/>
                  </a:cubicBezTo>
                  <a:cubicBezTo>
                    <a:pt x="11" y="11"/>
                    <a:pt x="13" y="14"/>
                    <a:pt x="15" y="17"/>
                  </a:cubicBezTo>
                  <a:cubicBezTo>
                    <a:pt x="19" y="23"/>
                    <a:pt x="22" y="30"/>
                    <a:pt x="22" y="38"/>
                  </a:cubicBezTo>
                  <a:cubicBezTo>
                    <a:pt x="22" y="38"/>
                    <a:pt x="22" y="39"/>
                    <a:pt x="21" y="39"/>
                  </a:cubicBezTo>
                  <a:cubicBezTo>
                    <a:pt x="21" y="39"/>
                    <a:pt x="20" y="39"/>
                    <a:pt x="20" y="38"/>
                  </a:cubicBezTo>
                  <a:cubicBezTo>
                    <a:pt x="18" y="31"/>
                    <a:pt x="15" y="25"/>
                    <a:pt x="12" y="19"/>
                  </a:cubicBezTo>
                  <a:cubicBezTo>
                    <a:pt x="10" y="16"/>
                    <a:pt x="8" y="13"/>
                    <a:pt x="6" y="10"/>
                  </a:cubicBezTo>
                  <a:cubicBezTo>
                    <a:pt x="4" y="7"/>
                    <a:pt x="2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83" name="iṥlíďè">
              <a:extLst>
                <a:ext uri="{FF2B5EF4-FFF2-40B4-BE49-F238E27FC236}">
                  <a16:creationId xmlns:a16="http://schemas.microsoft.com/office/drawing/2014/main" id="{E9193D01-2A3E-4BCF-B5EE-74C449EB242E}"/>
                </a:ext>
              </a:extLst>
            </p:cNvPr>
            <p:cNvSpPr/>
            <p:nvPr userDrawn="1"/>
          </p:nvSpPr>
          <p:spPr bwMode="auto">
            <a:xfrm flipH="1">
              <a:off x="5650088" y="5900208"/>
              <a:ext cx="49203" cy="108445"/>
            </a:xfrm>
            <a:custGeom>
              <a:avLst/>
              <a:gdLst>
                <a:gd name="T0" fmla="*/ 1 w 24"/>
                <a:gd name="T1" fmla="*/ 0 h 52"/>
                <a:gd name="T2" fmla="*/ 11 w 24"/>
                <a:gd name="T3" fmla="*/ 10 h 52"/>
                <a:gd name="T4" fmla="*/ 18 w 24"/>
                <a:gd name="T5" fmla="*/ 23 h 52"/>
                <a:gd name="T6" fmla="*/ 24 w 24"/>
                <a:gd name="T7" fmla="*/ 51 h 52"/>
                <a:gd name="T8" fmla="*/ 23 w 24"/>
                <a:gd name="T9" fmla="*/ 51 h 52"/>
                <a:gd name="T10" fmla="*/ 22 w 24"/>
                <a:gd name="T11" fmla="*/ 51 h 52"/>
                <a:gd name="T12" fmla="*/ 15 w 24"/>
                <a:gd name="T13" fmla="*/ 24 h 52"/>
                <a:gd name="T14" fmla="*/ 8 w 24"/>
                <a:gd name="T15" fmla="*/ 12 h 52"/>
                <a:gd name="T16" fmla="*/ 0 w 24"/>
                <a:gd name="T17" fmla="*/ 1 h 52"/>
                <a:gd name="T18" fmla="*/ 0 w 24"/>
                <a:gd name="T19" fmla="*/ 0 h 52"/>
                <a:gd name="T20" fmla="*/ 1 w 24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52">
                  <a:moveTo>
                    <a:pt x="1" y="0"/>
                  </a:moveTo>
                  <a:cubicBezTo>
                    <a:pt x="5" y="3"/>
                    <a:pt x="8" y="7"/>
                    <a:pt x="11" y="10"/>
                  </a:cubicBezTo>
                  <a:cubicBezTo>
                    <a:pt x="14" y="14"/>
                    <a:pt x="16" y="18"/>
                    <a:pt x="18" y="23"/>
                  </a:cubicBezTo>
                  <a:cubicBezTo>
                    <a:pt x="22" y="31"/>
                    <a:pt x="24" y="41"/>
                    <a:pt x="24" y="51"/>
                  </a:cubicBezTo>
                  <a:cubicBezTo>
                    <a:pt x="24" y="51"/>
                    <a:pt x="23" y="52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1" y="41"/>
                    <a:pt x="18" y="33"/>
                    <a:pt x="15" y="24"/>
                  </a:cubicBezTo>
                  <a:cubicBezTo>
                    <a:pt x="13" y="20"/>
                    <a:pt x="11" y="16"/>
                    <a:pt x="8" y="12"/>
                  </a:cubicBezTo>
                  <a:cubicBezTo>
                    <a:pt x="6" y="8"/>
                    <a:pt x="3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84" name="íṣlîḓé">
              <a:extLst>
                <a:ext uri="{FF2B5EF4-FFF2-40B4-BE49-F238E27FC236}">
                  <a16:creationId xmlns:a16="http://schemas.microsoft.com/office/drawing/2014/main" id="{7A604376-0235-4709-A43A-098A8E90D01A}"/>
                </a:ext>
              </a:extLst>
            </p:cNvPr>
            <p:cNvSpPr/>
            <p:nvPr userDrawn="1"/>
          </p:nvSpPr>
          <p:spPr bwMode="auto">
            <a:xfrm flipH="1">
              <a:off x="4361479" y="6206842"/>
              <a:ext cx="48199" cy="81334"/>
            </a:xfrm>
            <a:custGeom>
              <a:avLst/>
              <a:gdLst>
                <a:gd name="T0" fmla="*/ 1 w 23"/>
                <a:gd name="T1" fmla="*/ 0 h 39"/>
                <a:gd name="T2" fmla="*/ 10 w 23"/>
                <a:gd name="T3" fmla="*/ 8 h 39"/>
                <a:gd name="T4" fmla="*/ 16 w 23"/>
                <a:gd name="T5" fmla="*/ 17 h 39"/>
                <a:gd name="T6" fmla="*/ 23 w 23"/>
                <a:gd name="T7" fmla="*/ 38 h 39"/>
                <a:gd name="T8" fmla="*/ 22 w 23"/>
                <a:gd name="T9" fmla="*/ 39 h 39"/>
                <a:gd name="T10" fmla="*/ 21 w 23"/>
                <a:gd name="T11" fmla="*/ 38 h 39"/>
                <a:gd name="T12" fmla="*/ 13 w 23"/>
                <a:gd name="T13" fmla="*/ 19 h 39"/>
                <a:gd name="T14" fmla="*/ 7 w 23"/>
                <a:gd name="T15" fmla="*/ 10 h 39"/>
                <a:gd name="T16" fmla="*/ 0 w 23"/>
                <a:gd name="T17" fmla="*/ 1 h 39"/>
                <a:gd name="T18" fmla="*/ 1 w 23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39">
                  <a:moveTo>
                    <a:pt x="1" y="0"/>
                  </a:moveTo>
                  <a:cubicBezTo>
                    <a:pt x="4" y="3"/>
                    <a:pt x="7" y="5"/>
                    <a:pt x="10" y="8"/>
                  </a:cubicBezTo>
                  <a:cubicBezTo>
                    <a:pt x="12" y="11"/>
                    <a:pt x="14" y="14"/>
                    <a:pt x="16" y="17"/>
                  </a:cubicBezTo>
                  <a:cubicBezTo>
                    <a:pt x="20" y="23"/>
                    <a:pt x="22" y="30"/>
                    <a:pt x="23" y="38"/>
                  </a:cubicBezTo>
                  <a:cubicBezTo>
                    <a:pt x="23" y="38"/>
                    <a:pt x="22" y="39"/>
                    <a:pt x="22" y="39"/>
                  </a:cubicBezTo>
                  <a:cubicBezTo>
                    <a:pt x="21" y="39"/>
                    <a:pt x="21" y="39"/>
                    <a:pt x="21" y="38"/>
                  </a:cubicBezTo>
                  <a:cubicBezTo>
                    <a:pt x="19" y="31"/>
                    <a:pt x="16" y="25"/>
                    <a:pt x="13" y="19"/>
                  </a:cubicBezTo>
                  <a:cubicBezTo>
                    <a:pt x="11" y="16"/>
                    <a:pt x="9" y="13"/>
                    <a:pt x="7" y="10"/>
                  </a:cubicBezTo>
                  <a:cubicBezTo>
                    <a:pt x="5" y="7"/>
                    <a:pt x="3" y="4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85" name="iṧlîḑê">
              <a:extLst>
                <a:ext uri="{FF2B5EF4-FFF2-40B4-BE49-F238E27FC236}">
                  <a16:creationId xmlns:a16="http://schemas.microsoft.com/office/drawing/2014/main" id="{D4492002-F27D-4BEE-AD9A-10A736794D1E}"/>
                </a:ext>
              </a:extLst>
            </p:cNvPr>
            <p:cNvSpPr/>
            <p:nvPr userDrawn="1"/>
          </p:nvSpPr>
          <p:spPr bwMode="auto">
            <a:xfrm flipH="1">
              <a:off x="3735912" y="6169691"/>
              <a:ext cx="50207" cy="108445"/>
            </a:xfrm>
            <a:custGeom>
              <a:avLst/>
              <a:gdLst>
                <a:gd name="T0" fmla="*/ 1 w 24"/>
                <a:gd name="T1" fmla="*/ 0 h 52"/>
                <a:gd name="T2" fmla="*/ 11 w 24"/>
                <a:gd name="T3" fmla="*/ 10 h 52"/>
                <a:gd name="T4" fmla="*/ 18 w 24"/>
                <a:gd name="T5" fmla="*/ 23 h 52"/>
                <a:gd name="T6" fmla="*/ 23 w 24"/>
                <a:gd name="T7" fmla="*/ 51 h 52"/>
                <a:gd name="T8" fmla="*/ 22 w 24"/>
                <a:gd name="T9" fmla="*/ 51 h 52"/>
                <a:gd name="T10" fmla="*/ 21 w 24"/>
                <a:gd name="T11" fmla="*/ 51 h 52"/>
                <a:gd name="T12" fmla="*/ 14 w 24"/>
                <a:gd name="T13" fmla="*/ 24 h 52"/>
                <a:gd name="T14" fmla="*/ 8 w 24"/>
                <a:gd name="T15" fmla="*/ 12 h 52"/>
                <a:gd name="T16" fmla="*/ 0 w 24"/>
                <a:gd name="T17" fmla="*/ 1 h 52"/>
                <a:gd name="T18" fmla="*/ 0 w 24"/>
                <a:gd name="T19" fmla="*/ 0 h 52"/>
                <a:gd name="T20" fmla="*/ 1 w 24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52">
                  <a:moveTo>
                    <a:pt x="1" y="0"/>
                  </a:moveTo>
                  <a:cubicBezTo>
                    <a:pt x="5" y="3"/>
                    <a:pt x="8" y="7"/>
                    <a:pt x="11" y="10"/>
                  </a:cubicBezTo>
                  <a:cubicBezTo>
                    <a:pt x="13" y="14"/>
                    <a:pt x="16" y="18"/>
                    <a:pt x="18" y="23"/>
                  </a:cubicBezTo>
                  <a:cubicBezTo>
                    <a:pt x="22" y="31"/>
                    <a:pt x="24" y="41"/>
                    <a:pt x="23" y="51"/>
                  </a:cubicBezTo>
                  <a:cubicBezTo>
                    <a:pt x="23" y="51"/>
                    <a:pt x="23" y="52"/>
                    <a:pt x="22" y="51"/>
                  </a:cubicBezTo>
                  <a:cubicBezTo>
                    <a:pt x="22" y="51"/>
                    <a:pt x="21" y="51"/>
                    <a:pt x="21" y="51"/>
                  </a:cubicBezTo>
                  <a:cubicBezTo>
                    <a:pt x="20" y="41"/>
                    <a:pt x="18" y="33"/>
                    <a:pt x="14" y="24"/>
                  </a:cubicBezTo>
                  <a:cubicBezTo>
                    <a:pt x="12" y="20"/>
                    <a:pt x="10" y="16"/>
                    <a:pt x="8" y="12"/>
                  </a:cubicBezTo>
                  <a:cubicBezTo>
                    <a:pt x="5" y="8"/>
                    <a:pt x="3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86" name="îṥḻîďe">
              <a:extLst>
                <a:ext uri="{FF2B5EF4-FFF2-40B4-BE49-F238E27FC236}">
                  <a16:creationId xmlns:a16="http://schemas.microsoft.com/office/drawing/2014/main" id="{60ED54D6-34A7-44AA-BB92-D1ED54795D19}"/>
                </a:ext>
              </a:extLst>
            </p:cNvPr>
            <p:cNvSpPr/>
            <p:nvPr userDrawn="1"/>
          </p:nvSpPr>
          <p:spPr bwMode="auto">
            <a:xfrm flipH="1">
              <a:off x="4711918" y="6192784"/>
              <a:ext cx="50207" cy="79326"/>
            </a:xfrm>
            <a:custGeom>
              <a:avLst/>
              <a:gdLst>
                <a:gd name="T0" fmla="*/ 1 w 24"/>
                <a:gd name="T1" fmla="*/ 0 h 38"/>
                <a:gd name="T2" fmla="*/ 10 w 24"/>
                <a:gd name="T3" fmla="*/ 6 h 38"/>
                <a:gd name="T4" fmla="*/ 18 w 24"/>
                <a:gd name="T5" fmla="*/ 15 h 38"/>
                <a:gd name="T6" fmla="*/ 23 w 24"/>
                <a:gd name="T7" fmla="*/ 37 h 38"/>
                <a:gd name="T8" fmla="*/ 22 w 24"/>
                <a:gd name="T9" fmla="*/ 38 h 38"/>
                <a:gd name="T10" fmla="*/ 21 w 24"/>
                <a:gd name="T11" fmla="*/ 37 h 38"/>
                <a:gd name="T12" fmla="*/ 14 w 24"/>
                <a:gd name="T13" fmla="*/ 17 h 38"/>
                <a:gd name="T14" fmla="*/ 8 w 24"/>
                <a:gd name="T15" fmla="*/ 9 h 38"/>
                <a:gd name="T16" fmla="*/ 0 w 24"/>
                <a:gd name="T17" fmla="*/ 1 h 38"/>
                <a:gd name="T18" fmla="*/ 0 w 24"/>
                <a:gd name="T19" fmla="*/ 0 h 38"/>
                <a:gd name="T20" fmla="*/ 1 w 24"/>
                <a:gd name="T2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38">
                  <a:moveTo>
                    <a:pt x="1" y="0"/>
                  </a:moveTo>
                  <a:cubicBezTo>
                    <a:pt x="5" y="1"/>
                    <a:pt x="8" y="4"/>
                    <a:pt x="10" y="6"/>
                  </a:cubicBezTo>
                  <a:cubicBezTo>
                    <a:pt x="13" y="9"/>
                    <a:pt x="16" y="12"/>
                    <a:pt x="18" y="15"/>
                  </a:cubicBezTo>
                  <a:cubicBezTo>
                    <a:pt x="21" y="22"/>
                    <a:pt x="24" y="29"/>
                    <a:pt x="23" y="37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2" y="38"/>
                    <a:pt x="21" y="37"/>
                    <a:pt x="21" y="37"/>
                  </a:cubicBezTo>
                  <a:cubicBezTo>
                    <a:pt x="20" y="30"/>
                    <a:pt x="18" y="23"/>
                    <a:pt x="14" y="17"/>
                  </a:cubicBezTo>
                  <a:cubicBezTo>
                    <a:pt x="12" y="14"/>
                    <a:pt x="10" y="11"/>
                    <a:pt x="8" y="9"/>
                  </a:cubicBezTo>
                  <a:cubicBezTo>
                    <a:pt x="6" y="6"/>
                    <a:pt x="3" y="3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87" name="iṩḷiḍê">
              <a:extLst>
                <a:ext uri="{FF2B5EF4-FFF2-40B4-BE49-F238E27FC236}">
                  <a16:creationId xmlns:a16="http://schemas.microsoft.com/office/drawing/2014/main" id="{04BDCF5F-755C-478D-8020-46FD05211F0B}"/>
                </a:ext>
              </a:extLst>
            </p:cNvPr>
            <p:cNvSpPr/>
            <p:nvPr userDrawn="1"/>
          </p:nvSpPr>
          <p:spPr bwMode="auto">
            <a:xfrm flipH="1">
              <a:off x="6390809" y="6206842"/>
              <a:ext cx="45185" cy="81334"/>
            </a:xfrm>
            <a:custGeom>
              <a:avLst/>
              <a:gdLst>
                <a:gd name="T0" fmla="*/ 1 w 22"/>
                <a:gd name="T1" fmla="*/ 0 h 39"/>
                <a:gd name="T2" fmla="*/ 9 w 22"/>
                <a:gd name="T3" fmla="*/ 8 h 39"/>
                <a:gd name="T4" fmla="*/ 15 w 22"/>
                <a:gd name="T5" fmla="*/ 17 h 39"/>
                <a:gd name="T6" fmla="*/ 22 w 22"/>
                <a:gd name="T7" fmla="*/ 38 h 39"/>
                <a:gd name="T8" fmla="*/ 21 w 22"/>
                <a:gd name="T9" fmla="*/ 39 h 39"/>
                <a:gd name="T10" fmla="*/ 20 w 22"/>
                <a:gd name="T11" fmla="*/ 38 h 39"/>
                <a:gd name="T12" fmla="*/ 12 w 22"/>
                <a:gd name="T13" fmla="*/ 19 h 39"/>
                <a:gd name="T14" fmla="*/ 6 w 22"/>
                <a:gd name="T15" fmla="*/ 10 h 39"/>
                <a:gd name="T16" fmla="*/ 0 w 22"/>
                <a:gd name="T17" fmla="*/ 1 h 39"/>
                <a:gd name="T18" fmla="*/ 0 w 22"/>
                <a:gd name="T19" fmla="*/ 0 h 39"/>
                <a:gd name="T20" fmla="*/ 1 w 22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9">
                  <a:moveTo>
                    <a:pt x="1" y="0"/>
                  </a:moveTo>
                  <a:cubicBezTo>
                    <a:pt x="4" y="3"/>
                    <a:pt x="6" y="5"/>
                    <a:pt x="9" y="8"/>
                  </a:cubicBezTo>
                  <a:cubicBezTo>
                    <a:pt x="11" y="11"/>
                    <a:pt x="13" y="14"/>
                    <a:pt x="15" y="17"/>
                  </a:cubicBezTo>
                  <a:cubicBezTo>
                    <a:pt x="19" y="23"/>
                    <a:pt x="22" y="30"/>
                    <a:pt x="22" y="38"/>
                  </a:cubicBezTo>
                  <a:cubicBezTo>
                    <a:pt x="22" y="38"/>
                    <a:pt x="22" y="39"/>
                    <a:pt x="21" y="39"/>
                  </a:cubicBezTo>
                  <a:cubicBezTo>
                    <a:pt x="21" y="39"/>
                    <a:pt x="20" y="39"/>
                    <a:pt x="20" y="38"/>
                  </a:cubicBezTo>
                  <a:cubicBezTo>
                    <a:pt x="18" y="31"/>
                    <a:pt x="15" y="25"/>
                    <a:pt x="12" y="19"/>
                  </a:cubicBezTo>
                  <a:cubicBezTo>
                    <a:pt x="10" y="16"/>
                    <a:pt x="8" y="13"/>
                    <a:pt x="6" y="10"/>
                  </a:cubicBezTo>
                  <a:cubicBezTo>
                    <a:pt x="4" y="7"/>
                    <a:pt x="2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88" name="iṥlíďè">
              <a:extLst>
                <a:ext uri="{FF2B5EF4-FFF2-40B4-BE49-F238E27FC236}">
                  <a16:creationId xmlns:a16="http://schemas.microsoft.com/office/drawing/2014/main" id="{D9DEE8D4-7059-4C46-83CB-E277D0866388}"/>
                </a:ext>
              </a:extLst>
            </p:cNvPr>
            <p:cNvSpPr/>
            <p:nvPr userDrawn="1"/>
          </p:nvSpPr>
          <p:spPr bwMode="auto">
            <a:xfrm flipH="1">
              <a:off x="5763232" y="6169691"/>
              <a:ext cx="49203" cy="108445"/>
            </a:xfrm>
            <a:custGeom>
              <a:avLst/>
              <a:gdLst>
                <a:gd name="T0" fmla="*/ 1 w 24"/>
                <a:gd name="T1" fmla="*/ 0 h 52"/>
                <a:gd name="T2" fmla="*/ 11 w 24"/>
                <a:gd name="T3" fmla="*/ 10 h 52"/>
                <a:gd name="T4" fmla="*/ 18 w 24"/>
                <a:gd name="T5" fmla="*/ 23 h 52"/>
                <a:gd name="T6" fmla="*/ 24 w 24"/>
                <a:gd name="T7" fmla="*/ 51 h 52"/>
                <a:gd name="T8" fmla="*/ 23 w 24"/>
                <a:gd name="T9" fmla="*/ 51 h 52"/>
                <a:gd name="T10" fmla="*/ 22 w 24"/>
                <a:gd name="T11" fmla="*/ 51 h 52"/>
                <a:gd name="T12" fmla="*/ 15 w 24"/>
                <a:gd name="T13" fmla="*/ 24 h 52"/>
                <a:gd name="T14" fmla="*/ 8 w 24"/>
                <a:gd name="T15" fmla="*/ 12 h 52"/>
                <a:gd name="T16" fmla="*/ 0 w 24"/>
                <a:gd name="T17" fmla="*/ 1 h 52"/>
                <a:gd name="T18" fmla="*/ 0 w 24"/>
                <a:gd name="T19" fmla="*/ 0 h 52"/>
                <a:gd name="T20" fmla="*/ 1 w 24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52">
                  <a:moveTo>
                    <a:pt x="1" y="0"/>
                  </a:moveTo>
                  <a:cubicBezTo>
                    <a:pt x="5" y="3"/>
                    <a:pt x="8" y="7"/>
                    <a:pt x="11" y="10"/>
                  </a:cubicBezTo>
                  <a:cubicBezTo>
                    <a:pt x="14" y="14"/>
                    <a:pt x="16" y="18"/>
                    <a:pt x="18" y="23"/>
                  </a:cubicBezTo>
                  <a:cubicBezTo>
                    <a:pt x="22" y="31"/>
                    <a:pt x="24" y="41"/>
                    <a:pt x="24" y="51"/>
                  </a:cubicBezTo>
                  <a:cubicBezTo>
                    <a:pt x="24" y="51"/>
                    <a:pt x="23" y="52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1" y="41"/>
                    <a:pt x="18" y="33"/>
                    <a:pt x="15" y="24"/>
                  </a:cubicBezTo>
                  <a:cubicBezTo>
                    <a:pt x="13" y="20"/>
                    <a:pt x="11" y="16"/>
                    <a:pt x="8" y="12"/>
                  </a:cubicBezTo>
                  <a:cubicBezTo>
                    <a:pt x="6" y="8"/>
                    <a:pt x="3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89" name="íşḻïḓê">
              <a:extLst>
                <a:ext uri="{FF2B5EF4-FFF2-40B4-BE49-F238E27FC236}">
                  <a16:creationId xmlns:a16="http://schemas.microsoft.com/office/drawing/2014/main" id="{F1376114-E076-4E22-9F16-EB6C95F68EDF}"/>
                </a:ext>
              </a:extLst>
            </p:cNvPr>
            <p:cNvSpPr/>
            <p:nvPr userDrawn="1"/>
          </p:nvSpPr>
          <p:spPr bwMode="auto">
            <a:xfrm flipH="1">
              <a:off x="4860576" y="5427778"/>
              <a:ext cx="427755" cy="331360"/>
            </a:xfrm>
            <a:custGeom>
              <a:avLst/>
              <a:gdLst>
                <a:gd name="T0" fmla="*/ 169 w 205"/>
                <a:gd name="T1" fmla="*/ 147 h 159"/>
                <a:gd name="T2" fmla="*/ 136 w 205"/>
                <a:gd name="T3" fmla="*/ 88 h 159"/>
                <a:gd name="T4" fmla="*/ 195 w 205"/>
                <a:gd name="T5" fmla="*/ 85 h 159"/>
                <a:gd name="T6" fmla="*/ 197 w 205"/>
                <a:gd name="T7" fmla="*/ 81 h 159"/>
                <a:gd name="T8" fmla="*/ 124 w 205"/>
                <a:gd name="T9" fmla="*/ 69 h 159"/>
                <a:gd name="T10" fmla="*/ 181 w 205"/>
                <a:gd name="T11" fmla="*/ 35 h 159"/>
                <a:gd name="T12" fmla="*/ 184 w 205"/>
                <a:gd name="T13" fmla="*/ 10 h 159"/>
                <a:gd name="T14" fmla="*/ 129 w 205"/>
                <a:gd name="T15" fmla="*/ 30 h 159"/>
                <a:gd name="T16" fmla="*/ 100 w 205"/>
                <a:gd name="T17" fmla="*/ 55 h 159"/>
                <a:gd name="T18" fmla="*/ 84 w 205"/>
                <a:gd name="T19" fmla="*/ 24 h 159"/>
                <a:gd name="T20" fmla="*/ 41 w 205"/>
                <a:gd name="T21" fmla="*/ 4 h 159"/>
                <a:gd name="T22" fmla="*/ 85 w 205"/>
                <a:gd name="T23" fmla="*/ 69 h 159"/>
                <a:gd name="T24" fmla="*/ 71 w 205"/>
                <a:gd name="T25" fmla="*/ 69 h 159"/>
                <a:gd name="T26" fmla="*/ 40 w 205"/>
                <a:gd name="T27" fmla="*/ 75 h 159"/>
                <a:gd name="T28" fmla="*/ 89 w 205"/>
                <a:gd name="T29" fmla="*/ 82 h 159"/>
                <a:gd name="T30" fmla="*/ 169 w 205"/>
                <a:gd name="T31" fmla="*/ 14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5" h="159">
                  <a:moveTo>
                    <a:pt x="169" y="147"/>
                  </a:moveTo>
                  <a:cubicBezTo>
                    <a:pt x="205" y="135"/>
                    <a:pt x="167" y="105"/>
                    <a:pt x="136" y="88"/>
                  </a:cubicBezTo>
                  <a:cubicBezTo>
                    <a:pt x="156" y="90"/>
                    <a:pt x="177" y="89"/>
                    <a:pt x="195" y="85"/>
                  </a:cubicBezTo>
                  <a:cubicBezTo>
                    <a:pt x="198" y="84"/>
                    <a:pt x="200" y="82"/>
                    <a:pt x="197" y="81"/>
                  </a:cubicBezTo>
                  <a:cubicBezTo>
                    <a:pt x="177" y="69"/>
                    <a:pt x="150" y="67"/>
                    <a:pt x="124" y="69"/>
                  </a:cubicBezTo>
                  <a:cubicBezTo>
                    <a:pt x="131" y="65"/>
                    <a:pt x="170" y="43"/>
                    <a:pt x="181" y="35"/>
                  </a:cubicBezTo>
                  <a:cubicBezTo>
                    <a:pt x="189" y="29"/>
                    <a:pt x="203" y="13"/>
                    <a:pt x="184" y="10"/>
                  </a:cubicBezTo>
                  <a:cubicBezTo>
                    <a:pt x="165" y="8"/>
                    <a:pt x="140" y="22"/>
                    <a:pt x="129" y="30"/>
                  </a:cubicBezTo>
                  <a:cubicBezTo>
                    <a:pt x="120" y="36"/>
                    <a:pt x="100" y="54"/>
                    <a:pt x="100" y="55"/>
                  </a:cubicBezTo>
                  <a:cubicBezTo>
                    <a:pt x="94" y="44"/>
                    <a:pt x="94" y="34"/>
                    <a:pt x="84" y="24"/>
                  </a:cubicBezTo>
                  <a:cubicBezTo>
                    <a:pt x="76" y="17"/>
                    <a:pt x="58" y="0"/>
                    <a:pt x="41" y="4"/>
                  </a:cubicBezTo>
                  <a:cubicBezTo>
                    <a:pt x="0" y="20"/>
                    <a:pt x="85" y="69"/>
                    <a:pt x="85" y="69"/>
                  </a:cubicBezTo>
                  <a:cubicBezTo>
                    <a:pt x="80" y="69"/>
                    <a:pt x="75" y="69"/>
                    <a:pt x="71" y="69"/>
                  </a:cubicBezTo>
                  <a:cubicBezTo>
                    <a:pt x="63" y="69"/>
                    <a:pt x="42" y="68"/>
                    <a:pt x="40" y="75"/>
                  </a:cubicBezTo>
                  <a:cubicBezTo>
                    <a:pt x="37" y="84"/>
                    <a:pt x="67" y="84"/>
                    <a:pt x="89" y="82"/>
                  </a:cubicBezTo>
                  <a:cubicBezTo>
                    <a:pt x="101" y="109"/>
                    <a:pt x="132" y="159"/>
                    <a:pt x="169" y="14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90" name="íşḻïḓê">
              <a:extLst>
                <a:ext uri="{FF2B5EF4-FFF2-40B4-BE49-F238E27FC236}">
                  <a16:creationId xmlns:a16="http://schemas.microsoft.com/office/drawing/2014/main" id="{817DCAB0-3B0D-46F6-A492-5BB305439408}"/>
                </a:ext>
              </a:extLst>
            </p:cNvPr>
            <p:cNvSpPr/>
            <p:nvPr userDrawn="1"/>
          </p:nvSpPr>
          <p:spPr bwMode="auto">
            <a:xfrm>
              <a:off x="3626309" y="5653149"/>
              <a:ext cx="427755" cy="331360"/>
            </a:xfrm>
            <a:custGeom>
              <a:avLst/>
              <a:gdLst>
                <a:gd name="T0" fmla="*/ 169 w 205"/>
                <a:gd name="T1" fmla="*/ 147 h 159"/>
                <a:gd name="T2" fmla="*/ 136 w 205"/>
                <a:gd name="T3" fmla="*/ 88 h 159"/>
                <a:gd name="T4" fmla="*/ 195 w 205"/>
                <a:gd name="T5" fmla="*/ 85 h 159"/>
                <a:gd name="T6" fmla="*/ 197 w 205"/>
                <a:gd name="T7" fmla="*/ 81 h 159"/>
                <a:gd name="T8" fmla="*/ 124 w 205"/>
                <a:gd name="T9" fmla="*/ 69 h 159"/>
                <a:gd name="T10" fmla="*/ 181 w 205"/>
                <a:gd name="T11" fmla="*/ 35 h 159"/>
                <a:gd name="T12" fmla="*/ 184 w 205"/>
                <a:gd name="T13" fmla="*/ 10 h 159"/>
                <a:gd name="T14" fmla="*/ 129 w 205"/>
                <a:gd name="T15" fmla="*/ 30 h 159"/>
                <a:gd name="T16" fmla="*/ 100 w 205"/>
                <a:gd name="T17" fmla="*/ 55 h 159"/>
                <a:gd name="T18" fmla="*/ 84 w 205"/>
                <a:gd name="T19" fmla="*/ 24 h 159"/>
                <a:gd name="T20" fmla="*/ 41 w 205"/>
                <a:gd name="T21" fmla="*/ 4 h 159"/>
                <a:gd name="T22" fmla="*/ 85 w 205"/>
                <a:gd name="T23" fmla="*/ 69 h 159"/>
                <a:gd name="T24" fmla="*/ 71 w 205"/>
                <a:gd name="T25" fmla="*/ 69 h 159"/>
                <a:gd name="T26" fmla="*/ 40 w 205"/>
                <a:gd name="T27" fmla="*/ 75 h 159"/>
                <a:gd name="T28" fmla="*/ 89 w 205"/>
                <a:gd name="T29" fmla="*/ 82 h 159"/>
                <a:gd name="T30" fmla="*/ 169 w 205"/>
                <a:gd name="T31" fmla="*/ 14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5" h="159">
                  <a:moveTo>
                    <a:pt x="169" y="147"/>
                  </a:moveTo>
                  <a:cubicBezTo>
                    <a:pt x="205" y="135"/>
                    <a:pt x="167" y="105"/>
                    <a:pt x="136" y="88"/>
                  </a:cubicBezTo>
                  <a:cubicBezTo>
                    <a:pt x="156" y="90"/>
                    <a:pt x="177" y="89"/>
                    <a:pt x="195" y="85"/>
                  </a:cubicBezTo>
                  <a:cubicBezTo>
                    <a:pt x="198" y="84"/>
                    <a:pt x="200" y="82"/>
                    <a:pt x="197" y="81"/>
                  </a:cubicBezTo>
                  <a:cubicBezTo>
                    <a:pt x="177" y="69"/>
                    <a:pt x="150" y="67"/>
                    <a:pt x="124" y="69"/>
                  </a:cubicBezTo>
                  <a:cubicBezTo>
                    <a:pt x="131" y="65"/>
                    <a:pt x="170" y="43"/>
                    <a:pt x="181" y="35"/>
                  </a:cubicBezTo>
                  <a:cubicBezTo>
                    <a:pt x="189" y="29"/>
                    <a:pt x="203" y="13"/>
                    <a:pt x="184" y="10"/>
                  </a:cubicBezTo>
                  <a:cubicBezTo>
                    <a:pt x="165" y="8"/>
                    <a:pt x="140" y="22"/>
                    <a:pt x="129" y="30"/>
                  </a:cubicBezTo>
                  <a:cubicBezTo>
                    <a:pt x="120" y="36"/>
                    <a:pt x="100" y="54"/>
                    <a:pt x="100" y="55"/>
                  </a:cubicBezTo>
                  <a:cubicBezTo>
                    <a:pt x="94" y="44"/>
                    <a:pt x="94" y="34"/>
                    <a:pt x="84" y="24"/>
                  </a:cubicBezTo>
                  <a:cubicBezTo>
                    <a:pt x="76" y="17"/>
                    <a:pt x="58" y="0"/>
                    <a:pt x="41" y="4"/>
                  </a:cubicBezTo>
                  <a:cubicBezTo>
                    <a:pt x="0" y="20"/>
                    <a:pt x="85" y="69"/>
                    <a:pt x="85" y="69"/>
                  </a:cubicBezTo>
                  <a:cubicBezTo>
                    <a:pt x="80" y="69"/>
                    <a:pt x="75" y="69"/>
                    <a:pt x="71" y="69"/>
                  </a:cubicBezTo>
                  <a:cubicBezTo>
                    <a:pt x="63" y="69"/>
                    <a:pt x="42" y="68"/>
                    <a:pt x="40" y="75"/>
                  </a:cubicBezTo>
                  <a:cubicBezTo>
                    <a:pt x="37" y="84"/>
                    <a:pt x="67" y="84"/>
                    <a:pt x="89" y="82"/>
                  </a:cubicBezTo>
                  <a:cubicBezTo>
                    <a:pt x="101" y="109"/>
                    <a:pt x="132" y="159"/>
                    <a:pt x="169" y="14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91" name="íşḻïḓê">
              <a:extLst>
                <a:ext uri="{FF2B5EF4-FFF2-40B4-BE49-F238E27FC236}">
                  <a16:creationId xmlns:a16="http://schemas.microsoft.com/office/drawing/2014/main" id="{0EB5418C-8ABF-44C1-81AE-4BA8E7EC083D}"/>
                </a:ext>
              </a:extLst>
            </p:cNvPr>
            <p:cNvSpPr/>
            <p:nvPr userDrawn="1"/>
          </p:nvSpPr>
          <p:spPr bwMode="auto">
            <a:xfrm flipH="1">
              <a:off x="6441365" y="5792140"/>
              <a:ext cx="279985" cy="216890"/>
            </a:xfrm>
            <a:custGeom>
              <a:avLst/>
              <a:gdLst>
                <a:gd name="T0" fmla="*/ 169 w 205"/>
                <a:gd name="T1" fmla="*/ 147 h 159"/>
                <a:gd name="T2" fmla="*/ 136 w 205"/>
                <a:gd name="T3" fmla="*/ 88 h 159"/>
                <a:gd name="T4" fmla="*/ 195 w 205"/>
                <a:gd name="T5" fmla="*/ 85 h 159"/>
                <a:gd name="T6" fmla="*/ 197 w 205"/>
                <a:gd name="T7" fmla="*/ 81 h 159"/>
                <a:gd name="T8" fmla="*/ 124 w 205"/>
                <a:gd name="T9" fmla="*/ 69 h 159"/>
                <a:gd name="T10" fmla="*/ 181 w 205"/>
                <a:gd name="T11" fmla="*/ 35 h 159"/>
                <a:gd name="T12" fmla="*/ 184 w 205"/>
                <a:gd name="T13" fmla="*/ 10 h 159"/>
                <a:gd name="T14" fmla="*/ 129 w 205"/>
                <a:gd name="T15" fmla="*/ 30 h 159"/>
                <a:gd name="T16" fmla="*/ 100 w 205"/>
                <a:gd name="T17" fmla="*/ 55 h 159"/>
                <a:gd name="T18" fmla="*/ 84 w 205"/>
                <a:gd name="T19" fmla="*/ 24 h 159"/>
                <a:gd name="T20" fmla="*/ 41 w 205"/>
                <a:gd name="T21" fmla="*/ 4 h 159"/>
                <a:gd name="T22" fmla="*/ 85 w 205"/>
                <a:gd name="T23" fmla="*/ 69 h 159"/>
                <a:gd name="T24" fmla="*/ 71 w 205"/>
                <a:gd name="T25" fmla="*/ 69 h 159"/>
                <a:gd name="T26" fmla="*/ 40 w 205"/>
                <a:gd name="T27" fmla="*/ 75 h 159"/>
                <a:gd name="T28" fmla="*/ 89 w 205"/>
                <a:gd name="T29" fmla="*/ 82 h 159"/>
                <a:gd name="T30" fmla="*/ 169 w 205"/>
                <a:gd name="T31" fmla="*/ 14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5" h="159">
                  <a:moveTo>
                    <a:pt x="169" y="147"/>
                  </a:moveTo>
                  <a:cubicBezTo>
                    <a:pt x="205" y="135"/>
                    <a:pt x="167" y="105"/>
                    <a:pt x="136" y="88"/>
                  </a:cubicBezTo>
                  <a:cubicBezTo>
                    <a:pt x="156" y="90"/>
                    <a:pt x="177" y="89"/>
                    <a:pt x="195" y="85"/>
                  </a:cubicBezTo>
                  <a:cubicBezTo>
                    <a:pt x="198" y="84"/>
                    <a:pt x="200" y="82"/>
                    <a:pt x="197" y="81"/>
                  </a:cubicBezTo>
                  <a:cubicBezTo>
                    <a:pt x="177" y="69"/>
                    <a:pt x="150" y="67"/>
                    <a:pt x="124" y="69"/>
                  </a:cubicBezTo>
                  <a:cubicBezTo>
                    <a:pt x="131" y="65"/>
                    <a:pt x="170" y="43"/>
                    <a:pt x="181" y="35"/>
                  </a:cubicBezTo>
                  <a:cubicBezTo>
                    <a:pt x="189" y="29"/>
                    <a:pt x="203" y="13"/>
                    <a:pt x="184" y="10"/>
                  </a:cubicBezTo>
                  <a:cubicBezTo>
                    <a:pt x="165" y="8"/>
                    <a:pt x="140" y="22"/>
                    <a:pt x="129" y="30"/>
                  </a:cubicBezTo>
                  <a:cubicBezTo>
                    <a:pt x="120" y="36"/>
                    <a:pt x="100" y="54"/>
                    <a:pt x="100" y="55"/>
                  </a:cubicBezTo>
                  <a:cubicBezTo>
                    <a:pt x="94" y="44"/>
                    <a:pt x="94" y="34"/>
                    <a:pt x="84" y="24"/>
                  </a:cubicBezTo>
                  <a:cubicBezTo>
                    <a:pt x="76" y="17"/>
                    <a:pt x="58" y="0"/>
                    <a:pt x="41" y="4"/>
                  </a:cubicBezTo>
                  <a:cubicBezTo>
                    <a:pt x="0" y="20"/>
                    <a:pt x="85" y="69"/>
                    <a:pt x="85" y="69"/>
                  </a:cubicBezTo>
                  <a:cubicBezTo>
                    <a:pt x="80" y="69"/>
                    <a:pt x="75" y="69"/>
                    <a:pt x="71" y="69"/>
                  </a:cubicBezTo>
                  <a:cubicBezTo>
                    <a:pt x="63" y="69"/>
                    <a:pt x="42" y="68"/>
                    <a:pt x="40" y="75"/>
                  </a:cubicBezTo>
                  <a:cubicBezTo>
                    <a:pt x="37" y="84"/>
                    <a:pt x="67" y="84"/>
                    <a:pt x="89" y="82"/>
                  </a:cubicBezTo>
                  <a:cubicBezTo>
                    <a:pt x="101" y="109"/>
                    <a:pt x="132" y="159"/>
                    <a:pt x="169" y="14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92" name="iṥlíďè">
              <a:extLst>
                <a:ext uri="{FF2B5EF4-FFF2-40B4-BE49-F238E27FC236}">
                  <a16:creationId xmlns:a16="http://schemas.microsoft.com/office/drawing/2014/main" id="{46B90156-B5CE-4F4F-99A6-CADB3269E823}"/>
                </a:ext>
              </a:extLst>
            </p:cNvPr>
            <p:cNvSpPr/>
            <p:nvPr userDrawn="1"/>
          </p:nvSpPr>
          <p:spPr bwMode="auto">
            <a:xfrm>
              <a:off x="1815949" y="6192786"/>
              <a:ext cx="49203" cy="108445"/>
            </a:xfrm>
            <a:custGeom>
              <a:avLst/>
              <a:gdLst>
                <a:gd name="T0" fmla="*/ 1 w 24"/>
                <a:gd name="T1" fmla="*/ 0 h 52"/>
                <a:gd name="T2" fmla="*/ 11 w 24"/>
                <a:gd name="T3" fmla="*/ 10 h 52"/>
                <a:gd name="T4" fmla="*/ 18 w 24"/>
                <a:gd name="T5" fmla="*/ 23 h 52"/>
                <a:gd name="T6" fmla="*/ 24 w 24"/>
                <a:gd name="T7" fmla="*/ 51 h 52"/>
                <a:gd name="T8" fmla="*/ 23 w 24"/>
                <a:gd name="T9" fmla="*/ 51 h 52"/>
                <a:gd name="T10" fmla="*/ 22 w 24"/>
                <a:gd name="T11" fmla="*/ 51 h 52"/>
                <a:gd name="T12" fmla="*/ 15 w 24"/>
                <a:gd name="T13" fmla="*/ 24 h 52"/>
                <a:gd name="T14" fmla="*/ 8 w 24"/>
                <a:gd name="T15" fmla="*/ 12 h 52"/>
                <a:gd name="T16" fmla="*/ 0 w 24"/>
                <a:gd name="T17" fmla="*/ 1 h 52"/>
                <a:gd name="T18" fmla="*/ 0 w 24"/>
                <a:gd name="T19" fmla="*/ 0 h 52"/>
                <a:gd name="T20" fmla="*/ 1 w 24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52">
                  <a:moveTo>
                    <a:pt x="1" y="0"/>
                  </a:moveTo>
                  <a:cubicBezTo>
                    <a:pt x="5" y="3"/>
                    <a:pt x="8" y="7"/>
                    <a:pt x="11" y="10"/>
                  </a:cubicBezTo>
                  <a:cubicBezTo>
                    <a:pt x="14" y="14"/>
                    <a:pt x="16" y="18"/>
                    <a:pt x="18" y="23"/>
                  </a:cubicBezTo>
                  <a:cubicBezTo>
                    <a:pt x="22" y="31"/>
                    <a:pt x="24" y="41"/>
                    <a:pt x="24" y="51"/>
                  </a:cubicBezTo>
                  <a:cubicBezTo>
                    <a:pt x="24" y="51"/>
                    <a:pt x="23" y="52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1" y="41"/>
                    <a:pt x="18" y="33"/>
                    <a:pt x="15" y="24"/>
                  </a:cubicBezTo>
                  <a:cubicBezTo>
                    <a:pt x="13" y="20"/>
                    <a:pt x="11" y="16"/>
                    <a:pt x="8" y="12"/>
                  </a:cubicBezTo>
                  <a:cubicBezTo>
                    <a:pt x="6" y="8"/>
                    <a:pt x="3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93" name="iṧļïdè">
              <a:extLst>
                <a:ext uri="{FF2B5EF4-FFF2-40B4-BE49-F238E27FC236}">
                  <a16:creationId xmlns:a16="http://schemas.microsoft.com/office/drawing/2014/main" id="{8C3E1729-6B0E-47F4-B0EA-FC887721BB32}"/>
                </a:ext>
              </a:extLst>
            </p:cNvPr>
            <p:cNvSpPr/>
            <p:nvPr userDrawn="1"/>
          </p:nvSpPr>
          <p:spPr bwMode="auto">
            <a:xfrm>
              <a:off x="1915358" y="5989954"/>
              <a:ext cx="56231" cy="108445"/>
            </a:xfrm>
            <a:custGeom>
              <a:avLst/>
              <a:gdLst>
                <a:gd name="T0" fmla="*/ 27 w 27"/>
                <a:gd name="T1" fmla="*/ 1 h 52"/>
                <a:gd name="T2" fmla="*/ 17 w 27"/>
                <a:gd name="T3" fmla="*/ 12 h 52"/>
                <a:gd name="T4" fmla="*/ 9 w 27"/>
                <a:gd name="T5" fmla="*/ 24 h 52"/>
                <a:gd name="T6" fmla="*/ 3 w 27"/>
                <a:gd name="T7" fmla="*/ 51 h 52"/>
                <a:gd name="T8" fmla="*/ 2 w 27"/>
                <a:gd name="T9" fmla="*/ 52 h 52"/>
                <a:gd name="T10" fmla="*/ 1 w 27"/>
                <a:gd name="T11" fmla="*/ 52 h 52"/>
                <a:gd name="T12" fmla="*/ 1 w 27"/>
                <a:gd name="T13" fmla="*/ 37 h 52"/>
                <a:gd name="T14" fmla="*/ 6 w 27"/>
                <a:gd name="T15" fmla="*/ 22 h 52"/>
                <a:gd name="T16" fmla="*/ 14 w 27"/>
                <a:gd name="T17" fmla="*/ 10 h 52"/>
                <a:gd name="T18" fmla="*/ 26 w 27"/>
                <a:gd name="T19" fmla="*/ 0 h 52"/>
                <a:gd name="T20" fmla="*/ 27 w 27"/>
                <a:gd name="T21" fmla="*/ 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52">
                  <a:moveTo>
                    <a:pt x="27" y="1"/>
                  </a:moveTo>
                  <a:cubicBezTo>
                    <a:pt x="23" y="5"/>
                    <a:pt x="20" y="8"/>
                    <a:pt x="17" y="12"/>
                  </a:cubicBezTo>
                  <a:cubicBezTo>
                    <a:pt x="14" y="16"/>
                    <a:pt x="12" y="20"/>
                    <a:pt x="9" y="24"/>
                  </a:cubicBezTo>
                  <a:cubicBezTo>
                    <a:pt x="5" y="32"/>
                    <a:pt x="3" y="42"/>
                    <a:pt x="3" y="51"/>
                  </a:cubicBezTo>
                  <a:cubicBezTo>
                    <a:pt x="3" y="52"/>
                    <a:pt x="3" y="52"/>
                    <a:pt x="2" y="52"/>
                  </a:cubicBezTo>
                  <a:cubicBezTo>
                    <a:pt x="2" y="52"/>
                    <a:pt x="1" y="52"/>
                    <a:pt x="1" y="52"/>
                  </a:cubicBezTo>
                  <a:cubicBezTo>
                    <a:pt x="0" y="47"/>
                    <a:pt x="0" y="42"/>
                    <a:pt x="1" y="37"/>
                  </a:cubicBezTo>
                  <a:cubicBezTo>
                    <a:pt x="2" y="32"/>
                    <a:pt x="4" y="27"/>
                    <a:pt x="6" y="22"/>
                  </a:cubicBezTo>
                  <a:cubicBezTo>
                    <a:pt x="8" y="18"/>
                    <a:pt x="11" y="14"/>
                    <a:pt x="14" y="10"/>
                  </a:cubicBezTo>
                  <a:cubicBezTo>
                    <a:pt x="18" y="6"/>
                    <a:pt x="22" y="3"/>
                    <a:pt x="26" y="0"/>
                  </a:cubicBezTo>
                  <a:cubicBezTo>
                    <a:pt x="27" y="1"/>
                    <a:pt x="27" y="1"/>
                    <a:pt x="27" y="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94" name="íšľïḋe">
              <a:extLst>
                <a:ext uri="{FF2B5EF4-FFF2-40B4-BE49-F238E27FC236}">
                  <a16:creationId xmlns:a16="http://schemas.microsoft.com/office/drawing/2014/main" id="{E591D239-2E9F-48AD-A2F1-5A4906116B28}"/>
                </a:ext>
              </a:extLst>
            </p:cNvPr>
            <p:cNvSpPr/>
            <p:nvPr userDrawn="1"/>
          </p:nvSpPr>
          <p:spPr bwMode="auto">
            <a:xfrm>
              <a:off x="1648261" y="5850381"/>
              <a:ext cx="61251" cy="94387"/>
            </a:xfrm>
            <a:custGeom>
              <a:avLst/>
              <a:gdLst>
                <a:gd name="T0" fmla="*/ 1 w 29"/>
                <a:gd name="T1" fmla="*/ 0 h 45"/>
                <a:gd name="T2" fmla="*/ 13 w 29"/>
                <a:gd name="T3" fmla="*/ 7 h 45"/>
                <a:gd name="T4" fmla="*/ 22 w 29"/>
                <a:gd name="T5" fmla="*/ 17 h 45"/>
                <a:gd name="T6" fmla="*/ 28 w 29"/>
                <a:gd name="T7" fmla="*/ 30 h 45"/>
                <a:gd name="T8" fmla="*/ 28 w 29"/>
                <a:gd name="T9" fmla="*/ 44 h 45"/>
                <a:gd name="T10" fmla="*/ 27 w 29"/>
                <a:gd name="T11" fmla="*/ 45 h 45"/>
                <a:gd name="T12" fmla="*/ 26 w 29"/>
                <a:gd name="T13" fmla="*/ 44 h 45"/>
                <a:gd name="T14" fmla="*/ 19 w 29"/>
                <a:gd name="T15" fmla="*/ 20 h 45"/>
                <a:gd name="T16" fmla="*/ 10 w 29"/>
                <a:gd name="T17" fmla="*/ 10 h 45"/>
                <a:gd name="T18" fmla="*/ 0 w 29"/>
                <a:gd name="T19" fmla="*/ 1 h 45"/>
                <a:gd name="T20" fmla="*/ 0 w 29"/>
                <a:gd name="T21" fmla="*/ 0 h 45"/>
                <a:gd name="T22" fmla="*/ 1 w 29"/>
                <a:gd name="T2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" h="45">
                  <a:moveTo>
                    <a:pt x="1" y="0"/>
                  </a:moveTo>
                  <a:cubicBezTo>
                    <a:pt x="5" y="2"/>
                    <a:pt x="9" y="4"/>
                    <a:pt x="13" y="7"/>
                  </a:cubicBezTo>
                  <a:cubicBezTo>
                    <a:pt x="16" y="10"/>
                    <a:pt x="19" y="14"/>
                    <a:pt x="22" y="17"/>
                  </a:cubicBezTo>
                  <a:cubicBezTo>
                    <a:pt x="25" y="21"/>
                    <a:pt x="27" y="26"/>
                    <a:pt x="28" y="30"/>
                  </a:cubicBezTo>
                  <a:cubicBezTo>
                    <a:pt x="29" y="35"/>
                    <a:pt x="29" y="40"/>
                    <a:pt x="28" y="44"/>
                  </a:cubicBezTo>
                  <a:cubicBezTo>
                    <a:pt x="28" y="45"/>
                    <a:pt x="28" y="45"/>
                    <a:pt x="27" y="45"/>
                  </a:cubicBezTo>
                  <a:cubicBezTo>
                    <a:pt x="27" y="45"/>
                    <a:pt x="26" y="44"/>
                    <a:pt x="26" y="44"/>
                  </a:cubicBezTo>
                  <a:cubicBezTo>
                    <a:pt x="26" y="35"/>
                    <a:pt x="23" y="27"/>
                    <a:pt x="19" y="20"/>
                  </a:cubicBezTo>
                  <a:cubicBezTo>
                    <a:pt x="16" y="16"/>
                    <a:pt x="13" y="13"/>
                    <a:pt x="10" y="10"/>
                  </a:cubicBezTo>
                  <a:cubicBezTo>
                    <a:pt x="7" y="6"/>
                    <a:pt x="4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95" name="iṩḷiḍê">
              <a:extLst>
                <a:ext uri="{FF2B5EF4-FFF2-40B4-BE49-F238E27FC236}">
                  <a16:creationId xmlns:a16="http://schemas.microsoft.com/office/drawing/2014/main" id="{0273DC95-2C9A-4DFF-93F4-DF7875D1A875}"/>
                </a:ext>
              </a:extLst>
            </p:cNvPr>
            <p:cNvSpPr/>
            <p:nvPr userDrawn="1"/>
          </p:nvSpPr>
          <p:spPr bwMode="auto">
            <a:xfrm flipH="1">
              <a:off x="379816" y="6064098"/>
              <a:ext cx="45185" cy="81334"/>
            </a:xfrm>
            <a:custGeom>
              <a:avLst/>
              <a:gdLst>
                <a:gd name="T0" fmla="*/ 1 w 22"/>
                <a:gd name="T1" fmla="*/ 0 h 39"/>
                <a:gd name="T2" fmla="*/ 9 w 22"/>
                <a:gd name="T3" fmla="*/ 8 h 39"/>
                <a:gd name="T4" fmla="*/ 15 w 22"/>
                <a:gd name="T5" fmla="*/ 17 h 39"/>
                <a:gd name="T6" fmla="*/ 22 w 22"/>
                <a:gd name="T7" fmla="*/ 38 h 39"/>
                <a:gd name="T8" fmla="*/ 21 w 22"/>
                <a:gd name="T9" fmla="*/ 39 h 39"/>
                <a:gd name="T10" fmla="*/ 20 w 22"/>
                <a:gd name="T11" fmla="*/ 38 h 39"/>
                <a:gd name="T12" fmla="*/ 12 w 22"/>
                <a:gd name="T13" fmla="*/ 19 h 39"/>
                <a:gd name="T14" fmla="*/ 6 w 22"/>
                <a:gd name="T15" fmla="*/ 10 h 39"/>
                <a:gd name="T16" fmla="*/ 0 w 22"/>
                <a:gd name="T17" fmla="*/ 1 h 39"/>
                <a:gd name="T18" fmla="*/ 0 w 22"/>
                <a:gd name="T19" fmla="*/ 0 h 39"/>
                <a:gd name="T20" fmla="*/ 1 w 22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9">
                  <a:moveTo>
                    <a:pt x="1" y="0"/>
                  </a:moveTo>
                  <a:cubicBezTo>
                    <a:pt x="4" y="3"/>
                    <a:pt x="6" y="5"/>
                    <a:pt x="9" y="8"/>
                  </a:cubicBezTo>
                  <a:cubicBezTo>
                    <a:pt x="11" y="11"/>
                    <a:pt x="13" y="14"/>
                    <a:pt x="15" y="17"/>
                  </a:cubicBezTo>
                  <a:cubicBezTo>
                    <a:pt x="19" y="23"/>
                    <a:pt x="22" y="30"/>
                    <a:pt x="22" y="38"/>
                  </a:cubicBezTo>
                  <a:cubicBezTo>
                    <a:pt x="22" y="38"/>
                    <a:pt x="22" y="39"/>
                    <a:pt x="21" y="39"/>
                  </a:cubicBezTo>
                  <a:cubicBezTo>
                    <a:pt x="21" y="39"/>
                    <a:pt x="20" y="39"/>
                    <a:pt x="20" y="38"/>
                  </a:cubicBezTo>
                  <a:cubicBezTo>
                    <a:pt x="18" y="31"/>
                    <a:pt x="15" y="25"/>
                    <a:pt x="12" y="19"/>
                  </a:cubicBezTo>
                  <a:cubicBezTo>
                    <a:pt x="10" y="16"/>
                    <a:pt x="8" y="13"/>
                    <a:pt x="6" y="10"/>
                  </a:cubicBezTo>
                  <a:cubicBezTo>
                    <a:pt x="4" y="7"/>
                    <a:pt x="2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96" name="iṩḷiḍê">
              <a:extLst>
                <a:ext uri="{FF2B5EF4-FFF2-40B4-BE49-F238E27FC236}">
                  <a16:creationId xmlns:a16="http://schemas.microsoft.com/office/drawing/2014/main" id="{70580050-F22A-4685-924B-1A8F0E194BA4}"/>
                </a:ext>
              </a:extLst>
            </p:cNvPr>
            <p:cNvSpPr/>
            <p:nvPr userDrawn="1"/>
          </p:nvSpPr>
          <p:spPr bwMode="auto">
            <a:xfrm flipH="1">
              <a:off x="790776" y="5950412"/>
              <a:ext cx="45185" cy="81334"/>
            </a:xfrm>
            <a:custGeom>
              <a:avLst/>
              <a:gdLst>
                <a:gd name="T0" fmla="*/ 1 w 22"/>
                <a:gd name="T1" fmla="*/ 0 h 39"/>
                <a:gd name="T2" fmla="*/ 9 w 22"/>
                <a:gd name="T3" fmla="*/ 8 h 39"/>
                <a:gd name="T4" fmla="*/ 15 w 22"/>
                <a:gd name="T5" fmla="*/ 17 h 39"/>
                <a:gd name="T6" fmla="*/ 22 w 22"/>
                <a:gd name="T7" fmla="*/ 38 h 39"/>
                <a:gd name="T8" fmla="*/ 21 w 22"/>
                <a:gd name="T9" fmla="*/ 39 h 39"/>
                <a:gd name="T10" fmla="*/ 20 w 22"/>
                <a:gd name="T11" fmla="*/ 38 h 39"/>
                <a:gd name="T12" fmla="*/ 12 w 22"/>
                <a:gd name="T13" fmla="*/ 19 h 39"/>
                <a:gd name="T14" fmla="*/ 6 w 22"/>
                <a:gd name="T15" fmla="*/ 10 h 39"/>
                <a:gd name="T16" fmla="*/ 0 w 22"/>
                <a:gd name="T17" fmla="*/ 1 h 39"/>
                <a:gd name="T18" fmla="*/ 0 w 22"/>
                <a:gd name="T19" fmla="*/ 0 h 39"/>
                <a:gd name="T20" fmla="*/ 1 w 22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9">
                  <a:moveTo>
                    <a:pt x="1" y="0"/>
                  </a:moveTo>
                  <a:cubicBezTo>
                    <a:pt x="4" y="3"/>
                    <a:pt x="6" y="5"/>
                    <a:pt x="9" y="8"/>
                  </a:cubicBezTo>
                  <a:cubicBezTo>
                    <a:pt x="11" y="11"/>
                    <a:pt x="13" y="14"/>
                    <a:pt x="15" y="17"/>
                  </a:cubicBezTo>
                  <a:cubicBezTo>
                    <a:pt x="19" y="23"/>
                    <a:pt x="22" y="30"/>
                    <a:pt x="22" y="38"/>
                  </a:cubicBezTo>
                  <a:cubicBezTo>
                    <a:pt x="22" y="38"/>
                    <a:pt x="22" y="39"/>
                    <a:pt x="21" y="39"/>
                  </a:cubicBezTo>
                  <a:cubicBezTo>
                    <a:pt x="21" y="39"/>
                    <a:pt x="20" y="39"/>
                    <a:pt x="20" y="38"/>
                  </a:cubicBezTo>
                  <a:cubicBezTo>
                    <a:pt x="18" y="31"/>
                    <a:pt x="15" y="25"/>
                    <a:pt x="12" y="19"/>
                  </a:cubicBezTo>
                  <a:cubicBezTo>
                    <a:pt x="10" y="16"/>
                    <a:pt x="8" y="13"/>
                    <a:pt x="6" y="10"/>
                  </a:cubicBezTo>
                  <a:cubicBezTo>
                    <a:pt x="4" y="7"/>
                    <a:pt x="2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97" name="iṩḷiḍê">
              <a:extLst>
                <a:ext uri="{FF2B5EF4-FFF2-40B4-BE49-F238E27FC236}">
                  <a16:creationId xmlns:a16="http://schemas.microsoft.com/office/drawing/2014/main" id="{1E25BA36-B428-41CB-9F6C-5671E5D67CE7}"/>
                </a:ext>
              </a:extLst>
            </p:cNvPr>
            <p:cNvSpPr/>
            <p:nvPr userDrawn="1"/>
          </p:nvSpPr>
          <p:spPr bwMode="auto">
            <a:xfrm flipH="1">
              <a:off x="903920" y="6219895"/>
              <a:ext cx="45185" cy="81334"/>
            </a:xfrm>
            <a:custGeom>
              <a:avLst/>
              <a:gdLst>
                <a:gd name="T0" fmla="*/ 1 w 22"/>
                <a:gd name="T1" fmla="*/ 0 h 39"/>
                <a:gd name="T2" fmla="*/ 9 w 22"/>
                <a:gd name="T3" fmla="*/ 8 h 39"/>
                <a:gd name="T4" fmla="*/ 15 w 22"/>
                <a:gd name="T5" fmla="*/ 17 h 39"/>
                <a:gd name="T6" fmla="*/ 22 w 22"/>
                <a:gd name="T7" fmla="*/ 38 h 39"/>
                <a:gd name="T8" fmla="*/ 21 w 22"/>
                <a:gd name="T9" fmla="*/ 39 h 39"/>
                <a:gd name="T10" fmla="*/ 20 w 22"/>
                <a:gd name="T11" fmla="*/ 38 h 39"/>
                <a:gd name="T12" fmla="*/ 12 w 22"/>
                <a:gd name="T13" fmla="*/ 19 h 39"/>
                <a:gd name="T14" fmla="*/ 6 w 22"/>
                <a:gd name="T15" fmla="*/ 10 h 39"/>
                <a:gd name="T16" fmla="*/ 0 w 22"/>
                <a:gd name="T17" fmla="*/ 1 h 39"/>
                <a:gd name="T18" fmla="*/ 0 w 22"/>
                <a:gd name="T19" fmla="*/ 0 h 39"/>
                <a:gd name="T20" fmla="*/ 1 w 22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9">
                  <a:moveTo>
                    <a:pt x="1" y="0"/>
                  </a:moveTo>
                  <a:cubicBezTo>
                    <a:pt x="4" y="3"/>
                    <a:pt x="6" y="5"/>
                    <a:pt x="9" y="8"/>
                  </a:cubicBezTo>
                  <a:cubicBezTo>
                    <a:pt x="11" y="11"/>
                    <a:pt x="13" y="14"/>
                    <a:pt x="15" y="17"/>
                  </a:cubicBezTo>
                  <a:cubicBezTo>
                    <a:pt x="19" y="23"/>
                    <a:pt x="22" y="30"/>
                    <a:pt x="22" y="38"/>
                  </a:cubicBezTo>
                  <a:cubicBezTo>
                    <a:pt x="22" y="38"/>
                    <a:pt x="22" y="39"/>
                    <a:pt x="21" y="39"/>
                  </a:cubicBezTo>
                  <a:cubicBezTo>
                    <a:pt x="21" y="39"/>
                    <a:pt x="20" y="39"/>
                    <a:pt x="20" y="38"/>
                  </a:cubicBezTo>
                  <a:cubicBezTo>
                    <a:pt x="18" y="31"/>
                    <a:pt x="15" y="25"/>
                    <a:pt x="12" y="19"/>
                  </a:cubicBezTo>
                  <a:cubicBezTo>
                    <a:pt x="10" y="16"/>
                    <a:pt x="8" y="13"/>
                    <a:pt x="6" y="10"/>
                  </a:cubicBezTo>
                  <a:cubicBezTo>
                    <a:pt x="4" y="7"/>
                    <a:pt x="2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98" name="iṥlíďè">
              <a:extLst>
                <a:ext uri="{FF2B5EF4-FFF2-40B4-BE49-F238E27FC236}">
                  <a16:creationId xmlns:a16="http://schemas.microsoft.com/office/drawing/2014/main" id="{721BE1BE-C5EC-486C-B8B7-987568EC3214}"/>
                </a:ext>
              </a:extLst>
            </p:cNvPr>
            <p:cNvSpPr/>
            <p:nvPr userDrawn="1"/>
          </p:nvSpPr>
          <p:spPr bwMode="auto">
            <a:xfrm flipH="1">
              <a:off x="276341" y="6182744"/>
              <a:ext cx="49203" cy="108445"/>
            </a:xfrm>
            <a:custGeom>
              <a:avLst/>
              <a:gdLst>
                <a:gd name="T0" fmla="*/ 1 w 24"/>
                <a:gd name="T1" fmla="*/ 0 h 52"/>
                <a:gd name="T2" fmla="*/ 11 w 24"/>
                <a:gd name="T3" fmla="*/ 10 h 52"/>
                <a:gd name="T4" fmla="*/ 18 w 24"/>
                <a:gd name="T5" fmla="*/ 23 h 52"/>
                <a:gd name="T6" fmla="*/ 24 w 24"/>
                <a:gd name="T7" fmla="*/ 51 h 52"/>
                <a:gd name="T8" fmla="*/ 23 w 24"/>
                <a:gd name="T9" fmla="*/ 51 h 52"/>
                <a:gd name="T10" fmla="*/ 22 w 24"/>
                <a:gd name="T11" fmla="*/ 51 h 52"/>
                <a:gd name="T12" fmla="*/ 15 w 24"/>
                <a:gd name="T13" fmla="*/ 24 h 52"/>
                <a:gd name="T14" fmla="*/ 8 w 24"/>
                <a:gd name="T15" fmla="*/ 12 h 52"/>
                <a:gd name="T16" fmla="*/ 0 w 24"/>
                <a:gd name="T17" fmla="*/ 1 h 52"/>
                <a:gd name="T18" fmla="*/ 0 w 24"/>
                <a:gd name="T19" fmla="*/ 0 h 52"/>
                <a:gd name="T20" fmla="*/ 1 w 24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52">
                  <a:moveTo>
                    <a:pt x="1" y="0"/>
                  </a:moveTo>
                  <a:cubicBezTo>
                    <a:pt x="5" y="3"/>
                    <a:pt x="8" y="7"/>
                    <a:pt x="11" y="10"/>
                  </a:cubicBezTo>
                  <a:cubicBezTo>
                    <a:pt x="14" y="14"/>
                    <a:pt x="16" y="18"/>
                    <a:pt x="18" y="23"/>
                  </a:cubicBezTo>
                  <a:cubicBezTo>
                    <a:pt x="22" y="31"/>
                    <a:pt x="24" y="41"/>
                    <a:pt x="24" y="51"/>
                  </a:cubicBezTo>
                  <a:cubicBezTo>
                    <a:pt x="24" y="51"/>
                    <a:pt x="23" y="52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1" y="41"/>
                    <a:pt x="18" y="33"/>
                    <a:pt x="15" y="24"/>
                  </a:cubicBezTo>
                  <a:cubicBezTo>
                    <a:pt x="13" y="20"/>
                    <a:pt x="11" y="16"/>
                    <a:pt x="8" y="12"/>
                  </a:cubicBezTo>
                  <a:cubicBezTo>
                    <a:pt x="6" y="8"/>
                    <a:pt x="3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99" name="íşḻïḓê">
              <a:extLst>
                <a:ext uri="{FF2B5EF4-FFF2-40B4-BE49-F238E27FC236}">
                  <a16:creationId xmlns:a16="http://schemas.microsoft.com/office/drawing/2014/main" id="{EC03E591-57C5-44B6-BA4C-DCEF4E674660}"/>
                </a:ext>
              </a:extLst>
            </p:cNvPr>
            <p:cNvSpPr/>
            <p:nvPr userDrawn="1"/>
          </p:nvSpPr>
          <p:spPr bwMode="auto">
            <a:xfrm flipH="1">
              <a:off x="1161376" y="5701768"/>
              <a:ext cx="279985" cy="216890"/>
            </a:xfrm>
            <a:custGeom>
              <a:avLst/>
              <a:gdLst>
                <a:gd name="T0" fmla="*/ 169 w 205"/>
                <a:gd name="T1" fmla="*/ 147 h 159"/>
                <a:gd name="T2" fmla="*/ 136 w 205"/>
                <a:gd name="T3" fmla="*/ 88 h 159"/>
                <a:gd name="T4" fmla="*/ 195 w 205"/>
                <a:gd name="T5" fmla="*/ 85 h 159"/>
                <a:gd name="T6" fmla="*/ 197 w 205"/>
                <a:gd name="T7" fmla="*/ 81 h 159"/>
                <a:gd name="T8" fmla="*/ 124 w 205"/>
                <a:gd name="T9" fmla="*/ 69 h 159"/>
                <a:gd name="T10" fmla="*/ 181 w 205"/>
                <a:gd name="T11" fmla="*/ 35 h 159"/>
                <a:gd name="T12" fmla="*/ 184 w 205"/>
                <a:gd name="T13" fmla="*/ 10 h 159"/>
                <a:gd name="T14" fmla="*/ 129 w 205"/>
                <a:gd name="T15" fmla="*/ 30 h 159"/>
                <a:gd name="T16" fmla="*/ 100 w 205"/>
                <a:gd name="T17" fmla="*/ 55 h 159"/>
                <a:gd name="T18" fmla="*/ 84 w 205"/>
                <a:gd name="T19" fmla="*/ 24 h 159"/>
                <a:gd name="T20" fmla="*/ 41 w 205"/>
                <a:gd name="T21" fmla="*/ 4 h 159"/>
                <a:gd name="T22" fmla="*/ 85 w 205"/>
                <a:gd name="T23" fmla="*/ 69 h 159"/>
                <a:gd name="T24" fmla="*/ 71 w 205"/>
                <a:gd name="T25" fmla="*/ 69 h 159"/>
                <a:gd name="T26" fmla="*/ 40 w 205"/>
                <a:gd name="T27" fmla="*/ 75 h 159"/>
                <a:gd name="T28" fmla="*/ 89 w 205"/>
                <a:gd name="T29" fmla="*/ 82 h 159"/>
                <a:gd name="T30" fmla="*/ 169 w 205"/>
                <a:gd name="T31" fmla="*/ 14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5" h="159">
                  <a:moveTo>
                    <a:pt x="169" y="147"/>
                  </a:moveTo>
                  <a:cubicBezTo>
                    <a:pt x="205" y="135"/>
                    <a:pt x="167" y="105"/>
                    <a:pt x="136" y="88"/>
                  </a:cubicBezTo>
                  <a:cubicBezTo>
                    <a:pt x="156" y="90"/>
                    <a:pt x="177" y="89"/>
                    <a:pt x="195" y="85"/>
                  </a:cubicBezTo>
                  <a:cubicBezTo>
                    <a:pt x="198" y="84"/>
                    <a:pt x="200" y="82"/>
                    <a:pt x="197" y="81"/>
                  </a:cubicBezTo>
                  <a:cubicBezTo>
                    <a:pt x="177" y="69"/>
                    <a:pt x="150" y="67"/>
                    <a:pt x="124" y="69"/>
                  </a:cubicBezTo>
                  <a:cubicBezTo>
                    <a:pt x="131" y="65"/>
                    <a:pt x="170" y="43"/>
                    <a:pt x="181" y="35"/>
                  </a:cubicBezTo>
                  <a:cubicBezTo>
                    <a:pt x="189" y="29"/>
                    <a:pt x="203" y="13"/>
                    <a:pt x="184" y="10"/>
                  </a:cubicBezTo>
                  <a:cubicBezTo>
                    <a:pt x="165" y="8"/>
                    <a:pt x="140" y="22"/>
                    <a:pt x="129" y="30"/>
                  </a:cubicBezTo>
                  <a:cubicBezTo>
                    <a:pt x="120" y="36"/>
                    <a:pt x="100" y="54"/>
                    <a:pt x="100" y="55"/>
                  </a:cubicBezTo>
                  <a:cubicBezTo>
                    <a:pt x="94" y="44"/>
                    <a:pt x="94" y="34"/>
                    <a:pt x="84" y="24"/>
                  </a:cubicBezTo>
                  <a:cubicBezTo>
                    <a:pt x="76" y="17"/>
                    <a:pt x="58" y="0"/>
                    <a:pt x="41" y="4"/>
                  </a:cubicBezTo>
                  <a:cubicBezTo>
                    <a:pt x="0" y="20"/>
                    <a:pt x="85" y="69"/>
                    <a:pt x="85" y="69"/>
                  </a:cubicBezTo>
                  <a:cubicBezTo>
                    <a:pt x="80" y="69"/>
                    <a:pt x="75" y="69"/>
                    <a:pt x="71" y="69"/>
                  </a:cubicBezTo>
                  <a:cubicBezTo>
                    <a:pt x="63" y="69"/>
                    <a:pt x="42" y="68"/>
                    <a:pt x="40" y="75"/>
                  </a:cubicBezTo>
                  <a:cubicBezTo>
                    <a:pt x="37" y="84"/>
                    <a:pt x="67" y="84"/>
                    <a:pt x="89" y="82"/>
                  </a:cubicBezTo>
                  <a:cubicBezTo>
                    <a:pt x="101" y="109"/>
                    <a:pt x="132" y="159"/>
                    <a:pt x="169" y="14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5" y="3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5" y="1123952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5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5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2020/3/13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5" y="6240465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5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3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.xml"/><Relationship Id="rId7" Type="http://schemas.openxmlformats.org/officeDocument/2006/relationships/oleObject" Target="../embeddings/oleObject1.bin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4.xml"/><Relationship Id="rId4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11.xml"/><Relationship Id="rId7" Type="http://schemas.openxmlformats.org/officeDocument/2006/relationships/oleObject" Target="../embeddings/oleObject2.bin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4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hemeOverride" Target="../theme/themeOverride2.xml"/><Relationship Id="rId4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think-cell Slide" r:id="rId7" imgW="347" imgH="348" progId="TCLayout.ActiveDocument.1">
                  <p:embed/>
                </p:oleObj>
              </mc:Choice>
              <mc:Fallback>
                <p:oleObj name="think-cell Slide" r:id="rId7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张剑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>
                <a:cs typeface="+mn-ea"/>
                <a:sym typeface="+mn-lt"/>
              </a:rPr>
              <a:t>预测与项目生产规模</a:t>
            </a:r>
            <a:endParaRPr lang="zh-CN" altLang="en-US" sz="54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Speaker name </a:t>
            </a:r>
            <a:r>
              <a:rPr lang="en-US" altLang="zh-CN" sz="100"/>
              <a:t> </a:t>
            </a:r>
            <a:r>
              <a:rPr lang="en-US" altLang="zh-CN"/>
              <a:t>and title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www.isl</a:t>
            </a:r>
            <a:r>
              <a:rPr lang="en-US" altLang="zh-CN" sz="100"/>
              <a:t> </a:t>
            </a:r>
            <a:r>
              <a:rPr lang="en-US" altLang="zh-CN"/>
              <a:t>ide.cc</a:t>
            </a:r>
            <a:endParaRPr lang="en-US" altLang="en-US" dirty="0"/>
          </a:p>
        </p:txBody>
      </p:sp>
    </p:spTree>
    <p:custDataLst>
      <p:tags r:id="rId3"/>
    </p:custDataLst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3A388-0FF2-4806-A0C0-76B908A0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 预测过程的主要步骤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313742-2714-4039-9C23-A99D3E45F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张剑 </a:t>
            </a:r>
            <a:r>
              <a:rPr lang="en-US" altLang="zh-CN"/>
              <a:t>zhangjian@sicau.edu.cn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E39649-EA7A-4515-9D4F-04BD1063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0E2C1DE-0CE6-45DE-8D98-82356EF65D9A}"/>
              </a:ext>
            </a:extLst>
          </p:cNvPr>
          <p:cNvSpPr/>
          <p:nvPr/>
        </p:nvSpPr>
        <p:spPr>
          <a:xfrm>
            <a:off x="914400" y="1724623"/>
            <a:ext cx="10458450" cy="4267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</a:rPr>
              <a:t>步骤</a:t>
            </a:r>
            <a:r>
              <a:rPr lang="en-US" altLang="zh-CN" sz="2800" dirty="0">
                <a:solidFill>
                  <a:srgbClr val="000000"/>
                </a:solidFill>
              </a:rPr>
              <a:t>1</a:t>
            </a:r>
            <a:r>
              <a:rPr lang="zh-CN" altLang="en-US" sz="2800" dirty="0">
                <a:solidFill>
                  <a:srgbClr val="000000"/>
                </a:solidFill>
              </a:rPr>
              <a:t>：定义问题。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</a:rPr>
              <a:t>步骤</a:t>
            </a:r>
            <a:r>
              <a:rPr lang="en-US" altLang="zh-CN" sz="2800" dirty="0">
                <a:solidFill>
                  <a:srgbClr val="000000"/>
                </a:solidFill>
              </a:rPr>
              <a:t>2</a:t>
            </a:r>
            <a:r>
              <a:rPr lang="zh-CN" altLang="en-US" sz="2800" dirty="0">
                <a:solidFill>
                  <a:srgbClr val="000000"/>
                </a:solidFill>
              </a:rPr>
              <a:t>：收集信息。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</a:rPr>
              <a:t>步骤</a:t>
            </a:r>
            <a:r>
              <a:rPr lang="en-US" altLang="zh-CN" sz="2800" dirty="0">
                <a:solidFill>
                  <a:srgbClr val="000000"/>
                </a:solidFill>
              </a:rPr>
              <a:t>3</a:t>
            </a:r>
            <a:r>
              <a:rPr lang="zh-CN" altLang="en-US" sz="2800" dirty="0">
                <a:solidFill>
                  <a:srgbClr val="000000"/>
                </a:solidFill>
              </a:rPr>
              <a:t>：初步（探索性）分析。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</a:rPr>
              <a:t>步骤</a:t>
            </a:r>
            <a:r>
              <a:rPr lang="en-US" altLang="zh-CN" sz="2800" dirty="0">
                <a:solidFill>
                  <a:srgbClr val="000000"/>
                </a:solidFill>
              </a:rPr>
              <a:t>4</a:t>
            </a:r>
            <a:r>
              <a:rPr lang="zh-CN" altLang="en-US" sz="2800" dirty="0">
                <a:solidFill>
                  <a:srgbClr val="000000"/>
                </a:solidFill>
              </a:rPr>
              <a:t>：选择及拟合模型。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</a:rPr>
              <a:t>步骤</a:t>
            </a:r>
            <a:r>
              <a:rPr lang="en-US" altLang="zh-CN" sz="2800" dirty="0">
                <a:solidFill>
                  <a:srgbClr val="000000"/>
                </a:solidFill>
              </a:rPr>
              <a:t>5</a:t>
            </a:r>
            <a:r>
              <a:rPr lang="zh-CN" altLang="en-US" sz="2800" dirty="0">
                <a:solidFill>
                  <a:srgbClr val="000000"/>
                </a:solidFill>
              </a:rPr>
              <a:t>：使用及评估预测模型。</a:t>
            </a:r>
          </a:p>
        </p:txBody>
      </p:sp>
    </p:spTree>
    <p:extLst>
      <p:ext uri="{BB962C8B-B14F-4D97-AF65-F5344CB8AC3E}">
        <p14:creationId xmlns:p14="http://schemas.microsoft.com/office/powerpoint/2010/main" val="1135498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C6FAE-D0E3-4AD9-9E4A-F44CD5C56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b="0" dirty="0"/>
              <a:t>理解对时间序列数据的分解</a:t>
            </a:r>
            <a:endParaRPr lang="en-US" altLang="zh-CN" b="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D0B206-C39E-44BA-A813-BACA46CF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张剑 </a:t>
            </a:r>
            <a:r>
              <a:rPr lang="en-US" altLang="zh-CN"/>
              <a:t>zhangjian@sicau.edu.cn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23A03B-F54A-4BB4-ADA7-05F4B7B98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6F49BD6-79E7-4AB3-BFB6-DC579DED6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48" y="1260420"/>
            <a:ext cx="10350869" cy="208869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46BED5E-E07C-4DC3-B414-1B66ECF15F8E}"/>
              </a:ext>
            </a:extLst>
          </p:cNvPr>
          <p:cNvSpPr/>
          <p:nvPr/>
        </p:nvSpPr>
        <p:spPr>
          <a:xfrm>
            <a:off x="669925" y="3508887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zh-CN" altLang="en-US" sz="2400" dirty="0"/>
              <a:t>将一个时间序列分解为多个序列</a:t>
            </a:r>
            <a:br>
              <a:rPr lang="en-US" altLang="zh-CN" sz="2400" dirty="0"/>
            </a:br>
            <a:endParaRPr lang="zh-CN" altLang="en-US" sz="2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B224EF5-7BD5-43EE-AA23-6D9F5BB40951}"/>
              </a:ext>
            </a:extLst>
          </p:cNvPr>
          <p:cNvSpPr/>
          <p:nvPr/>
        </p:nvSpPr>
        <p:spPr>
          <a:xfrm>
            <a:off x="159391" y="4003254"/>
            <a:ext cx="11920755" cy="222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52525"/>
                </a:solidFill>
                <a:latin typeface="Roboto"/>
              </a:rPr>
              <a:t>时间序列分解是一种数学过程，可将时间序列转换为多个不同的时间序列。原始时间序列通常分为</a:t>
            </a:r>
            <a:r>
              <a:rPr lang="en-US" altLang="zh-CN" dirty="0">
                <a:solidFill>
                  <a:srgbClr val="252525"/>
                </a:solidFill>
                <a:latin typeface="Roboto"/>
              </a:rPr>
              <a:t>3</a:t>
            </a:r>
            <a:r>
              <a:rPr lang="zh-CN" altLang="en-US" dirty="0">
                <a:solidFill>
                  <a:srgbClr val="252525"/>
                </a:solidFill>
                <a:latin typeface="Roboto"/>
              </a:rPr>
              <a:t>个部分：</a:t>
            </a:r>
            <a:endParaRPr lang="en-US" altLang="zh-CN" dirty="0">
              <a:solidFill>
                <a:srgbClr val="252525"/>
              </a:solidFill>
              <a:latin typeface="Roboto"/>
            </a:endParaRPr>
          </a:p>
          <a:p>
            <a:endParaRPr lang="zh-CN" altLang="en-US" dirty="0">
              <a:solidFill>
                <a:srgbClr val="252525"/>
              </a:solidFill>
              <a:latin typeface="Roboto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季节性：以固定时间段重复的模式。例如，一个网站在周末可能会获得更多访问；这将产生季节性为</a:t>
            </a:r>
            <a:r>
              <a:rPr lang="en-US" altLang="zh-CN" dirty="0"/>
              <a:t>7</a:t>
            </a:r>
            <a:r>
              <a:rPr lang="zh-CN" altLang="en-US" dirty="0"/>
              <a:t>天的数据。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趋势：指标的潜在趋势。越来越受欢迎的产品应该显示上升的总体趋势。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随机：也称为“噪声”，“不规则”或“余数”，这是去除季节性和趋势序列后原始时间序列的</a:t>
            </a:r>
            <a:r>
              <a:rPr lang="zh-CN" altLang="en-US"/>
              <a:t>残差。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7515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DBE40-D538-4B5F-88DF-A04C17E50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加法或乘法分解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62E386-D257-4336-894F-9E7813861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张剑 </a:t>
            </a:r>
            <a:r>
              <a:rPr lang="en-US" altLang="zh-CN"/>
              <a:t>zhangjian@sicau.edu.cn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F4041A-E14F-4E27-87F2-0601C6D1A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C8FC91-E144-473E-8772-59C12A23C477}"/>
              </a:ext>
            </a:extLst>
          </p:cNvPr>
          <p:cNvSpPr/>
          <p:nvPr/>
        </p:nvSpPr>
        <p:spPr>
          <a:xfrm>
            <a:off x="531302" y="1351479"/>
            <a:ext cx="109196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252525"/>
                </a:solidFill>
                <a:latin typeface="Roboto"/>
              </a:rPr>
              <a:t>为了成功地对时间序列分解，重要的是在加性模型和乘法模型之间进行选择，这需要分析序列。例如，当时间序列增加时，季节性的幅度会增加吗？</a:t>
            </a:r>
          </a:p>
          <a:p>
            <a:br>
              <a:rPr lang="zh-CN" altLang="en-US" dirty="0"/>
            </a:br>
            <a:endParaRPr lang="zh-CN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7E08298-7AE0-45FC-A27F-72A645EBF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5" y="2688456"/>
            <a:ext cx="4646802" cy="331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D285138E-B3C3-4F77-8BAF-D42C84DE0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072" y="2430311"/>
            <a:ext cx="5141752" cy="367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570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11000-5122-441E-8AF9-166E4E60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加法或乘法分解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1C7061-A172-4238-9875-F590B90E6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张剑 </a:t>
            </a:r>
            <a:r>
              <a:rPr lang="en-US" altLang="zh-CN"/>
              <a:t>zhangjian@sicau.edu.cn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0C55B8-C486-4522-9104-A9FE72B22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CA92393-402E-4773-8925-96E787E85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36" y="2290196"/>
            <a:ext cx="5710215" cy="352401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A62FA49-4506-4B11-AA08-7450E2A04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700" y="2290196"/>
            <a:ext cx="5710214" cy="352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74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096986971"/>
              </p:ext>
            </p:ext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think-cell Slide" r:id="rId7" imgW="347" imgH="348" progId="TCLayout.ActiveDocument.1">
                  <p:embed/>
                </p:oleObj>
              </mc:Choice>
              <mc:Fallback>
                <p:oleObj name="think-cell Slide" r:id="rId7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3332547" y="1810658"/>
            <a:ext cx="5526904" cy="2191975"/>
          </a:xfrm>
        </p:spPr>
        <p:txBody>
          <a:bodyPr/>
          <a:lstStyle/>
          <a:p>
            <a:r>
              <a:rPr lang="en-US" altLang="zh-CN" sz="8800"/>
              <a:t>Thanks</a:t>
            </a:r>
            <a:br>
              <a:rPr lang="en-US" altLang="zh-CN"/>
            </a:br>
            <a:r>
              <a:rPr lang="en-US" altLang="zh-CN" sz="2400"/>
              <a:t>And Your Slog</a:t>
            </a:r>
            <a:r>
              <a:rPr lang="en-US" altLang="zh-CN" sz="100"/>
              <a:t> </a:t>
            </a:r>
            <a:r>
              <a:rPr lang="en-US" altLang="zh-CN" sz="2400"/>
              <a:t>an Here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/>
              <a:t>www.islid</a:t>
            </a:r>
            <a:r>
              <a:rPr lang="en-US" altLang="zh-CN" sz="100"/>
              <a:t> </a:t>
            </a:r>
            <a:r>
              <a:rPr lang="en-US" altLang="zh-CN"/>
              <a:t>e.cc</a:t>
            </a:r>
            <a:endParaRPr lang="en-US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Speaker name and</a:t>
            </a:r>
            <a:r>
              <a:rPr lang="en-US" altLang="zh-CN" sz="100"/>
              <a:t> </a:t>
            </a:r>
            <a:r>
              <a:rPr lang="en-US" altLang="zh-CN"/>
              <a:t> title</a:t>
            </a:r>
            <a:endParaRPr lang="en-US" altLang="zh-CN" dirty="0"/>
          </a:p>
        </p:txBody>
      </p:sp>
    </p:spTree>
    <p:custDataLst>
      <p:tags r:id="rId3"/>
    </p:custDataLst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757283" y="1700808"/>
            <a:ext cx="10763205" cy="4083608"/>
            <a:chOff x="757282" y="1700808"/>
            <a:chExt cx="10763205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>
              <p:custDataLst>
                <p:tags r:id="rId3"/>
              </p:custDataLst>
            </p:nvPr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iṡľïḑè">
                <a:extLst>
                  <a:ext uri="{FF2B5EF4-FFF2-40B4-BE49-F238E27FC236}">
                    <a16:creationId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sym typeface="+mn-lt"/>
                  </a:rPr>
                  <a:t>什么可以被预测？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2800" dirty="0">
                  <a:sym typeface="+mn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sym typeface="+mn-lt"/>
                  </a:rPr>
                  <a:t> 定性预测</a:t>
                </a:r>
                <a:endParaRPr lang="en-US" altLang="zh-CN" sz="2800" dirty="0">
                  <a:sym typeface="+mn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2800" dirty="0">
                  <a:sym typeface="+mn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sym typeface="+mn-lt"/>
                  </a:rPr>
                  <a:t>时间序列预测</a:t>
                </a: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>
                <a:extLst>
                  <a:ext uri="{FF2B5EF4-FFF2-40B4-BE49-F238E27FC236}">
                    <a16:creationId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7078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4000" dirty="0">
                    <a:cs typeface="+mn-ea"/>
                    <a:sym typeface="+mn-lt"/>
                  </a:rPr>
                  <a:t>大纲</a:t>
                </a:r>
                <a:endParaRPr lang="tr-TR" sz="40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" name="poetry_91022">
              <a:extLst>
                <a:ext uri="{FF2B5EF4-FFF2-40B4-BE49-F238E27FC236}">
                  <a16:creationId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91193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sym typeface="+mn-lt"/>
              </a:rPr>
              <a:t>什么可以被预测？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DEB41F2-75E7-427D-A2C7-70741C1B590A}"/>
              </a:ext>
            </a:extLst>
          </p:cNvPr>
          <p:cNvSpPr txBox="1"/>
          <p:nvPr/>
        </p:nvSpPr>
        <p:spPr>
          <a:xfrm>
            <a:off x="4717143" y="2107422"/>
            <a:ext cx="1378857" cy="1499251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solidFill>
                  <a:schemeClr val="accent4"/>
                </a:solidFill>
                <a:latin typeface="impact" panose="020B0806030902050204" pitchFamily="34" charset="0"/>
              </a:rPr>
              <a:t>/</a:t>
            </a:r>
            <a:r>
              <a:rPr lang="en-US" altLang="zh-CN" sz="100" dirty="0">
                <a:solidFill>
                  <a:schemeClr val="accent4"/>
                </a:solidFill>
                <a:latin typeface="impact" panose="020B0806030902050204" pitchFamily="34" charset="0"/>
              </a:rPr>
              <a:t> </a:t>
            </a:r>
            <a:r>
              <a:rPr lang="en-US" altLang="zh-CN" dirty="0">
                <a:solidFill>
                  <a:schemeClr val="accent4"/>
                </a:solidFill>
                <a:latin typeface="impact" panose="020B0806030902050204" pitchFamily="34" charset="0"/>
              </a:rPr>
              <a:t>01</a:t>
            </a:r>
            <a:endParaRPr lang="zh-CN" altLang="en-US" dirty="0">
              <a:solidFill>
                <a:schemeClr val="accent4"/>
              </a:solidFill>
              <a:latin typeface="impact" panose="020B0806030902050204" pitchFamily="34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预测应用的领域：</a:t>
            </a:r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张剑 </a:t>
            </a:r>
            <a:r>
              <a:rPr lang="en-US" altLang="zh-CN" dirty="0"/>
              <a:t>zhangjian@sicau.edu.cn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830BBB3-2BF4-4B54-846E-4D8369C0BC2A}"/>
              </a:ext>
            </a:extLst>
          </p:cNvPr>
          <p:cNvSpPr txBox="1"/>
          <p:nvPr/>
        </p:nvSpPr>
        <p:spPr>
          <a:xfrm>
            <a:off x="438150" y="1498999"/>
            <a:ext cx="11515725" cy="4271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是否要在未来五年内建立另一个发电厂，需要预测未来的用电需求量</a:t>
            </a:r>
            <a:endParaRPr lang="en-US" altLang="zh-CN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下周呼叫中心的人员日程安排，需要对呼叫量进行预测</a:t>
            </a:r>
            <a:endParaRPr lang="en-US" altLang="zh-CN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库存存货管理，需要库存需求的预测 </a:t>
            </a:r>
            <a:endParaRPr lang="en-US" altLang="zh-CN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预测可能是需要提前几年（如资本投资），或者是仅仅提前几分钟（如电信线路）</a:t>
            </a:r>
            <a:endParaRPr lang="en-US" altLang="zh-CN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无论是涉及到什么情况或是时间范围，预测都是有效性和有效规划的重要帮助</a:t>
            </a:r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3216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3AC94-63B1-4823-AD90-E676AC0B9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事件（或数量）的可预测性取决于以下几个因素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E0D912-BF52-42EE-9585-AF33DEEF3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张剑 </a:t>
            </a:r>
            <a:r>
              <a:rPr lang="en-US" altLang="zh-CN"/>
              <a:t>zhangjian@sicau.edu.cn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95C8E6-E7A5-4880-9BEB-66A684FF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F0D9A3-E5D1-4D12-ADBF-22070B1C7CFC}"/>
              </a:ext>
            </a:extLst>
          </p:cNvPr>
          <p:cNvSpPr txBox="1"/>
          <p:nvPr/>
        </p:nvSpPr>
        <p:spPr>
          <a:xfrm>
            <a:off x="438150" y="1498999"/>
            <a:ext cx="11515725" cy="2546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我们对它的影响因素的了解程度</a:t>
            </a:r>
            <a:r>
              <a:rPr lang="en-US" altLang="zh-CN" sz="2800" dirty="0"/>
              <a:t>;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有多少数据是可用的</a:t>
            </a:r>
            <a:r>
              <a:rPr lang="en-US" altLang="zh-CN" sz="2800" dirty="0"/>
              <a:t>;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预测是否会影响我们试图预测的事物。</a:t>
            </a:r>
          </a:p>
        </p:txBody>
      </p:sp>
      <p:grpSp>
        <p:nvGrpSpPr>
          <p:cNvPr id="7" name="f76d594c-2055-46b5-beb9-d8d3a0d5772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6476A82A-72A1-4D02-A18A-B59756F896D4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0389510" y="4369065"/>
            <a:ext cx="1802490" cy="1707882"/>
            <a:chOff x="4293509" y="1924318"/>
            <a:chExt cx="3604981" cy="3415764"/>
          </a:xfrm>
        </p:grpSpPr>
        <p:sp>
          <p:nvSpPr>
            <p:cNvPr id="8" name="îṡļide">
              <a:extLst>
                <a:ext uri="{FF2B5EF4-FFF2-40B4-BE49-F238E27FC236}">
                  <a16:creationId xmlns:a16="http://schemas.microsoft.com/office/drawing/2014/main" id="{855808CA-194A-4160-B93E-BAA8770D832C}"/>
                </a:ext>
              </a:extLst>
            </p:cNvPr>
            <p:cNvSpPr/>
            <p:nvPr/>
          </p:nvSpPr>
          <p:spPr bwMode="auto">
            <a:xfrm>
              <a:off x="4965624" y="4326982"/>
              <a:ext cx="991419" cy="995361"/>
            </a:xfrm>
            <a:custGeom>
              <a:avLst/>
              <a:gdLst>
                <a:gd name="T0" fmla="*/ 3263 w 3274"/>
                <a:gd name="T1" fmla="*/ 283 h 3295"/>
                <a:gd name="T2" fmla="*/ 3263 w 3274"/>
                <a:gd name="T3" fmla="*/ 219 h 3295"/>
                <a:gd name="T4" fmla="*/ 3274 w 3274"/>
                <a:gd name="T5" fmla="*/ 0 h 3295"/>
                <a:gd name="T6" fmla="*/ 2672 w 3274"/>
                <a:gd name="T7" fmla="*/ 1156 h 3295"/>
                <a:gd name="T8" fmla="*/ 2282 w 3274"/>
                <a:gd name="T9" fmla="*/ 1442 h 3295"/>
                <a:gd name="T10" fmla="*/ 818 w 3274"/>
                <a:gd name="T11" fmla="*/ 1470 h 3295"/>
                <a:gd name="T12" fmla="*/ 498 w 3274"/>
                <a:gd name="T13" fmla="*/ 1527 h 3295"/>
                <a:gd name="T14" fmla="*/ 0 w 3274"/>
                <a:gd name="T15" fmla="*/ 1660 h 3295"/>
                <a:gd name="T16" fmla="*/ 3204 w 3274"/>
                <a:gd name="T17" fmla="*/ 3295 h 3295"/>
                <a:gd name="T18" fmla="*/ 3216 w 3274"/>
                <a:gd name="T19" fmla="*/ 1842 h 3295"/>
                <a:gd name="T20" fmla="*/ 3263 w 3274"/>
                <a:gd name="T21" fmla="*/ 283 h 3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74" h="3295">
                  <a:moveTo>
                    <a:pt x="3263" y="283"/>
                  </a:moveTo>
                  <a:cubicBezTo>
                    <a:pt x="3263" y="219"/>
                    <a:pt x="3263" y="219"/>
                    <a:pt x="3263" y="219"/>
                  </a:cubicBezTo>
                  <a:cubicBezTo>
                    <a:pt x="3267" y="151"/>
                    <a:pt x="3271" y="77"/>
                    <a:pt x="3274" y="0"/>
                  </a:cubicBezTo>
                  <a:cubicBezTo>
                    <a:pt x="2672" y="1156"/>
                    <a:pt x="2672" y="1156"/>
                    <a:pt x="2672" y="1156"/>
                  </a:cubicBezTo>
                  <a:cubicBezTo>
                    <a:pt x="2593" y="1307"/>
                    <a:pt x="2449" y="1412"/>
                    <a:pt x="2282" y="1442"/>
                  </a:cubicBezTo>
                  <a:cubicBezTo>
                    <a:pt x="818" y="1470"/>
                    <a:pt x="818" y="1470"/>
                    <a:pt x="818" y="1470"/>
                  </a:cubicBezTo>
                  <a:cubicBezTo>
                    <a:pt x="498" y="1527"/>
                    <a:pt x="498" y="1527"/>
                    <a:pt x="498" y="1527"/>
                  </a:cubicBezTo>
                  <a:cubicBezTo>
                    <a:pt x="0" y="1660"/>
                    <a:pt x="0" y="1660"/>
                    <a:pt x="0" y="1660"/>
                  </a:cubicBezTo>
                  <a:cubicBezTo>
                    <a:pt x="842" y="2519"/>
                    <a:pt x="1957" y="3110"/>
                    <a:pt x="3204" y="3295"/>
                  </a:cubicBezTo>
                  <a:cubicBezTo>
                    <a:pt x="3216" y="1842"/>
                    <a:pt x="3216" y="1842"/>
                    <a:pt x="3216" y="1842"/>
                  </a:cubicBezTo>
                  <a:lnTo>
                    <a:pt x="3263" y="2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íšḻîḋè">
              <a:extLst>
                <a:ext uri="{FF2B5EF4-FFF2-40B4-BE49-F238E27FC236}">
                  <a16:creationId xmlns:a16="http://schemas.microsoft.com/office/drawing/2014/main" id="{18C149A7-82D8-4DBF-BDD7-238CF9138FF2}"/>
                </a:ext>
              </a:extLst>
            </p:cNvPr>
            <p:cNvSpPr/>
            <p:nvPr/>
          </p:nvSpPr>
          <p:spPr bwMode="auto">
            <a:xfrm>
              <a:off x="4476813" y="1924318"/>
              <a:ext cx="3421677" cy="3094490"/>
            </a:xfrm>
            <a:custGeom>
              <a:avLst/>
              <a:gdLst>
                <a:gd name="T0" fmla="*/ 11314 w 11314"/>
                <a:gd name="T1" fmla="*/ 5657 h 10249"/>
                <a:gd name="T2" fmla="*/ 5657 w 11314"/>
                <a:gd name="T3" fmla="*/ 0 h 10249"/>
                <a:gd name="T4" fmla="*/ 0 w 11314"/>
                <a:gd name="T5" fmla="*/ 5657 h 10249"/>
                <a:gd name="T6" fmla="*/ 367 w 11314"/>
                <a:gd name="T7" fmla="*/ 7664 h 10249"/>
                <a:gd name="T8" fmla="*/ 849 w 11314"/>
                <a:gd name="T9" fmla="*/ 7090 h 10249"/>
                <a:gd name="T10" fmla="*/ 948 w 11314"/>
                <a:gd name="T11" fmla="*/ 7088 h 10249"/>
                <a:gd name="T12" fmla="*/ 1328 w 11314"/>
                <a:gd name="T13" fmla="*/ 7278 h 10249"/>
                <a:gd name="T14" fmla="*/ 1481 w 11314"/>
                <a:gd name="T15" fmla="*/ 7781 h 10249"/>
                <a:gd name="T16" fmla="*/ 1588 w 11314"/>
                <a:gd name="T17" fmla="*/ 8697 h 10249"/>
                <a:gd name="T18" fmla="*/ 1868 w 11314"/>
                <a:gd name="T19" fmla="*/ 8647 h 10249"/>
                <a:gd name="T20" fmla="*/ 3445 w 11314"/>
                <a:gd name="T21" fmla="*/ 8369 h 10249"/>
                <a:gd name="T22" fmla="*/ 4261 w 11314"/>
                <a:gd name="T23" fmla="*/ 6805 h 10249"/>
                <a:gd name="T24" fmla="*/ 4242 w 11314"/>
                <a:gd name="T25" fmla="*/ 6651 h 10249"/>
                <a:gd name="T26" fmla="*/ 4893 w 11314"/>
                <a:gd name="T27" fmla="*/ 6000 h 10249"/>
                <a:gd name="T28" fmla="*/ 4904 w 11314"/>
                <a:gd name="T29" fmla="*/ 6000 h 10249"/>
                <a:gd name="T30" fmla="*/ 4903 w 11314"/>
                <a:gd name="T31" fmla="*/ 5997 h 10249"/>
                <a:gd name="T32" fmla="*/ 5452 w 11314"/>
                <a:gd name="T33" fmla="*/ 5997 h 10249"/>
                <a:gd name="T34" fmla="*/ 5452 w 11314"/>
                <a:gd name="T35" fmla="*/ 5997 h 10249"/>
                <a:gd name="T36" fmla="*/ 5888 w 11314"/>
                <a:gd name="T37" fmla="*/ 5881 h 10249"/>
                <a:gd name="T38" fmla="*/ 5891 w 11314"/>
                <a:gd name="T39" fmla="*/ 5885 h 10249"/>
                <a:gd name="T40" fmla="*/ 5826 w 11314"/>
                <a:gd name="T41" fmla="*/ 5923 h 10249"/>
                <a:gd name="T42" fmla="*/ 5566 w 11314"/>
                <a:gd name="T43" fmla="*/ 6992 h 10249"/>
                <a:gd name="T44" fmla="*/ 5923 w 11314"/>
                <a:gd name="T45" fmla="*/ 7081 h 10249"/>
                <a:gd name="T46" fmla="*/ 5685 w 11314"/>
                <a:gd name="T47" fmla="*/ 7528 h 10249"/>
                <a:gd name="T48" fmla="*/ 6685 w 11314"/>
                <a:gd name="T49" fmla="*/ 9506 h 10249"/>
                <a:gd name="T50" fmla="*/ 6871 w 11314"/>
                <a:gd name="T51" fmla="*/ 9780 h 10249"/>
                <a:gd name="T52" fmla="*/ 7107 w 11314"/>
                <a:gd name="T53" fmla="*/ 10249 h 10249"/>
                <a:gd name="T54" fmla="*/ 7108 w 11314"/>
                <a:gd name="T55" fmla="*/ 10224 h 10249"/>
                <a:gd name="T56" fmla="*/ 7212 w 11314"/>
                <a:gd name="T57" fmla="*/ 9927 h 10249"/>
                <a:gd name="T58" fmla="*/ 8425 w 11314"/>
                <a:gd name="T59" fmla="*/ 7528 h 10249"/>
                <a:gd name="T60" fmla="*/ 8186 w 11314"/>
                <a:gd name="T61" fmla="*/ 7081 h 10249"/>
                <a:gd name="T62" fmla="*/ 8544 w 11314"/>
                <a:gd name="T63" fmla="*/ 6992 h 10249"/>
                <a:gd name="T64" fmla="*/ 8283 w 11314"/>
                <a:gd name="T65" fmla="*/ 5923 h 10249"/>
                <a:gd name="T66" fmla="*/ 8219 w 11314"/>
                <a:gd name="T67" fmla="*/ 5885 h 10249"/>
                <a:gd name="T68" fmla="*/ 8221 w 11314"/>
                <a:gd name="T69" fmla="*/ 5881 h 10249"/>
                <a:gd name="T70" fmla="*/ 8658 w 11314"/>
                <a:gd name="T71" fmla="*/ 5997 h 10249"/>
                <a:gd name="T72" fmla="*/ 8658 w 11314"/>
                <a:gd name="T73" fmla="*/ 5997 h 10249"/>
                <a:gd name="T74" fmla="*/ 9277 w 11314"/>
                <a:gd name="T75" fmla="*/ 5997 h 10249"/>
                <a:gd name="T76" fmla="*/ 9696 w 11314"/>
                <a:gd name="T77" fmla="*/ 6092 h 10249"/>
                <a:gd name="T78" fmla="*/ 9285 w 11314"/>
                <a:gd name="T79" fmla="*/ 7616 h 10249"/>
                <a:gd name="T80" fmla="*/ 9284 w 11314"/>
                <a:gd name="T81" fmla="*/ 7615 h 10249"/>
                <a:gd name="T82" fmla="*/ 9284 w 11314"/>
                <a:gd name="T83" fmla="*/ 7619 h 10249"/>
                <a:gd name="T84" fmla="*/ 9283 w 11314"/>
                <a:gd name="T85" fmla="*/ 7621 h 10249"/>
                <a:gd name="T86" fmla="*/ 9284 w 11314"/>
                <a:gd name="T87" fmla="*/ 7622 h 10249"/>
                <a:gd name="T88" fmla="*/ 9333 w 11314"/>
                <a:gd name="T89" fmla="*/ 9309 h 10249"/>
                <a:gd name="T90" fmla="*/ 9321 w 11314"/>
                <a:gd name="T91" fmla="*/ 9255 h 10249"/>
                <a:gd name="T92" fmla="*/ 9331 w 11314"/>
                <a:gd name="T93" fmla="*/ 9958 h 10249"/>
                <a:gd name="T94" fmla="*/ 11314 w 11314"/>
                <a:gd name="T95" fmla="*/ 5657 h 10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314" h="10249">
                  <a:moveTo>
                    <a:pt x="11314" y="5657"/>
                  </a:moveTo>
                  <a:cubicBezTo>
                    <a:pt x="11314" y="2533"/>
                    <a:pt x="8781" y="0"/>
                    <a:pt x="5657" y="0"/>
                  </a:cubicBezTo>
                  <a:cubicBezTo>
                    <a:pt x="2533" y="0"/>
                    <a:pt x="0" y="2533"/>
                    <a:pt x="0" y="5657"/>
                  </a:cubicBezTo>
                  <a:cubicBezTo>
                    <a:pt x="0" y="6364"/>
                    <a:pt x="130" y="7040"/>
                    <a:pt x="367" y="7664"/>
                  </a:cubicBezTo>
                  <a:cubicBezTo>
                    <a:pt x="351" y="7377"/>
                    <a:pt x="560" y="7124"/>
                    <a:pt x="849" y="7090"/>
                  </a:cubicBezTo>
                  <a:cubicBezTo>
                    <a:pt x="883" y="7086"/>
                    <a:pt x="916" y="7086"/>
                    <a:pt x="948" y="7088"/>
                  </a:cubicBezTo>
                  <a:cubicBezTo>
                    <a:pt x="1098" y="7097"/>
                    <a:pt x="1234" y="7168"/>
                    <a:pt x="1328" y="7278"/>
                  </a:cubicBezTo>
                  <a:cubicBezTo>
                    <a:pt x="1371" y="7448"/>
                    <a:pt x="1422" y="7616"/>
                    <a:pt x="1481" y="7781"/>
                  </a:cubicBezTo>
                  <a:cubicBezTo>
                    <a:pt x="1588" y="8697"/>
                    <a:pt x="1588" y="8697"/>
                    <a:pt x="1588" y="8697"/>
                  </a:cubicBezTo>
                  <a:cubicBezTo>
                    <a:pt x="1868" y="8647"/>
                    <a:pt x="1868" y="8647"/>
                    <a:pt x="1868" y="8647"/>
                  </a:cubicBezTo>
                  <a:cubicBezTo>
                    <a:pt x="3445" y="8369"/>
                    <a:pt x="3445" y="8369"/>
                    <a:pt x="3445" y="8369"/>
                  </a:cubicBezTo>
                  <a:cubicBezTo>
                    <a:pt x="4261" y="6805"/>
                    <a:pt x="4261" y="6805"/>
                    <a:pt x="4261" y="6805"/>
                  </a:cubicBezTo>
                  <a:cubicBezTo>
                    <a:pt x="4249" y="6755"/>
                    <a:pt x="4242" y="6704"/>
                    <a:pt x="4242" y="6651"/>
                  </a:cubicBezTo>
                  <a:cubicBezTo>
                    <a:pt x="4242" y="6291"/>
                    <a:pt x="4534" y="6000"/>
                    <a:pt x="4893" y="6000"/>
                  </a:cubicBezTo>
                  <a:cubicBezTo>
                    <a:pt x="4897" y="6000"/>
                    <a:pt x="4900" y="6000"/>
                    <a:pt x="4904" y="6000"/>
                  </a:cubicBezTo>
                  <a:cubicBezTo>
                    <a:pt x="4904" y="5999"/>
                    <a:pt x="4903" y="5998"/>
                    <a:pt x="4903" y="5997"/>
                  </a:cubicBezTo>
                  <a:cubicBezTo>
                    <a:pt x="5452" y="5997"/>
                    <a:pt x="5452" y="5997"/>
                    <a:pt x="5452" y="5997"/>
                  </a:cubicBezTo>
                  <a:cubicBezTo>
                    <a:pt x="5452" y="5997"/>
                    <a:pt x="5452" y="5997"/>
                    <a:pt x="5452" y="5997"/>
                  </a:cubicBezTo>
                  <a:cubicBezTo>
                    <a:pt x="5608" y="5989"/>
                    <a:pt x="5756" y="5948"/>
                    <a:pt x="5888" y="5881"/>
                  </a:cubicBezTo>
                  <a:cubicBezTo>
                    <a:pt x="5889" y="5883"/>
                    <a:pt x="5890" y="5884"/>
                    <a:pt x="5891" y="5885"/>
                  </a:cubicBezTo>
                  <a:cubicBezTo>
                    <a:pt x="5826" y="5923"/>
                    <a:pt x="5826" y="5923"/>
                    <a:pt x="5826" y="5923"/>
                  </a:cubicBezTo>
                  <a:cubicBezTo>
                    <a:pt x="5566" y="6992"/>
                    <a:pt x="5566" y="6992"/>
                    <a:pt x="5566" y="6992"/>
                  </a:cubicBezTo>
                  <a:cubicBezTo>
                    <a:pt x="5923" y="7081"/>
                    <a:pt x="5923" y="7081"/>
                    <a:pt x="5923" y="7081"/>
                  </a:cubicBezTo>
                  <a:cubicBezTo>
                    <a:pt x="5685" y="7528"/>
                    <a:pt x="5685" y="7528"/>
                    <a:pt x="5685" y="7528"/>
                  </a:cubicBezTo>
                  <a:cubicBezTo>
                    <a:pt x="6685" y="9506"/>
                    <a:pt x="6685" y="9506"/>
                    <a:pt x="6685" y="9506"/>
                  </a:cubicBezTo>
                  <a:cubicBezTo>
                    <a:pt x="6871" y="9780"/>
                    <a:pt x="6871" y="9780"/>
                    <a:pt x="6871" y="9780"/>
                  </a:cubicBezTo>
                  <a:cubicBezTo>
                    <a:pt x="7107" y="10249"/>
                    <a:pt x="7107" y="10249"/>
                    <a:pt x="7107" y="10249"/>
                  </a:cubicBezTo>
                  <a:cubicBezTo>
                    <a:pt x="7108" y="10224"/>
                    <a:pt x="7108" y="10224"/>
                    <a:pt x="7108" y="10224"/>
                  </a:cubicBezTo>
                  <a:cubicBezTo>
                    <a:pt x="7212" y="9927"/>
                    <a:pt x="7212" y="9927"/>
                    <a:pt x="7212" y="9927"/>
                  </a:cubicBezTo>
                  <a:cubicBezTo>
                    <a:pt x="8425" y="7528"/>
                    <a:pt x="8425" y="7528"/>
                    <a:pt x="8425" y="7528"/>
                  </a:cubicBezTo>
                  <a:cubicBezTo>
                    <a:pt x="8186" y="7081"/>
                    <a:pt x="8186" y="7081"/>
                    <a:pt x="8186" y="7081"/>
                  </a:cubicBezTo>
                  <a:cubicBezTo>
                    <a:pt x="8544" y="6992"/>
                    <a:pt x="8544" y="6992"/>
                    <a:pt x="8544" y="6992"/>
                  </a:cubicBezTo>
                  <a:cubicBezTo>
                    <a:pt x="8283" y="5923"/>
                    <a:pt x="8283" y="5923"/>
                    <a:pt x="8283" y="5923"/>
                  </a:cubicBezTo>
                  <a:cubicBezTo>
                    <a:pt x="8219" y="5885"/>
                    <a:pt x="8219" y="5885"/>
                    <a:pt x="8219" y="5885"/>
                  </a:cubicBezTo>
                  <a:cubicBezTo>
                    <a:pt x="8220" y="5884"/>
                    <a:pt x="8220" y="5883"/>
                    <a:pt x="8221" y="5881"/>
                  </a:cubicBezTo>
                  <a:cubicBezTo>
                    <a:pt x="8354" y="5948"/>
                    <a:pt x="8501" y="5989"/>
                    <a:pt x="8658" y="5997"/>
                  </a:cubicBezTo>
                  <a:cubicBezTo>
                    <a:pt x="8658" y="5997"/>
                    <a:pt x="8658" y="5997"/>
                    <a:pt x="8658" y="5997"/>
                  </a:cubicBezTo>
                  <a:cubicBezTo>
                    <a:pt x="9277" y="5997"/>
                    <a:pt x="9277" y="5997"/>
                    <a:pt x="9277" y="5997"/>
                  </a:cubicBezTo>
                  <a:cubicBezTo>
                    <a:pt x="9277" y="5997"/>
                    <a:pt x="9596" y="5991"/>
                    <a:pt x="9696" y="6092"/>
                  </a:cubicBezTo>
                  <a:cubicBezTo>
                    <a:pt x="9285" y="7616"/>
                    <a:pt x="9285" y="7616"/>
                    <a:pt x="9285" y="7616"/>
                  </a:cubicBezTo>
                  <a:cubicBezTo>
                    <a:pt x="9284" y="7615"/>
                    <a:pt x="9284" y="7615"/>
                    <a:pt x="9284" y="7615"/>
                  </a:cubicBezTo>
                  <a:cubicBezTo>
                    <a:pt x="9284" y="7617"/>
                    <a:pt x="9284" y="7618"/>
                    <a:pt x="9284" y="7619"/>
                  </a:cubicBezTo>
                  <a:cubicBezTo>
                    <a:pt x="9283" y="7621"/>
                    <a:pt x="9283" y="7621"/>
                    <a:pt x="9283" y="7621"/>
                  </a:cubicBezTo>
                  <a:cubicBezTo>
                    <a:pt x="9284" y="7622"/>
                    <a:pt x="9284" y="7622"/>
                    <a:pt x="9284" y="7622"/>
                  </a:cubicBezTo>
                  <a:cubicBezTo>
                    <a:pt x="9285" y="8137"/>
                    <a:pt x="9299" y="8712"/>
                    <a:pt x="9333" y="9309"/>
                  </a:cubicBezTo>
                  <a:cubicBezTo>
                    <a:pt x="9321" y="9255"/>
                    <a:pt x="9321" y="9255"/>
                    <a:pt x="9321" y="9255"/>
                  </a:cubicBezTo>
                  <a:cubicBezTo>
                    <a:pt x="9331" y="9958"/>
                    <a:pt x="9331" y="9958"/>
                    <a:pt x="9331" y="9958"/>
                  </a:cubicBezTo>
                  <a:cubicBezTo>
                    <a:pt x="10545" y="8921"/>
                    <a:pt x="11314" y="7379"/>
                    <a:pt x="11314" y="5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ïSļïdê">
              <a:extLst>
                <a:ext uri="{FF2B5EF4-FFF2-40B4-BE49-F238E27FC236}">
                  <a16:creationId xmlns:a16="http://schemas.microsoft.com/office/drawing/2014/main" id="{9C9F58DC-B7BB-4D45-94C6-FA2740A72B28}"/>
                </a:ext>
              </a:extLst>
            </p:cNvPr>
            <p:cNvSpPr/>
            <p:nvPr/>
          </p:nvSpPr>
          <p:spPr bwMode="auto">
            <a:xfrm>
              <a:off x="6619304" y="3700200"/>
              <a:ext cx="790375" cy="1584694"/>
            </a:xfrm>
            <a:custGeom>
              <a:avLst/>
              <a:gdLst>
                <a:gd name="T0" fmla="*/ 2248 w 2611"/>
                <a:gd name="T1" fmla="*/ 3428 h 5251"/>
                <a:gd name="T2" fmla="*/ 2199 w 2611"/>
                <a:gd name="T3" fmla="*/ 1741 h 5251"/>
                <a:gd name="T4" fmla="*/ 2198 w 2611"/>
                <a:gd name="T5" fmla="*/ 1740 h 5251"/>
                <a:gd name="T6" fmla="*/ 2199 w 2611"/>
                <a:gd name="T7" fmla="*/ 1738 h 5251"/>
                <a:gd name="T8" fmla="*/ 2199 w 2611"/>
                <a:gd name="T9" fmla="*/ 1734 h 5251"/>
                <a:gd name="T10" fmla="*/ 2200 w 2611"/>
                <a:gd name="T11" fmla="*/ 1735 h 5251"/>
                <a:gd name="T12" fmla="*/ 2611 w 2611"/>
                <a:gd name="T13" fmla="*/ 211 h 5251"/>
                <a:gd name="T14" fmla="*/ 2192 w 2611"/>
                <a:gd name="T15" fmla="*/ 116 h 5251"/>
                <a:gd name="T16" fmla="*/ 1573 w 2611"/>
                <a:gd name="T17" fmla="*/ 116 h 5251"/>
                <a:gd name="T18" fmla="*/ 1573 w 2611"/>
                <a:gd name="T19" fmla="*/ 116 h 5251"/>
                <a:gd name="T20" fmla="*/ 1136 w 2611"/>
                <a:gd name="T21" fmla="*/ 0 h 5251"/>
                <a:gd name="T22" fmla="*/ 1134 w 2611"/>
                <a:gd name="T23" fmla="*/ 4 h 5251"/>
                <a:gd name="T24" fmla="*/ 1198 w 2611"/>
                <a:gd name="T25" fmla="*/ 42 h 5251"/>
                <a:gd name="T26" fmla="*/ 1459 w 2611"/>
                <a:gd name="T27" fmla="*/ 1111 h 5251"/>
                <a:gd name="T28" fmla="*/ 1101 w 2611"/>
                <a:gd name="T29" fmla="*/ 1200 h 5251"/>
                <a:gd name="T30" fmla="*/ 1340 w 2611"/>
                <a:gd name="T31" fmla="*/ 1647 h 5251"/>
                <a:gd name="T32" fmla="*/ 127 w 2611"/>
                <a:gd name="T33" fmla="*/ 4046 h 5251"/>
                <a:gd name="T34" fmla="*/ 23 w 2611"/>
                <a:gd name="T35" fmla="*/ 4343 h 5251"/>
                <a:gd name="T36" fmla="*/ 22 w 2611"/>
                <a:gd name="T37" fmla="*/ 4368 h 5251"/>
                <a:gd name="T38" fmla="*/ 93 w 2611"/>
                <a:gd name="T39" fmla="*/ 4509 h 5251"/>
                <a:gd name="T40" fmla="*/ 0 w 2611"/>
                <a:gd name="T41" fmla="*/ 5251 h 5251"/>
                <a:gd name="T42" fmla="*/ 2246 w 2611"/>
                <a:gd name="T43" fmla="*/ 4077 h 5251"/>
                <a:gd name="T44" fmla="*/ 2236 w 2611"/>
                <a:gd name="T45" fmla="*/ 3374 h 5251"/>
                <a:gd name="T46" fmla="*/ 2248 w 2611"/>
                <a:gd name="T47" fmla="*/ 3428 h 5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11" h="5251">
                  <a:moveTo>
                    <a:pt x="2248" y="3428"/>
                  </a:moveTo>
                  <a:cubicBezTo>
                    <a:pt x="2214" y="2831"/>
                    <a:pt x="2200" y="2256"/>
                    <a:pt x="2199" y="1741"/>
                  </a:cubicBezTo>
                  <a:cubicBezTo>
                    <a:pt x="2198" y="1740"/>
                    <a:pt x="2198" y="1740"/>
                    <a:pt x="2198" y="1740"/>
                  </a:cubicBezTo>
                  <a:cubicBezTo>
                    <a:pt x="2199" y="1738"/>
                    <a:pt x="2199" y="1738"/>
                    <a:pt x="2199" y="1738"/>
                  </a:cubicBezTo>
                  <a:cubicBezTo>
                    <a:pt x="2199" y="1737"/>
                    <a:pt x="2199" y="1736"/>
                    <a:pt x="2199" y="1734"/>
                  </a:cubicBezTo>
                  <a:cubicBezTo>
                    <a:pt x="2200" y="1735"/>
                    <a:pt x="2200" y="1735"/>
                    <a:pt x="2200" y="1735"/>
                  </a:cubicBezTo>
                  <a:cubicBezTo>
                    <a:pt x="2611" y="211"/>
                    <a:pt x="2611" y="211"/>
                    <a:pt x="2611" y="211"/>
                  </a:cubicBezTo>
                  <a:cubicBezTo>
                    <a:pt x="2511" y="110"/>
                    <a:pt x="2192" y="116"/>
                    <a:pt x="2192" y="116"/>
                  </a:cubicBezTo>
                  <a:cubicBezTo>
                    <a:pt x="1573" y="116"/>
                    <a:pt x="1573" y="116"/>
                    <a:pt x="1573" y="116"/>
                  </a:cubicBezTo>
                  <a:cubicBezTo>
                    <a:pt x="1573" y="116"/>
                    <a:pt x="1573" y="116"/>
                    <a:pt x="1573" y="116"/>
                  </a:cubicBezTo>
                  <a:cubicBezTo>
                    <a:pt x="1416" y="108"/>
                    <a:pt x="1269" y="67"/>
                    <a:pt x="1136" y="0"/>
                  </a:cubicBezTo>
                  <a:cubicBezTo>
                    <a:pt x="1135" y="2"/>
                    <a:pt x="1135" y="3"/>
                    <a:pt x="1134" y="4"/>
                  </a:cubicBezTo>
                  <a:cubicBezTo>
                    <a:pt x="1198" y="42"/>
                    <a:pt x="1198" y="42"/>
                    <a:pt x="1198" y="42"/>
                  </a:cubicBezTo>
                  <a:cubicBezTo>
                    <a:pt x="1459" y="1111"/>
                    <a:pt x="1459" y="1111"/>
                    <a:pt x="1459" y="1111"/>
                  </a:cubicBezTo>
                  <a:cubicBezTo>
                    <a:pt x="1101" y="1200"/>
                    <a:pt x="1101" y="1200"/>
                    <a:pt x="1101" y="1200"/>
                  </a:cubicBezTo>
                  <a:cubicBezTo>
                    <a:pt x="1340" y="1647"/>
                    <a:pt x="1340" y="1647"/>
                    <a:pt x="1340" y="1647"/>
                  </a:cubicBezTo>
                  <a:cubicBezTo>
                    <a:pt x="127" y="4046"/>
                    <a:pt x="127" y="4046"/>
                    <a:pt x="127" y="4046"/>
                  </a:cubicBezTo>
                  <a:cubicBezTo>
                    <a:pt x="23" y="4343"/>
                    <a:pt x="23" y="4343"/>
                    <a:pt x="23" y="4343"/>
                  </a:cubicBezTo>
                  <a:cubicBezTo>
                    <a:pt x="22" y="4368"/>
                    <a:pt x="22" y="4368"/>
                    <a:pt x="22" y="4368"/>
                  </a:cubicBezTo>
                  <a:cubicBezTo>
                    <a:pt x="93" y="4509"/>
                    <a:pt x="93" y="4509"/>
                    <a:pt x="93" y="4509"/>
                  </a:cubicBezTo>
                  <a:cubicBezTo>
                    <a:pt x="0" y="5251"/>
                    <a:pt x="0" y="5251"/>
                    <a:pt x="0" y="5251"/>
                  </a:cubicBezTo>
                  <a:cubicBezTo>
                    <a:pt x="841" y="5033"/>
                    <a:pt x="1605" y="4625"/>
                    <a:pt x="2246" y="4077"/>
                  </a:cubicBezTo>
                  <a:cubicBezTo>
                    <a:pt x="2236" y="3374"/>
                    <a:pt x="2236" y="3374"/>
                    <a:pt x="2236" y="3374"/>
                  </a:cubicBezTo>
                  <a:lnTo>
                    <a:pt x="2248" y="3428"/>
                  </a:lnTo>
                  <a:close/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îšľíde">
              <a:extLst>
                <a:ext uri="{FF2B5EF4-FFF2-40B4-BE49-F238E27FC236}">
                  <a16:creationId xmlns:a16="http://schemas.microsoft.com/office/drawing/2014/main" id="{613A013A-8A75-445E-BEC3-BF96755F28DC}"/>
                </a:ext>
              </a:extLst>
            </p:cNvPr>
            <p:cNvSpPr/>
            <p:nvPr/>
          </p:nvSpPr>
          <p:spPr bwMode="auto">
            <a:xfrm>
              <a:off x="4587189" y="4238287"/>
              <a:ext cx="378434" cy="658318"/>
            </a:xfrm>
            <a:custGeom>
              <a:avLst/>
              <a:gdLst>
                <a:gd name="T0" fmla="*/ 2 w 1252"/>
                <a:gd name="T1" fmla="*/ 33 h 2181"/>
                <a:gd name="T2" fmla="*/ 201 w 1252"/>
                <a:gd name="T3" fmla="*/ 1735 h 2181"/>
                <a:gd name="T4" fmla="*/ 418 w 1252"/>
                <a:gd name="T5" fmla="*/ 2111 h 2181"/>
                <a:gd name="T6" fmla="*/ 767 w 1252"/>
                <a:gd name="T7" fmla="*/ 2066 h 2181"/>
                <a:gd name="T8" fmla="*/ 862 w 1252"/>
                <a:gd name="T9" fmla="*/ 2057 h 2181"/>
                <a:gd name="T10" fmla="*/ 1252 w 1252"/>
                <a:gd name="T11" fmla="*/ 1954 h 2181"/>
                <a:gd name="T12" fmla="*/ 0 w 1252"/>
                <a:gd name="T13" fmla="*/ 0 h 2181"/>
                <a:gd name="T14" fmla="*/ 2 w 1252"/>
                <a:gd name="T15" fmla="*/ 33 h 2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2" h="2181">
                  <a:moveTo>
                    <a:pt x="2" y="33"/>
                  </a:moveTo>
                  <a:cubicBezTo>
                    <a:pt x="201" y="1735"/>
                    <a:pt x="201" y="1735"/>
                    <a:pt x="201" y="1735"/>
                  </a:cubicBezTo>
                  <a:cubicBezTo>
                    <a:pt x="219" y="1885"/>
                    <a:pt x="297" y="2021"/>
                    <a:pt x="418" y="2111"/>
                  </a:cubicBezTo>
                  <a:cubicBezTo>
                    <a:pt x="513" y="2181"/>
                    <a:pt x="651" y="2066"/>
                    <a:pt x="767" y="2066"/>
                  </a:cubicBezTo>
                  <a:cubicBezTo>
                    <a:pt x="799" y="2066"/>
                    <a:pt x="831" y="2063"/>
                    <a:pt x="862" y="2057"/>
                  </a:cubicBezTo>
                  <a:cubicBezTo>
                    <a:pt x="1252" y="1954"/>
                    <a:pt x="1252" y="1954"/>
                    <a:pt x="1252" y="1954"/>
                  </a:cubicBezTo>
                  <a:cubicBezTo>
                    <a:pt x="709" y="1401"/>
                    <a:pt x="280" y="737"/>
                    <a:pt x="0" y="0"/>
                  </a:cubicBezTo>
                  <a:cubicBezTo>
                    <a:pt x="0" y="11"/>
                    <a:pt x="1" y="22"/>
                    <a:pt x="2" y="33"/>
                  </a:cubicBezTo>
                  <a:close/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ï$lïḓe">
              <a:extLst>
                <a:ext uri="{FF2B5EF4-FFF2-40B4-BE49-F238E27FC236}">
                  <a16:creationId xmlns:a16="http://schemas.microsoft.com/office/drawing/2014/main" id="{29265960-B083-44C4-8BE6-66FBEEB89026}"/>
                </a:ext>
              </a:extLst>
            </p:cNvPr>
            <p:cNvSpPr/>
            <p:nvPr/>
          </p:nvSpPr>
          <p:spPr bwMode="auto">
            <a:xfrm>
              <a:off x="4581277" y="3700200"/>
              <a:ext cx="2043939" cy="1639882"/>
            </a:xfrm>
            <a:custGeom>
              <a:avLst/>
              <a:gdLst>
                <a:gd name="T0" fmla="*/ 6721 w 6756"/>
                <a:gd name="T1" fmla="*/ 5255 h 5433"/>
                <a:gd name="T2" fmla="*/ 6756 w 6756"/>
                <a:gd name="T3" fmla="*/ 4368 h 5433"/>
                <a:gd name="T4" fmla="*/ 6520 w 6756"/>
                <a:gd name="T5" fmla="*/ 3899 h 5433"/>
                <a:gd name="T6" fmla="*/ 6334 w 6756"/>
                <a:gd name="T7" fmla="*/ 3625 h 5433"/>
                <a:gd name="T8" fmla="*/ 5334 w 6756"/>
                <a:gd name="T9" fmla="*/ 1647 h 5433"/>
                <a:gd name="T10" fmla="*/ 5572 w 6756"/>
                <a:gd name="T11" fmla="*/ 1200 h 5433"/>
                <a:gd name="T12" fmla="*/ 5215 w 6756"/>
                <a:gd name="T13" fmla="*/ 1111 h 5433"/>
                <a:gd name="T14" fmla="*/ 5475 w 6756"/>
                <a:gd name="T15" fmla="*/ 42 h 5433"/>
                <a:gd name="T16" fmla="*/ 5540 w 6756"/>
                <a:gd name="T17" fmla="*/ 4 h 5433"/>
                <a:gd name="T18" fmla="*/ 5537 w 6756"/>
                <a:gd name="T19" fmla="*/ 0 h 5433"/>
                <a:gd name="T20" fmla="*/ 5101 w 6756"/>
                <a:gd name="T21" fmla="*/ 116 h 5433"/>
                <a:gd name="T22" fmla="*/ 5101 w 6756"/>
                <a:gd name="T23" fmla="*/ 116 h 5433"/>
                <a:gd name="T24" fmla="*/ 4552 w 6756"/>
                <a:gd name="T25" fmla="*/ 116 h 5433"/>
                <a:gd name="T26" fmla="*/ 4553 w 6756"/>
                <a:gd name="T27" fmla="*/ 119 h 5433"/>
                <a:gd name="T28" fmla="*/ 4542 w 6756"/>
                <a:gd name="T29" fmla="*/ 119 h 5433"/>
                <a:gd name="T30" fmla="*/ 3891 w 6756"/>
                <a:gd name="T31" fmla="*/ 770 h 5433"/>
                <a:gd name="T32" fmla="*/ 3910 w 6756"/>
                <a:gd name="T33" fmla="*/ 924 h 5433"/>
                <a:gd name="T34" fmla="*/ 3094 w 6756"/>
                <a:gd name="T35" fmla="*/ 2488 h 5433"/>
                <a:gd name="T36" fmla="*/ 1517 w 6756"/>
                <a:gd name="T37" fmla="*/ 2766 h 5433"/>
                <a:gd name="T38" fmla="*/ 1237 w 6756"/>
                <a:gd name="T39" fmla="*/ 2816 h 5433"/>
                <a:gd name="T40" fmla="*/ 1130 w 6756"/>
                <a:gd name="T41" fmla="*/ 1900 h 5433"/>
                <a:gd name="T42" fmla="*/ 977 w 6756"/>
                <a:gd name="T43" fmla="*/ 1397 h 5433"/>
                <a:gd name="T44" fmla="*/ 597 w 6756"/>
                <a:gd name="T45" fmla="*/ 1207 h 5433"/>
                <a:gd name="T46" fmla="*/ 498 w 6756"/>
                <a:gd name="T47" fmla="*/ 1209 h 5433"/>
                <a:gd name="T48" fmla="*/ 16 w 6756"/>
                <a:gd name="T49" fmla="*/ 1783 h 5433"/>
                <a:gd name="T50" fmla="*/ 1268 w 6756"/>
                <a:gd name="T51" fmla="*/ 3737 h 5433"/>
                <a:gd name="T52" fmla="*/ 1766 w 6756"/>
                <a:gd name="T53" fmla="*/ 3604 h 5433"/>
                <a:gd name="T54" fmla="*/ 2086 w 6756"/>
                <a:gd name="T55" fmla="*/ 3547 h 5433"/>
                <a:gd name="T56" fmla="*/ 3550 w 6756"/>
                <a:gd name="T57" fmla="*/ 3519 h 5433"/>
                <a:gd name="T58" fmla="*/ 3940 w 6756"/>
                <a:gd name="T59" fmla="*/ 3233 h 5433"/>
                <a:gd name="T60" fmla="*/ 4542 w 6756"/>
                <a:gd name="T61" fmla="*/ 2077 h 5433"/>
                <a:gd name="T62" fmla="*/ 4531 w 6756"/>
                <a:gd name="T63" fmla="*/ 2296 h 5433"/>
                <a:gd name="T64" fmla="*/ 4531 w 6756"/>
                <a:gd name="T65" fmla="*/ 2360 h 5433"/>
                <a:gd name="T66" fmla="*/ 4484 w 6756"/>
                <a:gd name="T67" fmla="*/ 3919 h 5433"/>
                <a:gd name="T68" fmla="*/ 4472 w 6756"/>
                <a:gd name="T69" fmla="*/ 5372 h 5433"/>
                <a:gd name="T70" fmla="*/ 5306 w 6756"/>
                <a:gd name="T71" fmla="*/ 5433 h 5433"/>
                <a:gd name="T72" fmla="*/ 6721 w 6756"/>
                <a:gd name="T73" fmla="*/ 5255 h 5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756" h="5433">
                  <a:moveTo>
                    <a:pt x="6721" y="5255"/>
                  </a:moveTo>
                  <a:cubicBezTo>
                    <a:pt x="6756" y="4368"/>
                    <a:pt x="6756" y="4368"/>
                    <a:pt x="6756" y="4368"/>
                  </a:cubicBezTo>
                  <a:cubicBezTo>
                    <a:pt x="6520" y="3899"/>
                    <a:pt x="6520" y="3899"/>
                    <a:pt x="6520" y="3899"/>
                  </a:cubicBezTo>
                  <a:cubicBezTo>
                    <a:pt x="6334" y="3625"/>
                    <a:pt x="6334" y="3625"/>
                    <a:pt x="6334" y="3625"/>
                  </a:cubicBezTo>
                  <a:cubicBezTo>
                    <a:pt x="5334" y="1647"/>
                    <a:pt x="5334" y="1647"/>
                    <a:pt x="5334" y="1647"/>
                  </a:cubicBezTo>
                  <a:cubicBezTo>
                    <a:pt x="5572" y="1200"/>
                    <a:pt x="5572" y="1200"/>
                    <a:pt x="5572" y="1200"/>
                  </a:cubicBezTo>
                  <a:cubicBezTo>
                    <a:pt x="5215" y="1111"/>
                    <a:pt x="5215" y="1111"/>
                    <a:pt x="5215" y="1111"/>
                  </a:cubicBezTo>
                  <a:cubicBezTo>
                    <a:pt x="5475" y="42"/>
                    <a:pt x="5475" y="42"/>
                    <a:pt x="5475" y="42"/>
                  </a:cubicBezTo>
                  <a:cubicBezTo>
                    <a:pt x="5540" y="4"/>
                    <a:pt x="5540" y="4"/>
                    <a:pt x="5540" y="4"/>
                  </a:cubicBezTo>
                  <a:cubicBezTo>
                    <a:pt x="5539" y="3"/>
                    <a:pt x="5538" y="2"/>
                    <a:pt x="5537" y="0"/>
                  </a:cubicBezTo>
                  <a:cubicBezTo>
                    <a:pt x="5405" y="67"/>
                    <a:pt x="5257" y="108"/>
                    <a:pt x="5101" y="116"/>
                  </a:cubicBezTo>
                  <a:cubicBezTo>
                    <a:pt x="5101" y="116"/>
                    <a:pt x="5101" y="116"/>
                    <a:pt x="5101" y="116"/>
                  </a:cubicBezTo>
                  <a:cubicBezTo>
                    <a:pt x="4552" y="116"/>
                    <a:pt x="4552" y="116"/>
                    <a:pt x="4552" y="116"/>
                  </a:cubicBezTo>
                  <a:cubicBezTo>
                    <a:pt x="4552" y="117"/>
                    <a:pt x="4553" y="118"/>
                    <a:pt x="4553" y="119"/>
                  </a:cubicBezTo>
                  <a:cubicBezTo>
                    <a:pt x="4549" y="119"/>
                    <a:pt x="4546" y="119"/>
                    <a:pt x="4542" y="119"/>
                  </a:cubicBezTo>
                  <a:cubicBezTo>
                    <a:pt x="4183" y="119"/>
                    <a:pt x="3891" y="410"/>
                    <a:pt x="3891" y="770"/>
                  </a:cubicBezTo>
                  <a:cubicBezTo>
                    <a:pt x="3891" y="823"/>
                    <a:pt x="3898" y="874"/>
                    <a:pt x="3910" y="924"/>
                  </a:cubicBezTo>
                  <a:cubicBezTo>
                    <a:pt x="3094" y="2488"/>
                    <a:pt x="3094" y="2488"/>
                    <a:pt x="3094" y="2488"/>
                  </a:cubicBezTo>
                  <a:cubicBezTo>
                    <a:pt x="1517" y="2766"/>
                    <a:pt x="1517" y="2766"/>
                    <a:pt x="1517" y="2766"/>
                  </a:cubicBezTo>
                  <a:cubicBezTo>
                    <a:pt x="1237" y="2816"/>
                    <a:pt x="1237" y="2816"/>
                    <a:pt x="1237" y="2816"/>
                  </a:cubicBezTo>
                  <a:cubicBezTo>
                    <a:pt x="1130" y="1900"/>
                    <a:pt x="1130" y="1900"/>
                    <a:pt x="1130" y="1900"/>
                  </a:cubicBezTo>
                  <a:cubicBezTo>
                    <a:pt x="1071" y="1735"/>
                    <a:pt x="1020" y="1567"/>
                    <a:pt x="977" y="1397"/>
                  </a:cubicBezTo>
                  <a:cubicBezTo>
                    <a:pt x="883" y="1287"/>
                    <a:pt x="747" y="1216"/>
                    <a:pt x="597" y="1207"/>
                  </a:cubicBezTo>
                  <a:cubicBezTo>
                    <a:pt x="565" y="1205"/>
                    <a:pt x="532" y="1205"/>
                    <a:pt x="498" y="1209"/>
                  </a:cubicBezTo>
                  <a:cubicBezTo>
                    <a:pt x="209" y="1243"/>
                    <a:pt x="0" y="1496"/>
                    <a:pt x="16" y="1783"/>
                  </a:cubicBezTo>
                  <a:cubicBezTo>
                    <a:pt x="296" y="2520"/>
                    <a:pt x="725" y="3184"/>
                    <a:pt x="1268" y="3737"/>
                  </a:cubicBezTo>
                  <a:cubicBezTo>
                    <a:pt x="1766" y="3604"/>
                    <a:pt x="1766" y="3604"/>
                    <a:pt x="1766" y="3604"/>
                  </a:cubicBezTo>
                  <a:cubicBezTo>
                    <a:pt x="2086" y="3547"/>
                    <a:pt x="2086" y="3547"/>
                    <a:pt x="2086" y="3547"/>
                  </a:cubicBezTo>
                  <a:cubicBezTo>
                    <a:pt x="3550" y="3519"/>
                    <a:pt x="3550" y="3519"/>
                    <a:pt x="3550" y="3519"/>
                  </a:cubicBezTo>
                  <a:cubicBezTo>
                    <a:pt x="3717" y="3489"/>
                    <a:pt x="3861" y="3384"/>
                    <a:pt x="3940" y="3233"/>
                  </a:cubicBezTo>
                  <a:cubicBezTo>
                    <a:pt x="4542" y="2077"/>
                    <a:pt x="4542" y="2077"/>
                    <a:pt x="4542" y="2077"/>
                  </a:cubicBezTo>
                  <a:cubicBezTo>
                    <a:pt x="4539" y="2154"/>
                    <a:pt x="4535" y="2228"/>
                    <a:pt x="4531" y="2296"/>
                  </a:cubicBezTo>
                  <a:cubicBezTo>
                    <a:pt x="4531" y="2360"/>
                    <a:pt x="4531" y="2360"/>
                    <a:pt x="4531" y="2360"/>
                  </a:cubicBezTo>
                  <a:cubicBezTo>
                    <a:pt x="4484" y="3919"/>
                    <a:pt x="4484" y="3919"/>
                    <a:pt x="4484" y="3919"/>
                  </a:cubicBezTo>
                  <a:cubicBezTo>
                    <a:pt x="4472" y="5372"/>
                    <a:pt x="4472" y="5372"/>
                    <a:pt x="4472" y="5372"/>
                  </a:cubicBezTo>
                  <a:cubicBezTo>
                    <a:pt x="4744" y="5412"/>
                    <a:pt x="5023" y="5433"/>
                    <a:pt x="5306" y="5433"/>
                  </a:cubicBezTo>
                  <a:cubicBezTo>
                    <a:pt x="5795" y="5433"/>
                    <a:pt x="6269" y="5371"/>
                    <a:pt x="6721" y="5255"/>
                  </a:cubicBezTo>
                  <a:close/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iṣ1îḓè">
              <a:extLst>
                <a:ext uri="{FF2B5EF4-FFF2-40B4-BE49-F238E27FC236}">
                  <a16:creationId xmlns:a16="http://schemas.microsoft.com/office/drawing/2014/main" id="{4E158656-186C-40C8-BFB8-11206698790E}"/>
                </a:ext>
              </a:extLst>
            </p:cNvPr>
            <p:cNvSpPr/>
            <p:nvPr/>
          </p:nvSpPr>
          <p:spPr bwMode="auto">
            <a:xfrm>
              <a:off x="6615362" y="5018808"/>
              <a:ext cx="31536" cy="268058"/>
            </a:xfrm>
            <a:custGeom>
              <a:avLst/>
              <a:gdLst>
                <a:gd name="T0" fmla="*/ 13 w 106"/>
                <a:gd name="T1" fmla="*/ 883 h 887"/>
                <a:gd name="T2" fmla="*/ 106 w 106"/>
                <a:gd name="T3" fmla="*/ 141 h 887"/>
                <a:gd name="T4" fmla="*/ 35 w 106"/>
                <a:gd name="T5" fmla="*/ 0 h 887"/>
                <a:gd name="T6" fmla="*/ 0 w 106"/>
                <a:gd name="T7" fmla="*/ 887 h 887"/>
                <a:gd name="T8" fmla="*/ 13 w 106"/>
                <a:gd name="T9" fmla="*/ 883 h 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887">
                  <a:moveTo>
                    <a:pt x="13" y="883"/>
                  </a:moveTo>
                  <a:cubicBezTo>
                    <a:pt x="106" y="141"/>
                    <a:pt x="106" y="141"/>
                    <a:pt x="106" y="141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0" y="887"/>
                    <a:pt x="0" y="887"/>
                    <a:pt x="0" y="887"/>
                  </a:cubicBezTo>
                  <a:cubicBezTo>
                    <a:pt x="4" y="885"/>
                    <a:pt x="9" y="884"/>
                    <a:pt x="13" y="883"/>
                  </a:cubicBezTo>
                  <a:close/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s1iḓe">
              <a:extLst>
                <a:ext uri="{FF2B5EF4-FFF2-40B4-BE49-F238E27FC236}">
                  <a16:creationId xmlns:a16="http://schemas.microsoft.com/office/drawing/2014/main" id="{A81C29B6-5C44-40A4-A2DB-B36E02531A8B}"/>
                </a:ext>
              </a:extLst>
            </p:cNvPr>
            <p:cNvSpPr/>
            <p:nvPr/>
          </p:nvSpPr>
          <p:spPr bwMode="auto">
            <a:xfrm>
              <a:off x="6191593" y="3558287"/>
              <a:ext cx="829796" cy="163593"/>
            </a:xfrm>
            <a:custGeom>
              <a:avLst/>
              <a:gdLst>
                <a:gd name="T0" fmla="*/ 2733 w 2739"/>
                <a:gd name="T1" fmla="*/ 527 h 543"/>
                <a:gd name="T2" fmla="*/ 1437 w 2739"/>
                <a:gd name="T3" fmla="*/ 0 h 543"/>
                <a:gd name="T4" fmla="*/ 0 w 2739"/>
                <a:gd name="T5" fmla="*/ 543 h 543"/>
                <a:gd name="T6" fmla="*/ 0 w 2739"/>
                <a:gd name="T7" fmla="*/ 543 h 543"/>
                <a:gd name="T8" fmla="*/ 282 w 2739"/>
                <a:gd name="T9" fmla="*/ 427 h 543"/>
                <a:gd name="T10" fmla="*/ 1437 w 2739"/>
                <a:gd name="T11" fmla="*/ 122 h 543"/>
                <a:gd name="T12" fmla="*/ 2461 w 2739"/>
                <a:gd name="T13" fmla="*/ 415 h 543"/>
                <a:gd name="T14" fmla="*/ 2739 w 2739"/>
                <a:gd name="T15" fmla="*/ 536 h 543"/>
                <a:gd name="T16" fmla="*/ 2733 w 2739"/>
                <a:gd name="T17" fmla="*/ 527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39" h="543">
                  <a:moveTo>
                    <a:pt x="2733" y="527"/>
                  </a:moveTo>
                  <a:cubicBezTo>
                    <a:pt x="2479" y="178"/>
                    <a:pt x="2043" y="0"/>
                    <a:pt x="1437" y="0"/>
                  </a:cubicBezTo>
                  <a:cubicBezTo>
                    <a:pt x="751" y="0"/>
                    <a:pt x="267" y="183"/>
                    <a:pt x="0" y="543"/>
                  </a:cubicBezTo>
                  <a:cubicBezTo>
                    <a:pt x="0" y="543"/>
                    <a:pt x="0" y="543"/>
                    <a:pt x="0" y="543"/>
                  </a:cubicBezTo>
                  <a:cubicBezTo>
                    <a:pt x="52" y="529"/>
                    <a:pt x="155" y="495"/>
                    <a:pt x="282" y="427"/>
                  </a:cubicBezTo>
                  <a:cubicBezTo>
                    <a:pt x="543" y="224"/>
                    <a:pt x="929" y="122"/>
                    <a:pt x="1437" y="122"/>
                  </a:cubicBezTo>
                  <a:cubicBezTo>
                    <a:pt x="1879" y="122"/>
                    <a:pt x="2223" y="220"/>
                    <a:pt x="2461" y="415"/>
                  </a:cubicBezTo>
                  <a:cubicBezTo>
                    <a:pt x="2545" y="457"/>
                    <a:pt x="2670" y="508"/>
                    <a:pt x="2739" y="536"/>
                  </a:cubicBezTo>
                  <a:cubicBezTo>
                    <a:pt x="2737" y="533"/>
                    <a:pt x="2735" y="530"/>
                    <a:pt x="2733" y="52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ïṩḷiďè">
              <a:extLst>
                <a:ext uri="{FF2B5EF4-FFF2-40B4-BE49-F238E27FC236}">
                  <a16:creationId xmlns:a16="http://schemas.microsoft.com/office/drawing/2014/main" id="{820C78CA-56EB-479B-BBDB-3FB32B498C67}"/>
                </a:ext>
              </a:extLst>
            </p:cNvPr>
            <p:cNvSpPr/>
            <p:nvPr/>
          </p:nvSpPr>
          <p:spPr bwMode="auto">
            <a:xfrm>
              <a:off x="6605506" y="508779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264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íṣlïḍé">
              <a:extLst>
                <a:ext uri="{FF2B5EF4-FFF2-40B4-BE49-F238E27FC236}">
                  <a16:creationId xmlns:a16="http://schemas.microsoft.com/office/drawing/2014/main" id="{193A4FFE-F2B9-4EE5-A8C4-351D826D1F2F}"/>
                </a:ext>
              </a:extLst>
            </p:cNvPr>
            <p:cNvSpPr/>
            <p:nvPr/>
          </p:nvSpPr>
          <p:spPr bwMode="auto">
            <a:xfrm>
              <a:off x="4876929" y="4121996"/>
              <a:ext cx="47304" cy="151767"/>
            </a:xfrm>
            <a:custGeom>
              <a:avLst/>
              <a:gdLst>
                <a:gd name="T0" fmla="*/ 128 w 153"/>
                <a:gd name="T1" fmla="*/ 292 h 503"/>
                <a:gd name="T2" fmla="*/ 0 w 153"/>
                <a:gd name="T3" fmla="*/ 0 h 503"/>
                <a:gd name="T4" fmla="*/ 153 w 153"/>
                <a:gd name="T5" fmla="*/ 503 h 503"/>
                <a:gd name="T6" fmla="*/ 128 w 153"/>
                <a:gd name="T7" fmla="*/ 292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" h="503">
                  <a:moveTo>
                    <a:pt x="128" y="292"/>
                  </a:moveTo>
                  <a:cubicBezTo>
                    <a:pt x="115" y="180"/>
                    <a:pt x="68" y="79"/>
                    <a:pt x="0" y="0"/>
                  </a:cubicBezTo>
                  <a:cubicBezTo>
                    <a:pt x="43" y="170"/>
                    <a:pt x="94" y="338"/>
                    <a:pt x="153" y="503"/>
                  </a:cubicBezTo>
                  <a:lnTo>
                    <a:pt x="128" y="292"/>
                  </a:lnTo>
                  <a:close/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ïṡlîḋê">
              <a:extLst>
                <a:ext uri="{FF2B5EF4-FFF2-40B4-BE49-F238E27FC236}">
                  <a16:creationId xmlns:a16="http://schemas.microsoft.com/office/drawing/2014/main" id="{1B6C85B5-CBE4-4205-82A0-BAB7C8041A05}"/>
                </a:ext>
              </a:extLst>
            </p:cNvPr>
            <p:cNvSpPr/>
            <p:nvPr/>
          </p:nvSpPr>
          <p:spPr bwMode="auto">
            <a:xfrm>
              <a:off x="6611420" y="5006982"/>
              <a:ext cx="15768" cy="25623"/>
            </a:xfrm>
            <a:custGeom>
              <a:avLst/>
              <a:gdLst>
                <a:gd name="T0" fmla="*/ 8 w 8"/>
                <a:gd name="T1" fmla="*/ 2 h 13"/>
                <a:gd name="T2" fmla="*/ 8 w 8"/>
                <a:gd name="T3" fmla="*/ 0 h 13"/>
                <a:gd name="T4" fmla="*/ 0 w 8"/>
                <a:gd name="T5" fmla="*/ 0 h 13"/>
                <a:gd name="T6" fmla="*/ 0 w 8"/>
                <a:gd name="T7" fmla="*/ 3 h 13"/>
                <a:gd name="T8" fmla="*/ 4 w 8"/>
                <a:gd name="T9" fmla="*/ 13 h 13"/>
                <a:gd name="T10" fmla="*/ 8 w 8"/>
                <a:gd name="T11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3">
                  <a:moveTo>
                    <a:pt x="8" y="2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4" y="13"/>
                  </a:lnTo>
                  <a:lnTo>
                    <a:pt x="8" y="2"/>
                  </a:ln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ïŝ1ïḑé">
              <a:extLst>
                <a:ext uri="{FF2B5EF4-FFF2-40B4-BE49-F238E27FC236}">
                  <a16:creationId xmlns:a16="http://schemas.microsoft.com/office/drawing/2014/main" id="{64A487BC-8C31-45F5-8816-BD9EFD1C2FCE}"/>
                </a:ext>
              </a:extLst>
            </p:cNvPr>
            <p:cNvSpPr/>
            <p:nvPr/>
          </p:nvSpPr>
          <p:spPr bwMode="auto">
            <a:xfrm>
              <a:off x="6611420" y="5010924"/>
              <a:ext cx="15768" cy="21681"/>
            </a:xfrm>
            <a:custGeom>
              <a:avLst/>
              <a:gdLst>
                <a:gd name="T0" fmla="*/ 26 w 50"/>
                <a:gd name="T1" fmla="*/ 69 h 69"/>
                <a:gd name="T2" fmla="*/ 0 w 50"/>
                <a:gd name="T3" fmla="*/ 7 h 69"/>
                <a:gd name="T4" fmla="*/ 0 w 50"/>
                <a:gd name="T5" fmla="*/ 45 h 69"/>
                <a:gd name="T6" fmla="*/ 10 w 50"/>
                <a:gd name="T7" fmla="*/ 45 h 69"/>
                <a:gd name="T8" fmla="*/ 50 w 50"/>
                <a:gd name="T9" fmla="*/ 45 h 69"/>
                <a:gd name="T10" fmla="*/ 50 w 50"/>
                <a:gd name="T11" fmla="*/ 0 h 69"/>
                <a:gd name="T12" fmla="*/ 26 w 50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69">
                  <a:moveTo>
                    <a:pt x="26" y="69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3" y="45"/>
                    <a:pt x="6" y="45"/>
                    <a:pt x="10" y="45"/>
                  </a:cubicBezTo>
                  <a:cubicBezTo>
                    <a:pt x="23" y="45"/>
                    <a:pt x="36" y="45"/>
                    <a:pt x="50" y="45"/>
                  </a:cubicBezTo>
                  <a:cubicBezTo>
                    <a:pt x="50" y="0"/>
                    <a:pt x="50" y="0"/>
                    <a:pt x="50" y="0"/>
                  </a:cubicBezTo>
                  <a:lnTo>
                    <a:pt x="26" y="69"/>
                  </a:ln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í$ľíḓê">
              <a:extLst>
                <a:ext uri="{FF2B5EF4-FFF2-40B4-BE49-F238E27FC236}">
                  <a16:creationId xmlns:a16="http://schemas.microsoft.com/office/drawing/2014/main" id="{CF0C3901-89A2-4823-9B70-1C26F3CBD068}"/>
                </a:ext>
              </a:extLst>
            </p:cNvPr>
            <p:cNvSpPr/>
            <p:nvPr/>
          </p:nvSpPr>
          <p:spPr bwMode="auto">
            <a:xfrm>
              <a:off x="7283534" y="4224489"/>
              <a:ext cx="0" cy="1970"/>
            </a:xfrm>
            <a:custGeom>
              <a:avLst/>
              <a:gdLst>
                <a:gd name="T0" fmla="*/ 1 w 1"/>
                <a:gd name="T1" fmla="*/ 3 h 3"/>
                <a:gd name="T2" fmla="*/ 1 w 1"/>
                <a:gd name="T3" fmla="*/ 0 h 3"/>
                <a:gd name="T4" fmla="*/ 0 w 1"/>
                <a:gd name="T5" fmla="*/ 2 h 3"/>
                <a:gd name="T6" fmla="*/ 1 w 1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2"/>
                    <a:pt x="1" y="1"/>
                    <a:pt x="1" y="0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0B4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ïṥ1íḑé">
              <a:extLst>
                <a:ext uri="{FF2B5EF4-FFF2-40B4-BE49-F238E27FC236}">
                  <a16:creationId xmlns:a16="http://schemas.microsoft.com/office/drawing/2014/main" id="{93B4CD92-8C58-436B-903E-3244B806F12D}"/>
                </a:ext>
              </a:extLst>
            </p:cNvPr>
            <p:cNvSpPr/>
            <p:nvPr/>
          </p:nvSpPr>
          <p:spPr bwMode="auto">
            <a:xfrm>
              <a:off x="6605506" y="508779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CC4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iṧlïḋe">
              <a:extLst>
                <a:ext uri="{FF2B5EF4-FFF2-40B4-BE49-F238E27FC236}">
                  <a16:creationId xmlns:a16="http://schemas.microsoft.com/office/drawing/2014/main" id="{6EDED470-10AE-465A-A7BC-93514DBB26ED}"/>
                </a:ext>
              </a:extLst>
            </p:cNvPr>
            <p:cNvSpPr/>
            <p:nvPr/>
          </p:nvSpPr>
          <p:spPr bwMode="auto">
            <a:xfrm>
              <a:off x="6343362" y="3443968"/>
              <a:ext cx="478955" cy="226666"/>
            </a:xfrm>
            <a:custGeom>
              <a:avLst/>
              <a:gdLst>
                <a:gd name="T0" fmla="*/ 1579 w 1579"/>
                <a:gd name="T1" fmla="*/ 219 h 750"/>
                <a:gd name="T2" fmla="*/ 1579 w 1579"/>
                <a:gd name="T3" fmla="*/ 220 h 750"/>
                <a:gd name="T4" fmla="*/ 1579 w 1579"/>
                <a:gd name="T5" fmla="*/ 0 h 750"/>
                <a:gd name="T6" fmla="*/ 237 w 1579"/>
                <a:gd name="T7" fmla="*/ 0 h 750"/>
                <a:gd name="T8" fmla="*/ 237 w 1579"/>
                <a:gd name="T9" fmla="*/ 318 h 750"/>
                <a:gd name="T10" fmla="*/ 232 w 1579"/>
                <a:gd name="T11" fmla="*/ 318 h 750"/>
                <a:gd name="T12" fmla="*/ 0 w 1579"/>
                <a:gd name="T13" fmla="*/ 650 h 750"/>
                <a:gd name="T14" fmla="*/ 1579 w 1579"/>
                <a:gd name="T15" fmla="*/ 219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9" h="750">
                  <a:moveTo>
                    <a:pt x="1579" y="219"/>
                  </a:moveTo>
                  <a:cubicBezTo>
                    <a:pt x="1579" y="220"/>
                    <a:pt x="1579" y="220"/>
                    <a:pt x="1579" y="220"/>
                  </a:cubicBezTo>
                  <a:cubicBezTo>
                    <a:pt x="1579" y="0"/>
                    <a:pt x="1579" y="0"/>
                    <a:pt x="1579" y="0"/>
                  </a:cubicBezTo>
                  <a:cubicBezTo>
                    <a:pt x="237" y="0"/>
                    <a:pt x="237" y="0"/>
                    <a:pt x="237" y="0"/>
                  </a:cubicBezTo>
                  <a:cubicBezTo>
                    <a:pt x="237" y="318"/>
                    <a:pt x="237" y="318"/>
                    <a:pt x="237" y="318"/>
                  </a:cubicBezTo>
                  <a:cubicBezTo>
                    <a:pt x="232" y="318"/>
                    <a:pt x="232" y="318"/>
                    <a:pt x="232" y="318"/>
                  </a:cubicBezTo>
                  <a:cubicBezTo>
                    <a:pt x="176" y="443"/>
                    <a:pt x="96" y="555"/>
                    <a:pt x="0" y="650"/>
                  </a:cubicBezTo>
                  <a:cubicBezTo>
                    <a:pt x="1048" y="750"/>
                    <a:pt x="1579" y="219"/>
                    <a:pt x="1579" y="219"/>
                  </a:cubicBezTo>
                  <a:close/>
                </a:path>
              </a:pathLst>
            </a:custGeom>
            <a:solidFill>
              <a:srgbClr val="D7AF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ïṡlíḓè">
              <a:extLst>
                <a:ext uri="{FF2B5EF4-FFF2-40B4-BE49-F238E27FC236}">
                  <a16:creationId xmlns:a16="http://schemas.microsoft.com/office/drawing/2014/main" id="{2F5796AE-73D2-424D-AE3D-5E96B982B525}"/>
                </a:ext>
              </a:extLst>
            </p:cNvPr>
            <p:cNvSpPr/>
            <p:nvPr/>
          </p:nvSpPr>
          <p:spPr bwMode="auto">
            <a:xfrm>
              <a:off x="6260579" y="3510982"/>
              <a:ext cx="701680" cy="419825"/>
            </a:xfrm>
            <a:custGeom>
              <a:avLst/>
              <a:gdLst>
                <a:gd name="T0" fmla="*/ 1853 w 2315"/>
                <a:gd name="T1" fmla="*/ 205 h 1390"/>
                <a:gd name="T2" fmla="*/ 1853 w 2315"/>
                <a:gd name="T3" fmla="*/ 1 h 1390"/>
                <a:gd name="T4" fmla="*/ 1853 w 2315"/>
                <a:gd name="T5" fmla="*/ 0 h 1390"/>
                <a:gd name="T6" fmla="*/ 274 w 2315"/>
                <a:gd name="T7" fmla="*/ 431 h 1390"/>
                <a:gd name="T8" fmla="*/ 0 w 2315"/>
                <a:gd name="T9" fmla="*/ 627 h 1390"/>
                <a:gd name="T10" fmla="*/ 511 w 2315"/>
                <a:gd name="T11" fmla="*/ 1074 h 1390"/>
                <a:gd name="T12" fmla="*/ 511 w 2315"/>
                <a:gd name="T13" fmla="*/ 1369 h 1390"/>
                <a:gd name="T14" fmla="*/ 512 w 2315"/>
                <a:gd name="T15" fmla="*/ 1369 h 1390"/>
                <a:gd name="T16" fmla="*/ 512 w 2315"/>
                <a:gd name="T17" fmla="*/ 1390 h 1390"/>
                <a:gd name="T18" fmla="*/ 1788 w 2315"/>
                <a:gd name="T19" fmla="*/ 1390 h 1390"/>
                <a:gd name="T20" fmla="*/ 1788 w 2315"/>
                <a:gd name="T21" fmla="*/ 1369 h 1390"/>
                <a:gd name="T22" fmla="*/ 1853 w 2315"/>
                <a:gd name="T23" fmla="*/ 1369 h 1390"/>
                <a:gd name="T24" fmla="*/ 1853 w 2315"/>
                <a:gd name="T25" fmla="*/ 1046 h 1390"/>
                <a:gd name="T26" fmla="*/ 2315 w 2315"/>
                <a:gd name="T27" fmla="*/ 623 h 1390"/>
                <a:gd name="T28" fmla="*/ 1853 w 2315"/>
                <a:gd name="T29" fmla="*/ 205 h 1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15" h="1390">
                  <a:moveTo>
                    <a:pt x="1853" y="205"/>
                  </a:moveTo>
                  <a:cubicBezTo>
                    <a:pt x="1853" y="1"/>
                    <a:pt x="1853" y="1"/>
                    <a:pt x="1853" y="1"/>
                  </a:cubicBezTo>
                  <a:cubicBezTo>
                    <a:pt x="1853" y="0"/>
                    <a:pt x="1853" y="0"/>
                    <a:pt x="1853" y="0"/>
                  </a:cubicBezTo>
                  <a:cubicBezTo>
                    <a:pt x="1853" y="0"/>
                    <a:pt x="1322" y="531"/>
                    <a:pt x="274" y="431"/>
                  </a:cubicBezTo>
                  <a:cubicBezTo>
                    <a:pt x="193" y="510"/>
                    <a:pt x="101" y="576"/>
                    <a:pt x="0" y="627"/>
                  </a:cubicBezTo>
                  <a:cubicBezTo>
                    <a:pt x="131" y="815"/>
                    <a:pt x="306" y="969"/>
                    <a:pt x="511" y="1074"/>
                  </a:cubicBezTo>
                  <a:cubicBezTo>
                    <a:pt x="511" y="1369"/>
                    <a:pt x="511" y="1369"/>
                    <a:pt x="511" y="1369"/>
                  </a:cubicBezTo>
                  <a:cubicBezTo>
                    <a:pt x="512" y="1369"/>
                    <a:pt x="512" y="1369"/>
                    <a:pt x="512" y="1369"/>
                  </a:cubicBezTo>
                  <a:cubicBezTo>
                    <a:pt x="512" y="1390"/>
                    <a:pt x="512" y="1390"/>
                    <a:pt x="512" y="1390"/>
                  </a:cubicBezTo>
                  <a:cubicBezTo>
                    <a:pt x="1788" y="1390"/>
                    <a:pt x="1788" y="1390"/>
                    <a:pt x="1788" y="1390"/>
                  </a:cubicBezTo>
                  <a:cubicBezTo>
                    <a:pt x="1788" y="1369"/>
                    <a:pt x="1788" y="1369"/>
                    <a:pt x="1788" y="1369"/>
                  </a:cubicBezTo>
                  <a:cubicBezTo>
                    <a:pt x="1853" y="1369"/>
                    <a:pt x="1853" y="1369"/>
                    <a:pt x="1853" y="1369"/>
                  </a:cubicBezTo>
                  <a:cubicBezTo>
                    <a:pt x="1853" y="1046"/>
                    <a:pt x="1853" y="1046"/>
                    <a:pt x="1853" y="1046"/>
                  </a:cubicBezTo>
                  <a:cubicBezTo>
                    <a:pt x="2037" y="941"/>
                    <a:pt x="2195" y="796"/>
                    <a:pt x="2315" y="623"/>
                  </a:cubicBezTo>
                  <a:cubicBezTo>
                    <a:pt x="2124" y="531"/>
                    <a:pt x="1963" y="386"/>
                    <a:pt x="1853" y="205"/>
                  </a:cubicBezTo>
                  <a:close/>
                </a:path>
              </a:pathLst>
            </a:custGeom>
            <a:solidFill>
              <a:srgbClr val="F3C8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ïṩḻide">
              <a:extLst>
                <a:ext uri="{FF2B5EF4-FFF2-40B4-BE49-F238E27FC236}">
                  <a16:creationId xmlns:a16="http://schemas.microsoft.com/office/drawing/2014/main" id="{484BE489-F9F2-463F-B1E3-E23966312487}"/>
                </a:ext>
              </a:extLst>
            </p:cNvPr>
            <p:cNvSpPr/>
            <p:nvPr/>
          </p:nvSpPr>
          <p:spPr bwMode="auto">
            <a:xfrm>
              <a:off x="6335478" y="3767214"/>
              <a:ext cx="561738" cy="1265390"/>
            </a:xfrm>
            <a:custGeom>
              <a:avLst/>
              <a:gdLst>
                <a:gd name="T0" fmla="*/ 1858 w 1858"/>
                <a:gd name="T1" fmla="*/ 0 h 4188"/>
                <a:gd name="T2" fmla="*/ 897 w 1858"/>
                <a:gd name="T3" fmla="*/ 378 h 4188"/>
                <a:gd name="T4" fmla="*/ 0 w 1858"/>
                <a:gd name="T5" fmla="*/ 55 h 4188"/>
                <a:gd name="T6" fmla="*/ 936 w 1858"/>
                <a:gd name="T7" fmla="*/ 4188 h 4188"/>
                <a:gd name="T8" fmla="*/ 1858 w 1858"/>
                <a:gd name="T9" fmla="*/ 0 h 4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8" h="4188">
                  <a:moveTo>
                    <a:pt x="1858" y="0"/>
                  </a:moveTo>
                  <a:cubicBezTo>
                    <a:pt x="1606" y="234"/>
                    <a:pt x="1269" y="378"/>
                    <a:pt x="897" y="378"/>
                  </a:cubicBezTo>
                  <a:cubicBezTo>
                    <a:pt x="556" y="378"/>
                    <a:pt x="244" y="257"/>
                    <a:pt x="0" y="55"/>
                  </a:cubicBezTo>
                  <a:cubicBezTo>
                    <a:pt x="936" y="4188"/>
                    <a:pt x="936" y="4188"/>
                    <a:pt x="936" y="4188"/>
                  </a:cubicBezTo>
                  <a:lnTo>
                    <a:pt x="1858" y="0"/>
                  </a:lnTo>
                  <a:close/>
                </a:path>
              </a:pathLst>
            </a:custGeom>
            <a:solidFill>
              <a:srgbClr val="D1D4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išḻiḓê">
              <a:extLst>
                <a:ext uri="{FF2B5EF4-FFF2-40B4-BE49-F238E27FC236}">
                  <a16:creationId xmlns:a16="http://schemas.microsoft.com/office/drawing/2014/main" id="{E65CB397-4B2E-424E-8088-D6B3576052C6}"/>
                </a:ext>
              </a:extLst>
            </p:cNvPr>
            <p:cNvSpPr/>
            <p:nvPr/>
          </p:nvSpPr>
          <p:spPr bwMode="auto">
            <a:xfrm>
              <a:off x="6475419" y="3942635"/>
              <a:ext cx="279884" cy="1087999"/>
            </a:xfrm>
            <a:custGeom>
              <a:avLst/>
              <a:gdLst>
                <a:gd name="T0" fmla="*/ 110 w 142"/>
                <a:gd name="T1" fmla="*/ 449 h 552"/>
                <a:gd name="T2" fmla="*/ 142 w 142"/>
                <a:gd name="T3" fmla="*/ 370 h 552"/>
                <a:gd name="T4" fmla="*/ 103 w 142"/>
                <a:gd name="T5" fmla="*/ 10 h 552"/>
                <a:gd name="T6" fmla="*/ 73 w 142"/>
                <a:gd name="T7" fmla="*/ 1 h 552"/>
                <a:gd name="T8" fmla="*/ 73 w 142"/>
                <a:gd name="T9" fmla="*/ 0 h 552"/>
                <a:gd name="T10" fmla="*/ 72 w 142"/>
                <a:gd name="T11" fmla="*/ 1 h 552"/>
                <a:gd name="T12" fmla="*/ 72 w 142"/>
                <a:gd name="T13" fmla="*/ 0 h 552"/>
                <a:gd name="T14" fmla="*/ 72 w 142"/>
                <a:gd name="T15" fmla="*/ 1 h 552"/>
                <a:gd name="T16" fmla="*/ 41 w 142"/>
                <a:gd name="T17" fmla="*/ 10 h 552"/>
                <a:gd name="T18" fmla="*/ 0 w 142"/>
                <a:gd name="T19" fmla="*/ 394 h 552"/>
                <a:gd name="T20" fmla="*/ 49 w 142"/>
                <a:gd name="T21" fmla="*/ 486 h 552"/>
                <a:gd name="T22" fmla="*/ 72 w 142"/>
                <a:gd name="T23" fmla="*/ 552 h 552"/>
                <a:gd name="T24" fmla="*/ 80 w 142"/>
                <a:gd name="T25" fmla="*/ 538 h 552"/>
                <a:gd name="T26" fmla="*/ 99 w 142"/>
                <a:gd name="T27" fmla="*/ 484 h 552"/>
                <a:gd name="T28" fmla="*/ 110 w 142"/>
                <a:gd name="T29" fmla="*/ 449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2" h="552">
                  <a:moveTo>
                    <a:pt x="110" y="449"/>
                  </a:moveTo>
                  <a:lnTo>
                    <a:pt x="142" y="370"/>
                  </a:lnTo>
                  <a:lnTo>
                    <a:pt x="103" y="10"/>
                  </a:lnTo>
                  <a:lnTo>
                    <a:pt x="73" y="1"/>
                  </a:lnTo>
                  <a:lnTo>
                    <a:pt x="73" y="0"/>
                  </a:lnTo>
                  <a:lnTo>
                    <a:pt x="72" y="1"/>
                  </a:lnTo>
                  <a:lnTo>
                    <a:pt x="72" y="0"/>
                  </a:lnTo>
                  <a:lnTo>
                    <a:pt x="72" y="1"/>
                  </a:lnTo>
                  <a:lnTo>
                    <a:pt x="41" y="10"/>
                  </a:lnTo>
                  <a:lnTo>
                    <a:pt x="0" y="394"/>
                  </a:lnTo>
                  <a:lnTo>
                    <a:pt x="49" y="486"/>
                  </a:lnTo>
                  <a:lnTo>
                    <a:pt x="72" y="552"/>
                  </a:lnTo>
                  <a:lnTo>
                    <a:pt x="80" y="538"/>
                  </a:lnTo>
                  <a:lnTo>
                    <a:pt x="99" y="484"/>
                  </a:lnTo>
                  <a:lnTo>
                    <a:pt x="110" y="449"/>
                  </a:lnTo>
                  <a:close/>
                </a:path>
              </a:pathLst>
            </a:custGeom>
            <a:solidFill>
              <a:srgbClr val="435C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isḻídê">
              <a:extLst>
                <a:ext uri="{FF2B5EF4-FFF2-40B4-BE49-F238E27FC236}">
                  <a16:creationId xmlns:a16="http://schemas.microsoft.com/office/drawing/2014/main" id="{223C4445-9D0F-4926-A248-A7CD941486F3}"/>
                </a:ext>
              </a:extLst>
            </p:cNvPr>
            <p:cNvSpPr/>
            <p:nvPr/>
          </p:nvSpPr>
          <p:spPr bwMode="auto">
            <a:xfrm>
              <a:off x="6503013" y="3832258"/>
              <a:ext cx="224695" cy="137971"/>
            </a:xfrm>
            <a:custGeom>
              <a:avLst/>
              <a:gdLst>
                <a:gd name="T0" fmla="*/ 105 w 114"/>
                <a:gd name="T1" fmla="*/ 7 h 70"/>
                <a:gd name="T2" fmla="*/ 57 w 114"/>
                <a:gd name="T3" fmla="*/ 0 h 70"/>
                <a:gd name="T4" fmla="*/ 9 w 114"/>
                <a:gd name="T5" fmla="*/ 7 h 70"/>
                <a:gd name="T6" fmla="*/ 0 w 114"/>
                <a:gd name="T7" fmla="*/ 33 h 70"/>
                <a:gd name="T8" fmla="*/ 23 w 114"/>
                <a:gd name="T9" fmla="*/ 69 h 70"/>
                <a:gd name="T10" fmla="*/ 57 w 114"/>
                <a:gd name="T11" fmla="*/ 70 h 70"/>
                <a:gd name="T12" fmla="*/ 92 w 114"/>
                <a:gd name="T13" fmla="*/ 69 h 70"/>
                <a:gd name="T14" fmla="*/ 114 w 114"/>
                <a:gd name="T15" fmla="*/ 33 h 70"/>
                <a:gd name="T16" fmla="*/ 105 w 114"/>
                <a:gd name="T17" fmla="*/ 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70">
                  <a:moveTo>
                    <a:pt x="105" y="7"/>
                  </a:moveTo>
                  <a:lnTo>
                    <a:pt x="57" y="0"/>
                  </a:lnTo>
                  <a:lnTo>
                    <a:pt x="9" y="7"/>
                  </a:lnTo>
                  <a:lnTo>
                    <a:pt x="0" y="33"/>
                  </a:lnTo>
                  <a:lnTo>
                    <a:pt x="23" y="69"/>
                  </a:lnTo>
                  <a:lnTo>
                    <a:pt x="57" y="70"/>
                  </a:lnTo>
                  <a:lnTo>
                    <a:pt x="92" y="69"/>
                  </a:lnTo>
                  <a:lnTo>
                    <a:pt x="114" y="33"/>
                  </a:lnTo>
                  <a:lnTo>
                    <a:pt x="105" y="7"/>
                  </a:lnTo>
                  <a:close/>
                </a:path>
              </a:pathLst>
            </a:custGeom>
            <a:solidFill>
              <a:srgbClr val="435C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îṥḻîḍè">
              <a:extLst>
                <a:ext uri="{FF2B5EF4-FFF2-40B4-BE49-F238E27FC236}">
                  <a16:creationId xmlns:a16="http://schemas.microsoft.com/office/drawing/2014/main" id="{91D14359-26AC-4973-BC2B-3F6A5AA60445}"/>
                </a:ext>
              </a:extLst>
            </p:cNvPr>
            <p:cNvSpPr/>
            <p:nvPr/>
          </p:nvSpPr>
          <p:spPr bwMode="auto">
            <a:xfrm>
              <a:off x="6238898" y="3670635"/>
              <a:ext cx="372521" cy="374492"/>
            </a:xfrm>
            <a:custGeom>
              <a:avLst/>
              <a:gdLst>
                <a:gd name="T0" fmla="*/ 36 w 189"/>
                <a:gd name="T1" fmla="*/ 0 h 190"/>
                <a:gd name="T2" fmla="*/ 189 w 189"/>
                <a:gd name="T3" fmla="*/ 82 h 190"/>
                <a:gd name="T4" fmla="*/ 80 w 189"/>
                <a:gd name="T5" fmla="*/ 190 h 190"/>
                <a:gd name="T6" fmla="*/ 0 w 189"/>
                <a:gd name="T7" fmla="*/ 21 h 190"/>
                <a:gd name="T8" fmla="*/ 36 w 189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90">
                  <a:moveTo>
                    <a:pt x="36" y="0"/>
                  </a:moveTo>
                  <a:lnTo>
                    <a:pt x="189" y="82"/>
                  </a:lnTo>
                  <a:lnTo>
                    <a:pt x="80" y="190"/>
                  </a:lnTo>
                  <a:lnTo>
                    <a:pt x="0" y="21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BECA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îšľïde">
              <a:extLst>
                <a:ext uri="{FF2B5EF4-FFF2-40B4-BE49-F238E27FC236}">
                  <a16:creationId xmlns:a16="http://schemas.microsoft.com/office/drawing/2014/main" id="{2321EB48-429F-48E3-9668-ADA326CD5556}"/>
                </a:ext>
              </a:extLst>
            </p:cNvPr>
            <p:cNvSpPr/>
            <p:nvPr/>
          </p:nvSpPr>
          <p:spPr bwMode="auto">
            <a:xfrm>
              <a:off x="6611420" y="3670635"/>
              <a:ext cx="370550" cy="374492"/>
            </a:xfrm>
            <a:custGeom>
              <a:avLst/>
              <a:gdLst>
                <a:gd name="T0" fmla="*/ 153 w 188"/>
                <a:gd name="T1" fmla="*/ 0 h 190"/>
                <a:gd name="T2" fmla="*/ 0 w 188"/>
                <a:gd name="T3" fmla="*/ 82 h 190"/>
                <a:gd name="T4" fmla="*/ 109 w 188"/>
                <a:gd name="T5" fmla="*/ 190 h 190"/>
                <a:gd name="T6" fmla="*/ 188 w 188"/>
                <a:gd name="T7" fmla="*/ 23 h 190"/>
                <a:gd name="T8" fmla="*/ 153 w 188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" h="190">
                  <a:moveTo>
                    <a:pt x="153" y="0"/>
                  </a:moveTo>
                  <a:lnTo>
                    <a:pt x="0" y="82"/>
                  </a:lnTo>
                  <a:lnTo>
                    <a:pt x="109" y="190"/>
                  </a:lnTo>
                  <a:lnTo>
                    <a:pt x="188" y="23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BECA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íşľiḍè">
              <a:extLst>
                <a:ext uri="{FF2B5EF4-FFF2-40B4-BE49-F238E27FC236}">
                  <a16:creationId xmlns:a16="http://schemas.microsoft.com/office/drawing/2014/main" id="{F41ABFCA-E4A3-4590-9BEB-B11035C4FAB4}"/>
                </a:ext>
              </a:extLst>
            </p:cNvPr>
            <p:cNvSpPr/>
            <p:nvPr/>
          </p:nvSpPr>
          <p:spPr bwMode="auto">
            <a:xfrm>
              <a:off x="6619304" y="2324433"/>
              <a:ext cx="516405" cy="1253564"/>
            </a:xfrm>
            <a:custGeom>
              <a:avLst/>
              <a:gdLst>
                <a:gd name="T0" fmla="*/ 1708 w 1708"/>
                <a:gd name="T1" fmla="*/ 1591 h 4151"/>
                <a:gd name="T2" fmla="*/ 35 w 1708"/>
                <a:gd name="T3" fmla="*/ 0 h 4151"/>
                <a:gd name="T4" fmla="*/ 0 w 1708"/>
                <a:gd name="T5" fmla="*/ 0 h 4151"/>
                <a:gd name="T6" fmla="*/ 0 w 1708"/>
                <a:gd name="T7" fmla="*/ 4151 h 4151"/>
                <a:gd name="T8" fmla="*/ 1708 w 1708"/>
                <a:gd name="T9" fmla="*/ 1591 h 4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8" h="4151">
                  <a:moveTo>
                    <a:pt x="1708" y="1591"/>
                  </a:moveTo>
                  <a:cubicBezTo>
                    <a:pt x="1708" y="381"/>
                    <a:pt x="981" y="0"/>
                    <a:pt x="35" y="0"/>
                  </a:cubicBezTo>
                  <a:cubicBezTo>
                    <a:pt x="24" y="0"/>
                    <a:pt x="12" y="0"/>
                    <a:pt x="0" y="0"/>
                  </a:cubicBezTo>
                  <a:cubicBezTo>
                    <a:pt x="0" y="4151"/>
                    <a:pt x="0" y="4151"/>
                    <a:pt x="0" y="4151"/>
                  </a:cubicBezTo>
                  <a:cubicBezTo>
                    <a:pt x="944" y="4148"/>
                    <a:pt x="1708" y="2799"/>
                    <a:pt x="1708" y="1591"/>
                  </a:cubicBezTo>
                  <a:close/>
                </a:path>
              </a:pathLst>
            </a:custGeom>
            <a:solidFill>
              <a:srgbClr val="F3C8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iṥľiḋé">
              <a:extLst>
                <a:ext uri="{FF2B5EF4-FFF2-40B4-BE49-F238E27FC236}">
                  <a16:creationId xmlns:a16="http://schemas.microsoft.com/office/drawing/2014/main" id="{E12B47E6-972F-44D4-917E-CFF8BA60B44D}"/>
                </a:ext>
              </a:extLst>
            </p:cNvPr>
            <p:cNvSpPr/>
            <p:nvPr/>
          </p:nvSpPr>
          <p:spPr bwMode="auto">
            <a:xfrm>
              <a:off x="6098956" y="2324433"/>
              <a:ext cx="520347" cy="1253564"/>
            </a:xfrm>
            <a:custGeom>
              <a:avLst/>
              <a:gdLst>
                <a:gd name="T0" fmla="*/ 1672 w 1715"/>
                <a:gd name="T1" fmla="*/ 1 h 4151"/>
                <a:gd name="T2" fmla="*/ 0 w 1715"/>
                <a:gd name="T3" fmla="*/ 1591 h 4151"/>
                <a:gd name="T4" fmla="*/ 1672 w 1715"/>
                <a:gd name="T5" fmla="*/ 4150 h 4151"/>
                <a:gd name="T6" fmla="*/ 1711 w 1715"/>
                <a:gd name="T7" fmla="*/ 4151 h 4151"/>
                <a:gd name="T8" fmla="*/ 1715 w 1715"/>
                <a:gd name="T9" fmla="*/ 4151 h 4151"/>
                <a:gd name="T10" fmla="*/ 1715 w 1715"/>
                <a:gd name="T11" fmla="*/ 0 h 4151"/>
                <a:gd name="T12" fmla="*/ 1672 w 1715"/>
                <a:gd name="T13" fmla="*/ 1 h 4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15" h="4151">
                  <a:moveTo>
                    <a:pt x="1672" y="1"/>
                  </a:moveTo>
                  <a:cubicBezTo>
                    <a:pt x="761" y="31"/>
                    <a:pt x="0" y="414"/>
                    <a:pt x="0" y="1591"/>
                  </a:cubicBezTo>
                  <a:cubicBezTo>
                    <a:pt x="0" y="2784"/>
                    <a:pt x="745" y="4124"/>
                    <a:pt x="1672" y="4150"/>
                  </a:cubicBezTo>
                  <a:cubicBezTo>
                    <a:pt x="1685" y="4151"/>
                    <a:pt x="1698" y="4151"/>
                    <a:pt x="1711" y="4151"/>
                  </a:cubicBezTo>
                  <a:cubicBezTo>
                    <a:pt x="1713" y="4151"/>
                    <a:pt x="1714" y="4151"/>
                    <a:pt x="1715" y="4151"/>
                  </a:cubicBezTo>
                  <a:cubicBezTo>
                    <a:pt x="1715" y="0"/>
                    <a:pt x="1715" y="0"/>
                    <a:pt x="1715" y="0"/>
                  </a:cubicBezTo>
                  <a:cubicBezTo>
                    <a:pt x="1701" y="1"/>
                    <a:pt x="1687" y="1"/>
                    <a:pt x="1672" y="1"/>
                  </a:cubicBezTo>
                  <a:close/>
                </a:path>
              </a:pathLst>
            </a:custGeom>
            <a:solidFill>
              <a:srgbClr val="F3C8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îş1íďe">
              <a:extLst>
                <a:ext uri="{FF2B5EF4-FFF2-40B4-BE49-F238E27FC236}">
                  <a16:creationId xmlns:a16="http://schemas.microsoft.com/office/drawing/2014/main" id="{9A64FFF7-4F13-466D-94D7-53AA519F2912}"/>
                </a:ext>
              </a:extLst>
            </p:cNvPr>
            <p:cNvSpPr/>
            <p:nvPr/>
          </p:nvSpPr>
          <p:spPr bwMode="auto">
            <a:xfrm>
              <a:off x="6041796" y="2214056"/>
              <a:ext cx="1129389" cy="745043"/>
            </a:xfrm>
            <a:custGeom>
              <a:avLst/>
              <a:gdLst>
                <a:gd name="T0" fmla="*/ 3728 w 3732"/>
                <a:gd name="T1" fmla="*/ 1805 h 2470"/>
                <a:gd name="T2" fmla="*/ 3466 w 3732"/>
                <a:gd name="T3" fmla="*/ 872 h 2470"/>
                <a:gd name="T4" fmla="*/ 2350 w 3732"/>
                <a:gd name="T5" fmla="*/ 15 h 2470"/>
                <a:gd name="T6" fmla="*/ 1040 w 3732"/>
                <a:gd name="T7" fmla="*/ 158 h 2470"/>
                <a:gd name="T8" fmla="*/ 731 w 3732"/>
                <a:gd name="T9" fmla="*/ 205 h 2470"/>
                <a:gd name="T10" fmla="*/ 572 w 3732"/>
                <a:gd name="T11" fmla="*/ 204 h 2470"/>
                <a:gd name="T12" fmla="*/ 605 w 3732"/>
                <a:gd name="T13" fmla="*/ 286 h 2470"/>
                <a:gd name="T14" fmla="*/ 634 w 3732"/>
                <a:gd name="T15" fmla="*/ 350 h 2470"/>
                <a:gd name="T16" fmla="*/ 547 w 3732"/>
                <a:gd name="T17" fmla="*/ 329 h 2470"/>
                <a:gd name="T18" fmla="*/ 204 w 3732"/>
                <a:gd name="T19" fmla="*/ 166 h 2470"/>
                <a:gd name="T20" fmla="*/ 271 w 3732"/>
                <a:gd name="T21" fmla="*/ 613 h 2470"/>
                <a:gd name="T22" fmla="*/ 373 w 3732"/>
                <a:gd name="T23" fmla="*/ 796 h 2470"/>
                <a:gd name="T24" fmla="*/ 227 w 3732"/>
                <a:gd name="T25" fmla="*/ 757 h 2470"/>
                <a:gd name="T26" fmla="*/ 288 w 3732"/>
                <a:gd name="T27" fmla="*/ 972 h 2470"/>
                <a:gd name="T28" fmla="*/ 0 w 3732"/>
                <a:gd name="T29" fmla="*/ 2008 h 2470"/>
                <a:gd name="T30" fmla="*/ 395 w 3732"/>
                <a:gd name="T31" fmla="*/ 2470 h 2470"/>
                <a:gd name="T32" fmla="*/ 532 w 3732"/>
                <a:gd name="T33" fmla="*/ 2138 h 2470"/>
                <a:gd name="T34" fmla="*/ 541 w 3732"/>
                <a:gd name="T35" fmla="*/ 2139 h 2470"/>
                <a:gd name="T36" fmla="*/ 718 w 3732"/>
                <a:gd name="T37" fmla="*/ 1264 h 2470"/>
                <a:gd name="T38" fmla="*/ 2866 w 3732"/>
                <a:gd name="T39" fmla="*/ 1295 h 2470"/>
                <a:gd name="T40" fmla="*/ 2913 w 3732"/>
                <a:gd name="T41" fmla="*/ 1241 h 2470"/>
                <a:gd name="T42" fmla="*/ 3420 w 3732"/>
                <a:gd name="T43" fmla="*/ 2353 h 2470"/>
                <a:gd name="T44" fmla="*/ 3730 w 3732"/>
                <a:gd name="T45" fmla="*/ 1834 h 2470"/>
                <a:gd name="T46" fmla="*/ 3732 w 3732"/>
                <a:gd name="T47" fmla="*/ 1833 h 2470"/>
                <a:gd name="T48" fmla="*/ 3728 w 3732"/>
                <a:gd name="T49" fmla="*/ 1805 h 2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32" h="2470">
                  <a:moveTo>
                    <a:pt x="3728" y="1805"/>
                  </a:moveTo>
                  <a:cubicBezTo>
                    <a:pt x="3687" y="1264"/>
                    <a:pt x="3466" y="872"/>
                    <a:pt x="3466" y="872"/>
                  </a:cubicBezTo>
                  <a:cubicBezTo>
                    <a:pt x="3614" y="214"/>
                    <a:pt x="2999" y="31"/>
                    <a:pt x="2350" y="15"/>
                  </a:cubicBezTo>
                  <a:cubicBezTo>
                    <a:pt x="1750" y="0"/>
                    <a:pt x="1122" y="129"/>
                    <a:pt x="1040" y="158"/>
                  </a:cubicBezTo>
                  <a:cubicBezTo>
                    <a:pt x="953" y="190"/>
                    <a:pt x="829" y="201"/>
                    <a:pt x="731" y="205"/>
                  </a:cubicBezTo>
                  <a:cubicBezTo>
                    <a:pt x="641" y="208"/>
                    <a:pt x="572" y="204"/>
                    <a:pt x="572" y="204"/>
                  </a:cubicBezTo>
                  <a:cubicBezTo>
                    <a:pt x="576" y="219"/>
                    <a:pt x="590" y="254"/>
                    <a:pt x="605" y="286"/>
                  </a:cubicBezTo>
                  <a:cubicBezTo>
                    <a:pt x="619" y="320"/>
                    <a:pt x="634" y="350"/>
                    <a:pt x="634" y="350"/>
                  </a:cubicBezTo>
                  <a:cubicBezTo>
                    <a:pt x="616" y="352"/>
                    <a:pt x="585" y="343"/>
                    <a:pt x="547" y="329"/>
                  </a:cubicBezTo>
                  <a:cubicBezTo>
                    <a:pt x="416" y="281"/>
                    <a:pt x="204" y="166"/>
                    <a:pt x="204" y="166"/>
                  </a:cubicBezTo>
                  <a:cubicBezTo>
                    <a:pt x="181" y="343"/>
                    <a:pt x="223" y="500"/>
                    <a:pt x="271" y="613"/>
                  </a:cubicBezTo>
                  <a:cubicBezTo>
                    <a:pt x="319" y="727"/>
                    <a:pt x="373" y="796"/>
                    <a:pt x="373" y="796"/>
                  </a:cubicBezTo>
                  <a:cubicBezTo>
                    <a:pt x="334" y="803"/>
                    <a:pt x="227" y="757"/>
                    <a:pt x="227" y="757"/>
                  </a:cubicBezTo>
                  <a:cubicBezTo>
                    <a:pt x="258" y="903"/>
                    <a:pt x="288" y="972"/>
                    <a:pt x="288" y="972"/>
                  </a:cubicBezTo>
                  <a:cubicBezTo>
                    <a:pt x="57" y="1141"/>
                    <a:pt x="4" y="1627"/>
                    <a:pt x="0" y="2008"/>
                  </a:cubicBezTo>
                  <a:cubicBezTo>
                    <a:pt x="395" y="2470"/>
                    <a:pt x="395" y="2470"/>
                    <a:pt x="395" y="2470"/>
                  </a:cubicBezTo>
                  <a:cubicBezTo>
                    <a:pt x="532" y="2138"/>
                    <a:pt x="532" y="2138"/>
                    <a:pt x="532" y="2138"/>
                  </a:cubicBezTo>
                  <a:cubicBezTo>
                    <a:pt x="535" y="2139"/>
                    <a:pt x="538" y="2139"/>
                    <a:pt x="541" y="2139"/>
                  </a:cubicBezTo>
                  <a:cubicBezTo>
                    <a:pt x="638" y="1790"/>
                    <a:pt x="718" y="1264"/>
                    <a:pt x="718" y="1264"/>
                  </a:cubicBezTo>
                  <a:cubicBezTo>
                    <a:pt x="1751" y="1927"/>
                    <a:pt x="2701" y="1397"/>
                    <a:pt x="2866" y="1295"/>
                  </a:cubicBezTo>
                  <a:cubicBezTo>
                    <a:pt x="2897" y="1261"/>
                    <a:pt x="2913" y="1241"/>
                    <a:pt x="2913" y="1241"/>
                  </a:cubicBezTo>
                  <a:cubicBezTo>
                    <a:pt x="2972" y="1904"/>
                    <a:pt x="3420" y="2353"/>
                    <a:pt x="3420" y="2353"/>
                  </a:cubicBezTo>
                  <a:cubicBezTo>
                    <a:pt x="3383" y="2071"/>
                    <a:pt x="3706" y="1850"/>
                    <a:pt x="3730" y="1834"/>
                  </a:cubicBezTo>
                  <a:cubicBezTo>
                    <a:pt x="3731" y="1834"/>
                    <a:pt x="3732" y="1833"/>
                    <a:pt x="3732" y="1833"/>
                  </a:cubicBezTo>
                  <a:cubicBezTo>
                    <a:pt x="3731" y="1823"/>
                    <a:pt x="3730" y="1814"/>
                    <a:pt x="3728" y="1805"/>
                  </a:cubicBezTo>
                  <a:close/>
                </a:path>
              </a:pathLst>
            </a:custGeom>
            <a:solidFill>
              <a:srgbClr val="3C26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íṣlíḓe">
              <a:extLst>
                <a:ext uri="{FF2B5EF4-FFF2-40B4-BE49-F238E27FC236}">
                  <a16:creationId xmlns:a16="http://schemas.microsoft.com/office/drawing/2014/main" id="{40827107-0492-4675-A08F-302286590D87}"/>
                </a:ext>
              </a:extLst>
            </p:cNvPr>
            <p:cNvSpPr/>
            <p:nvPr/>
          </p:nvSpPr>
          <p:spPr bwMode="auto">
            <a:xfrm>
              <a:off x="7047013" y="2761998"/>
              <a:ext cx="173449" cy="289738"/>
            </a:xfrm>
            <a:custGeom>
              <a:avLst/>
              <a:gdLst>
                <a:gd name="T0" fmla="*/ 65 w 568"/>
                <a:gd name="T1" fmla="*/ 421 h 958"/>
                <a:gd name="T2" fmla="*/ 167 w 568"/>
                <a:gd name="T3" fmla="*/ 926 h 958"/>
                <a:gd name="T4" fmla="*/ 504 w 568"/>
                <a:gd name="T5" fmla="*/ 537 h 958"/>
                <a:gd name="T6" fmla="*/ 401 w 568"/>
                <a:gd name="T7" fmla="*/ 32 h 958"/>
                <a:gd name="T8" fmla="*/ 65 w 568"/>
                <a:gd name="T9" fmla="*/ 421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8" h="958">
                  <a:moveTo>
                    <a:pt x="65" y="421"/>
                  </a:moveTo>
                  <a:cubicBezTo>
                    <a:pt x="0" y="668"/>
                    <a:pt x="46" y="894"/>
                    <a:pt x="167" y="926"/>
                  </a:cubicBezTo>
                  <a:cubicBezTo>
                    <a:pt x="288" y="958"/>
                    <a:pt x="439" y="783"/>
                    <a:pt x="504" y="537"/>
                  </a:cubicBezTo>
                  <a:cubicBezTo>
                    <a:pt x="568" y="290"/>
                    <a:pt x="522" y="64"/>
                    <a:pt x="401" y="32"/>
                  </a:cubicBezTo>
                  <a:cubicBezTo>
                    <a:pt x="280" y="0"/>
                    <a:pt x="130" y="174"/>
                    <a:pt x="65" y="421"/>
                  </a:cubicBezTo>
                  <a:close/>
                </a:path>
              </a:pathLst>
            </a:custGeom>
            <a:solidFill>
              <a:srgbClr val="F3C8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íṡ1îḑè">
              <a:extLst>
                <a:ext uri="{FF2B5EF4-FFF2-40B4-BE49-F238E27FC236}">
                  <a16:creationId xmlns:a16="http://schemas.microsoft.com/office/drawing/2014/main" id="{BFBC9A52-E58B-4301-B1E1-EF52DD98F139}"/>
                </a:ext>
              </a:extLst>
            </p:cNvPr>
            <p:cNvSpPr/>
            <p:nvPr/>
          </p:nvSpPr>
          <p:spPr bwMode="auto">
            <a:xfrm>
              <a:off x="6012232" y="2767911"/>
              <a:ext cx="161623" cy="281854"/>
            </a:xfrm>
            <a:custGeom>
              <a:avLst/>
              <a:gdLst>
                <a:gd name="T0" fmla="*/ 465 w 533"/>
                <a:gd name="T1" fmla="*/ 412 h 935"/>
                <a:gd name="T2" fmla="*/ 387 w 533"/>
                <a:gd name="T3" fmla="*/ 905 h 935"/>
                <a:gd name="T4" fmla="*/ 67 w 533"/>
                <a:gd name="T5" fmla="*/ 523 h 935"/>
                <a:gd name="T6" fmla="*/ 145 w 533"/>
                <a:gd name="T7" fmla="*/ 31 h 935"/>
                <a:gd name="T8" fmla="*/ 465 w 533"/>
                <a:gd name="T9" fmla="*/ 412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3" h="935">
                  <a:moveTo>
                    <a:pt x="465" y="412"/>
                  </a:moveTo>
                  <a:cubicBezTo>
                    <a:pt x="533" y="654"/>
                    <a:pt x="497" y="874"/>
                    <a:pt x="387" y="905"/>
                  </a:cubicBezTo>
                  <a:cubicBezTo>
                    <a:pt x="277" y="935"/>
                    <a:pt x="134" y="765"/>
                    <a:pt x="67" y="523"/>
                  </a:cubicBezTo>
                  <a:cubicBezTo>
                    <a:pt x="0" y="282"/>
                    <a:pt x="35" y="62"/>
                    <a:pt x="145" y="31"/>
                  </a:cubicBezTo>
                  <a:cubicBezTo>
                    <a:pt x="255" y="0"/>
                    <a:pt x="399" y="171"/>
                    <a:pt x="465" y="412"/>
                  </a:cubicBezTo>
                  <a:close/>
                </a:path>
              </a:pathLst>
            </a:custGeom>
            <a:solidFill>
              <a:srgbClr val="E3B9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î$ḻïďê">
              <a:extLst>
                <a:ext uri="{FF2B5EF4-FFF2-40B4-BE49-F238E27FC236}">
                  <a16:creationId xmlns:a16="http://schemas.microsoft.com/office/drawing/2014/main" id="{1340C8B8-E7EE-4A17-82BA-27B2604C034A}"/>
                </a:ext>
              </a:extLst>
            </p:cNvPr>
            <p:cNvSpPr/>
            <p:nvPr/>
          </p:nvSpPr>
          <p:spPr bwMode="auto">
            <a:xfrm>
              <a:off x="6160057" y="3670635"/>
              <a:ext cx="459245" cy="1361969"/>
            </a:xfrm>
            <a:custGeom>
              <a:avLst/>
              <a:gdLst>
                <a:gd name="T0" fmla="*/ 233 w 233"/>
                <a:gd name="T1" fmla="*/ 691 h 691"/>
                <a:gd name="T2" fmla="*/ 89 w 233"/>
                <a:gd name="T3" fmla="*/ 58 h 691"/>
                <a:gd name="T4" fmla="*/ 76 w 233"/>
                <a:gd name="T5" fmla="*/ 0 h 691"/>
                <a:gd name="T6" fmla="*/ 50 w 233"/>
                <a:gd name="T7" fmla="*/ 16 h 691"/>
                <a:gd name="T8" fmla="*/ 40 w 233"/>
                <a:gd name="T9" fmla="*/ 21 h 691"/>
                <a:gd name="T10" fmla="*/ 0 w 233"/>
                <a:gd name="T11" fmla="*/ 185 h 691"/>
                <a:gd name="T12" fmla="*/ 55 w 233"/>
                <a:gd name="T13" fmla="*/ 199 h 691"/>
                <a:gd name="T14" fmla="*/ 18 w 233"/>
                <a:gd name="T15" fmla="*/ 267 h 691"/>
                <a:gd name="T16" fmla="*/ 233 w 233"/>
                <a:gd name="T17" fmla="*/ 691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3" h="691">
                  <a:moveTo>
                    <a:pt x="233" y="691"/>
                  </a:moveTo>
                  <a:lnTo>
                    <a:pt x="89" y="58"/>
                  </a:lnTo>
                  <a:lnTo>
                    <a:pt x="76" y="0"/>
                  </a:lnTo>
                  <a:lnTo>
                    <a:pt x="50" y="16"/>
                  </a:lnTo>
                  <a:lnTo>
                    <a:pt x="40" y="21"/>
                  </a:lnTo>
                  <a:lnTo>
                    <a:pt x="0" y="185"/>
                  </a:lnTo>
                  <a:lnTo>
                    <a:pt x="55" y="199"/>
                  </a:lnTo>
                  <a:lnTo>
                    <a:pt x="18" y="267"/>
                  </a:lnTo>
                  <a:lnTo>
                    <a:pt x="233" y="691"/>
                  </a:ln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íşḷîḋé">
              <a:extLst>
                <a:ext uri="{FF2B5EF4-FFF2-40B4-BE49-F238E27FC236}">
                  <a16:creationId xmlns:a16="http://schemas.microsoft.com/office/drawing/2014/main" id="{7AEEE863-4051-404F-8448-17C18F8BCB0D}"/>
                </a:ext>
              </a:extLst>
            </p:cNvPr>
            <p:cNvSpPr/>
            <p:nvPr/>
          </p:nvSpPr>
          <p:spPr bwMode="auto">
            <a:xfrm>
              <a:off x="6619304" y="3672605"/>
              <a:ext cx="449391" cy="1359999"/>
            </a:xfrm>
            <a:custGeom>
              <a:avLst/>
              <a:gdLst>
                <a:gd name="T0" fmla="*/ 228 w 228"/>
                <a:gd name="T1" fmla="*/ 184 h 690"/>
                <a:gd name="T2" fmla="*/ 188 w 228"/>
                <a:gd name="T3" fmla="*/ 20 h 690"/>
                <a:gd name="T4" fmla="*/ 188 w 228"/>
                <a:gd name="T5" fmla="*/ 20 h 690"/>
                <a:gd name="T6" fmla="*/ 151 w 228"/>
                <a:gd name="T7" fmla="*/ 0 h 690"/>
                <a:gd name="T8" fmla="*/ 141 w 228"/>
                <a:gd name="T9" fmla="*/ 48 h 690"/>
                <a:gd name="T10" fmla="*/ 0 w 228"/>
                <a:gd name="T11" fmla="*/ 690 h 690"/>
                <a:gd name="T12" fmla="*/ 210 w 228"/>
                <a:gd name="T13" fmla="*/ 266 h 690"/>
                <a:gd name="T14" fmla="*/ 173 w 228"/>
                <a:gd name="T15" fmla="*/ 198 h 690"/>
                <a:gd name="T16" fmla="*/ 228 w 228"/>
                <a:gd name="T17" fmla="*/ 184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690">
                  <a:moveTo>
                    <a:pt x="228" y="184"/>
                  </a:moveTo>
                  <a:lnTo>
                    <a:pt x="188" y="20"/>
                  </a:lnTo>
                  <a:lnTo>
                    <a:pt x="188" y="20"/>
                  </a:lnTo>
                  <a:lnTo>
                    <a:pt x="151" y="0"/>
                  </a:lnTo>
                  <a:lnTo>
                    <a:pt x="141" y="48"/>
                  </a:lnTo>
                  <a:lnTo>
                    <a:pt x="0" y="690"/>
                  </a:lnTo>
                  <a:lnTo>
                    <a:pt x="210" y="266"/>
                  </a:lnTo>
                  <a:lnTo>
                    <a:pt x="173" y="198"/>
                  </a:lnTo>
                  <a:lnTo>
                    <a:pt x="228" y="184"/>
                  </a:ln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íṩlíďè">
              <a:extLst>
                <a:ext uri="{FF2B5EF4-FFF2-40B4-BE49-F238E27FC236}">
                  <a16:creationId xmlns:a16="http://schemas.microsoft.com/office/drawing/2014/main" id="{5A6DA796-2DD1-4267-93C3-BBB01B993A35}"/>
                </a:ext>
              </a:extLst>
            </p:cNvPr>
            <p:cNvSpPr/>
            <p:nvPr/>
          </p:nvSpPr>
          <p:spPr bwMode="auto">
            <a:xfrm>
              <a:off x="4338842" y="3002461"/>
              <a:ext cx="1635940" cy="1911882"/>
            </a:xfrm>
            <a:custGeom>
              <a:avLst/>
              <a:gdLst>
                <a:gd name="T0" fmla="*/ 830 w 830"/>
                <a:gd name="T1" fmla="*/ 836 h 970"/>
                <a:gd name="T2" fmla="*/ 169 w 830"/>
                <a:gd name="T3" fmla="*/ 970 h 970"/>
                <a:gd name="T4" fmla="*/ 0 w 830"/>
                <a:gd name="T5" fmla="*/ 133 h 970"/>
                <a:gd name="T6" fmla="*/ 661 w 830"/>
                <a:gd name="T7" fmla="*/ 0 h 970"/>
                <a:gd name="T8" fmla="*/ 830 w 830"/>
                <a:gd name="T9" fmla="*/ 836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0" h="970">
                  <a:moveTo>
                    <a:pt x="830" y="836"/>
                  </a:moveTo>
                  <a:lnTo>
                    <a:pt x="169" y="970"/>
                  </a:lnTo>
                  <a:lnTo>
                    <a:pt x="0" y="133"/>
                  </a:lnTo>
                  <a:lnTo>
                    <a:pt x="661" y="0"/>
                  </a:lnTo>
                  <a:lnTo>
                    <a:pt x="830" y="836"/>
                  </a:lnTo>
                  <a:close/>
                </a:path>
              </a:pathLst>
            </a:custGeom>
            <a:solidFill>
              <a:srgbClr val="1D6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ísḻíḑè">
              <a:extLst>
                <a:ext uri="{FF2B5EF4-FFF2-40B4-BE49-F238E27FC236}">
                  <a16:creationId xmlns:a16="http://schemas.microsoft.com/office/drawing/2014/main" id="{0997F4D9-2553-417E-A4A9-769C33A32206}"/>
                </a:ext>
              </a:extLst>
            </p:cNvPr>
            <p:cNvSpPr/>
            <p:nvPr/>
          </p:nvSpPr>
          <p:spPr bwMode="auto">
            <a:xfrm>
              <a:off x="4423596" y="3102983"/>
              <a:ext cx="1464462" cy="1710839"/>
            </a:xfrm>
            <a:custGeom>
              <a:avLst/>
              <a:gdLst>
                <a:gd name="T0" fmla="*/ 743 w 743"/>
                <a:gd name="T1" fmla="*/ 748 h 868"/>
                <a:gd name="T2" fmla="*/ 152 w 743"/>
                <a:gd name="T3" fmla="*/ 868 h 868"/>
                <a:gd name="T4" fmla="*/ 0 w 743"/>
                <a:gd name="T5" fmla="*/ 120 h 868"/>
                <a:gd name="T6" fmla="*/ 592 w 743"/>
                <a:gd name="T7" fmla="*/ 0 h 868"/>
                <a:gd name="T8" fmla="*/ 743 w 743"/>
                <a:gd name="T9" fmla="*/ 74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3" h="868">
                  <a:moveTo>
                    <a:pt x="743" y="748"/>
                  </a:moveTo>
                  <a:lnTo>
                    <a:pt x="152" y="868"/>
                  </a:lnTo>
                  <a:lnTo>
                    <a:pt x="0" y="120"/>
                  </a:lnTo>
                  <a:lnTo>
                    <a:pt x="592" y="0"/>
                  </a:lnTo>
                  <a:lnTo>
                    <a:pt x="743" y="7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ïSliḓe">
              <a:extLst>
                <a:ext uri="{FF2B5EF4-FFF2-40B4-BE49-F238E27FC236}">
                  <a16:creationId xmlns:a16="http://schemas.microsoft.com/office/drawing/2014/main" id="{8FA50F72-0926-4ED0-905D-E39E37054A57}"/>
                </a:ext>
              </a:extLst>
            </p:cNvPr>
            <p:cNvSpPr/>
            <p:nvPr/>
          </p:nvSpPr>
          <p:spPr bwMode="auto">
            <a:xfrm>
              <a:off x="4600987" y="3682461"/>
              <a:ext cx="102493" cy="104463"/>
            </a:xfrm>
            <a:custGeom>
              <a:avLst/>
              <a:gdLst>
                <a:gd name="T0" fmla="*/ 52 w 52"/>
                <a:gd name="T1" fmla="*/ 44 h 53"/>
                <a:gd name="T2" fmla="*/ 8 w 52"/>
                <a:gd name="T3" fmla="*/ 53 h 53"/>
                <a:gd name="T4" fmla="*/ 0 w 52"/>
                <a:gd name="T5" fmla="*/ 9 h 53"/>
                <a:gd name="T6" fmla="*/ 44 w 52"/>
                <a:gd name="T7" fmla="*/ 0 h 53"/>
                <a:gd name="T8" fmla="*/ 52 w 52"/>
                <a:gd name="T9" fmla="*/ 4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3">
                  <a:moveTo>
                    <a:pt x="52" y="44"/>
                  </a:moveTo>
                  <a:lnTo>
                    <a:pt x="8" y="53"/>
                  </a:lnTo>
                  <a:lnTo>
                    <a:pt x="0" y="9"/>
                  </a:lnTo>
                  <a:lnTo>
                    <a:pt x="44" y="0"/>
                  </a:lnTo>
                  <a:lnTo>
                    <a:pt x="52" y="44"/>
                  </a:lnTo>
                  <a:close/>
                </a:path>
              </a:pathLst>
            </a:custGeom>
            <a:solidFill>
              <a:srgbClr val="2D4A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íṩḻiḑe">
              <a:extLst>
                <a:ext uri="{FF2B5EF4-FFF2-40B4-BE49-F238E27FC236}">
                  <a16:creationId xmlns:a16="http://schemas.microsoft.com/office/drawing/2014/main" id="{C5A9ACB4-7468-4429-BC82-E99030E20B33}"/>
                </a:ext>
              </a:extLst>
            </p:cNvPr>
            <p:cNvSpPr/>
            <p:nvPr/>
          </p:nvSpPr>
          <p:spPr bwMode="auto">
            <a:xfrm>
              <a:off x="4774436" y="3520838"/>
              <a:ext cx="739129" cy="230608"/>
            </a:xfrm>
            <a:custGeom>
              <a:avLst/>
              <a:gdLst>
                <a:gd name="T0" fmla="*/ 375 w 375"/>
                <a:gd name="T1" fmla="*/ 44 h 117"/>
                <a:gd name="T2" fmla="*/ 9 w 375"/>
                <a:gd name="T3" fmla="*/ 117 h 117"/>
                <a:gd name="T4" fmla="*/ 0 w 375"/>
                <a:gd name="T5" fmla="*/ 73 h 117"/>
                <a:gd name="T6" fmla="*/ 366 w 375"/>
                <a:gd name="T7" fmla="*/ 0 h 117"/>
                <a:gd name="T8" fmla="*/ 375 w 375"/>
                <a:gd name="T9" fmla="*/ 44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5" h="117">
                  <a:moveTo>
                    <a:pt x="375" y="44"/>
                  </a:moveTo>
                  <a:lnTo>
                    <a:pt x="9" y="117"/>
                  </a:lnTo>
                  <a:lnTo>
                    <a:pt x="0" y="73"/>
                  </a:lnTo>
                  <a:lnTo>
                    <a:pt x="366" y="0"/>
                  </a:lnTo>
                  <a:lnTo>
                    <a:pt x="375" y="44"/>
                  </a:lnTo>
                  <a:close/>
                </a:path>
              </a:pathLst>
            </a:custGeom>
            <a:solidFill>
              <a:srgbClr val="2D4A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îş1íde">
              <a:extLst>
                <a:ext uri="{FF2B5EF4-FFF2-40B4-BE49-F238E27FC236}">
                  <a16:creationId xmlns:a16="http://schemas.microsoft.com/office/drawing/2014/main" id="{BED84C7E-DEE3-4978-81DC-2B4AFE6A4B31}"/>
                </a:ext>
              </a:extLst>
            </p:cNvPr>
            <p:cNvSpPr/>
            <p:nvPr/>
          </p:nvSpPr>
          <p:spPr bwMode="auto">
            <a:xfrm>
              <a:off x="4632523" y="3848026"/>
              <a:ext cx="104463" cy="104463"/>
            </a:xfrm>
            <a:custGeom>
              <a:avLst/>
              <a:gdLst>
                <a:gd name="T0" fmla="*/ 53 w 53"/>
                <a:gd name="T1" fmla="*/ 44 h 53"/>
                <a:gd name="T2" fmla="*/ 9 w 53"/>
                <a:gd name="T3" fmla="*/ 53 h 53"/>
                <a:gd name="T4" fmla="*/ 0 w 53"/>
                <a:gd name="T5" fmla="*/ 9 h 53"/>
                <a:gd name="T6" fmla="*/ 44 w 53"/>
                <a:gd name="T7" fmla="*/ 0 h 53"/>
                <a:gd name="T8" fmla="*/ 53 w 53"/>
                <a:gd name="T9" fmla="*/ 4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53" y="44"/>
                  </a:moveTo>
                  <a:lnTo>
                    <a:pt x="9" y="53"/>
                  </a:lnTo>
                  <a:lnTo>
                    <a:pt x="0" y="9"/>
                  </a:lnTo>
                  <a:lnTo>
                    <a:pt x="44" y="0"/>
                  </a:lnTo>
                  <a:lnTo>
                    <a:pt x="53" y="44"/>
                  </a:lnTo>
                  <a:close/>
                </a:path>
              </a:pathLst>
            </a:custGeom>
            <a:solidFill>
              <a:srgbClr val="2D4A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íṧľïďè">
              <a:extLst>
                <a:ext uri="{FF2B5EF4-FFF2-40B4-BE49-F238E27FC236}">
                  <a16:creationId xmlns:a16="http://schemas.microsoft.com/office/drawing/2014/main" id="{6D28C895-C47E-49B9-87ED-7337BF4D7ABB}"/>
                </a:ext>
              </a:extLst>
            </p:cNvPr>
            <p:cNvSpPr/>
            <p:nvPr/>
          </p:nvSpPr>
          <p:spPr bwMode="auto">
            <a:xfrm>
              <a:off x="4807943" y="3702171"/>
              <a:ext cx="646492" cy="214840"/>
            </a:xfrm>
            <a:custGeom>
              <a:avLst/>
              <a:gdLst>
                <a:gd name="T0" fmla="*/ 328 w 328"/>
                <a:gd name="T1" fmla="*/ 44 h 109"/>
                <a:gd name="T2" fmla="*/ 8 w 328"/>
                <a:gd name="T3" fmla="*/ 109 h 109"/>
                <a:gd name="T4" fmla="*/ 0 w 328"/>
                <a:gd name="T5" fmla="*/ 65 h 109"/>
                <a:gd name="T6" fmla="*/ 319 w 328"/>
                <a:gd name="T7" fmla="*/ 0 h 109"/>
                <a:gd name="T8" fmla="*/ 328 w 328"/>
                <a:gd name="T9" fmla="*/ 4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8" h="109">
                  <a:moveTo>
                    <a:pt x="328" y="44"/>
                  </a:moveTo>
                  <a:lnTo>
                    <a:pt x="8" y="109"/>
                  </a:lnTo>
                  <a:lnTo>
                    <a:pt x="0" y="65"/>
                  </a:lnTo>
                  <a:lnTo>
                    <a:pt x="319" y="0"/>
                  </a:lnTo>
                  <a:lnTo>
                    <a:pt x="328" y="44"/>
                  </a:lnTo>
                  <a:close/>
                </a:path>
              </a:pathLst>
            </a:custGeom>
            <a:solidFill>
              <a:srgbClr val="2D4A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ïsľîḋé">
              <a:extLst>
                <a:ext uri="{FF2B5EF4-FFF2-40B4-BE49-F238E27FC236}">
                  <a16:creationId xmlns:a16="http://schemas.microsoft.com/office/drawing/2014/main" id="{8D0657EC-933E-496E-8612-F48416C558C4}"/>
                </a:ext>
              </a:extLst>
            </p:cNvPr>
            <p:cNvSpPr/>
            <p:nvPr/>
          </p:nvSpPr>
          <p:spPr bwMode="auto">
            <a:xfrm>
              <a:off x="4666030" y="4011620"/>
              <a:ext cx="104463" cy="104463"/>
            </a:xfrm>
            <a:custGeom>
              <a:avLst/>
              <a:gdLst>
                <a:gd name="T0" fmla="*/ 53 w 53"/>
                <a:gd name="T1" fmla="*/ 44 h 53"/>
                <a:gd name="T2" fmla="*/ 9 w 53"/>
                <a:gd name="T3" fmla="*/ 53 h 53"/>
                <a:gd name="T4" fmla="*/ 0 w 53"/>
                <a:gd name="T5" fmla="*/ 9 h 53"/>
                <a:gd name="T6" fmla="*/ 44 w 53"/>
                <a:gd name="T7" fmla="*/ 0 h 53"/>
                <a:gd name="T8" fmla="*/ 53 w 53"/>
                <a:gd name="T9" fmla="*/ 4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53" y="44"/>
                  </a:moveTo>
                  <a:lnTo>
                    <a:pt x="9" y="53"/>
                  </a:lnTo>
                  <a:lnTo>
                    <a:pt x="0" y="9"/>
                  </a:lnTo>
                  <a:lnTo>
                    <a:pt x="44" y="0"/>
                  </a:lnTo>
                  <a:lnTo>
                    <a:pt x="53" y="44"/>
                  </a:lnTo>
                  <a:close/>
                </a:path>
              </a:pathLst>
            </a:custGeom>
            <a:solidFill>
              <a:srgbClr val="2D4A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íśḷîďê">
              <a:extLst>
                <a:ext uri="{FF2B5EF4-FFF2-40B4-BE49-F238E27FC236}">
                  <a16:creationId xmlns:a16="http://schemas.microsoft.com/office/drawing/2014/main" id="{B9B124C1-C5BE-448C-B24F-2EB191F08C6E}"/>
                </a:ext>
              </a:extLst>
            </p:cNvPr>
            <p:cNvSpPr/>
            <p:nvPr/>
          </p:nvSpPr>
          <p:spPr bwMode="auto">
            <a:xfrm>
              <a:off x="4839479" y="3879562"/>
              <a:ext cx="589332" cy="203014"/>
            </a:xfrm>
            <a:custGeom>
              <a:avLst/>
              <a:gdLst>
                <a:gd name="T0" fmla="*/ 299 w 299"/>
                <a:gd name="T1" fmla="*/ 44 h 103"/>
                <a:gd name="T2" fmla="*/ 9 w 299"/>
                <a:gd name="T3" fmla="*/ 103 h 103"/>
                <a:gd name="T4" fmla="*/ 0 w 299"/>
                <a:gd name="T5" fmla="*/ 58 h 103"/>
                <a:gd name="T6" fmla="*/ 290 w 299"/>
                <a:gd name="T7" fmla="*/ 0 h 103"/>
                <a:gd name="T8" fmla="*/ 299 w 299"/>
                <a:gd name="T9" fmla="*/ 44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" h="103">
                  <a:moveTo>
                    <a:pt x="299" y="44"/>
                  </a:moveTo>
                  <a:lnTo>
                    <a:pt x="9" y="103"/>
                  </a:lnTo>
                  <a:lnTo>
                    <a:pt x="0" y="58"/>
                  </a:lnTo>
                  <a:lnTo>
                    <a:pt x="290" y="0"/>
                  </a:lnTo>
                  <a:lnTo>
                    <a:pt x="299" y="44"/>
                  </a:lnTo>
                  <a:close/>
                </a:path>
              </a:pathLst>
            </a:custGeom>
            <a:solidFill>
              <a:srgbClr val="2D4A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îSlîḋê">
              <a:extLst>
                <a:ext uri="{FF2B5EF4-FFF2-40B4-BE49-F238E27FC236}">
                  <a16:creationId xmlns:a16="http://schemas.microsoft.com/office/drawing/2014/main" id="{DDAA067F-6CDA-420A-B221-0543D1FD6BB1}"/>
                </a:ext>
              </a:extLst>
            </p:cNvPr>
            <p:cNvSpPr/>
            <p:nvPr/>
          </p:nvSpPr>
          <p:spPr bwMode="auto">
            <a:xfrm>
              <a:off x="4699538" y="4177185"/>
              <a:ext cx="104463" cy="104463"/>
            </a:xfrm>
            <a:custGeom>
              <a:avLst/>
              <a:gdLst>
                <a:gd name="T0" fmla="*/ 53 w 53"/>
                <a:gd name="T1" fmla="*/ 44 h 53"/>
                <a:gd name="T2" fmla="*/ 9 w 53"/>
                <a:gd name="T3" fmla="*/ 53 h 53"/>
                <a:gd name="T4" fmla="*/ 0 w 53"/>
                <a:gd name="T5" fmla="*/ 9 h 53"/>
                <a:gd name="T6" fmla="*/ 44 w 53"/>
                <a:gd name="T7" fmla="*/ 0 h 53"/>
                <a:gd name="T8" fmla="*/ 53 w 53"/>
                <a:gd name="T9" fmla="*/ 4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53" y="44"/>
                  </a:moveTo>
                  <a:lnTo>
                    <a:pt x="9" y="53"/>
                  </a:lnTo>
                  <a:lnTo>
                    <a:pt x="0" y="9"/>
                  </a:lnTo>
                  <a:lnTo>
                    <a:pt x="44" y="0"/>
                  </a:lnTo>
                  <a:lnTo>
                    <a:pt x="53" y="44"/>
                  </a:lnTo>
                  <a:close/>
                </a:path>
              </a:pathLst>
            </a:custGeom>
            <a:solidFill>
              <a:srgbClr val="2D4A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îśḻiḑê">
              <a:extLst>
                <a:ext uri="{FF2B5EF4-FFF2-40B4-BE49-F238E27FC236}">
                  <a16:creationId xmlns:a16="http://schemas.microsoft.com/office/drawing/2014/main" id="{9C6341C2-73BB-477E-9179-75AEC9ECDC50}"/>
                </a:ext>
              </a:extLst>
            </p:cNvPr>
            <p:cNvSpPr/>
            <p:nvPr/>
          </p:nvSpPr>
          <p:spPr bwMode="auto">
            <a:xfrm>
              <a:off x="4872987" y="4009649"/>
              <a:ext cx="758839" cy="236521"/>
            </a:xfrm>
            <a:custGeom>
              <a:avLst/>
              <a:gdLst>
                <a:gd name="T0" fmla="*/ 385 w 385"/>
                <a:gd name="T1" fmla="*/ 44 h 120"/>
                <a:gd name="T2" fmla="*/ 9 w 385"/>
                <a:gd name="T3" fmla="*/ 120 h 120"/>
                <a:gd name="T4" fmla="*/ 0 w 385"/>
                <a:gd name="T5" fmla="*/ 76 h 120"/>
                <a:gd name="T6" fmla="*/ 376 w 385"/>
                <a:gd name="T7" fmla="*/ 0 h 120"/>
                <a:gd name="T8" fmla="*/ 385 w 385"/>
                <a:gd name="T9" fmla="*/ 4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5" h="120">
                  <a:moveTo>
                    <a:pt x="385" y="44"/>
                  </a:moveTo>
                  <a:lnTo>
                    <a:pt x="9" y="120"/>
                  </a:lnTo>
                  <a:lnTo>
                    <a:pt x="0" y="76"/>
                  </a:lnTo>
                  <a:lnTo>
                    <a:pt x="376" y="0"/>
                  </a:lnTo>
                  <a:lnTo>
                    <a:pt x="385" y="44"/>
                  </a:lnTo>
                  <a:close/>
                </a:path>
              </a:pathLst>
            </a:custGeom>
            <a:solidFill>
              <a:srgbClr val="2D4A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íSḻïďé">
              <a:extLst>
                <a:ext uri="{FF2B5EF4-FFF2-40B4-BE49-F238E27FC236}">
                  <a16:creationId xmlns:a16="http://schemas.microsoft.com/office/drawing/2014/main" id="{34A9362A-45C6-465D-830C-C34EE515DE57}"/>
                </a:ext>
              </a:extLst>
            </p:cNvPr>
            <p:cNvSpPr/>
            <p:nvPr/>
          </p:nvSpPr>
          <p:spPr bwMode="auto">
            <a:xfrm>
              <a:off x="4733044" y="4342750"/>
              <a:ext cx="104463" cy="102493"/>
            </a:xfrm>
            <a:custGeom>
              <a:avLst/>
              <a:gdLst>
                <a:gd name="T0" fmla="*/ 53 w 53"/>
                <a:gd name="T1" fmla="*/ 44 h 52"/>
                <a:gd name="T2" fmla="*/ 9 w 53"/>
                <a:gd name="T3" fmla="*/ 52 h 52"/>
                <a:gd name="T4" fmla="*/ 0 w 53"/>
                <a:gd name="T5" fmla="*/ 8 h 52"/>
                <a:gd name="T6" fmla="*/ 44 w 53"/>
                <a:gd name="T7" fmla="*/ 0 h 52"/>
                <a:gd name="T8" fmla="*/ 53 w 53"/>
                <a:gd name="T9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2">
                  <a:moveTo>
                    <a:pt x="53" y="44"/>
                  </a:moveTo>
                  <a:lnTo>
                    <a:pt x="9" y="52"/>
                  </a:lnTo>
                  <a:lnTo>
                    <a:pt x="0" y="8"/>
                  </a:lnTo>
                  <a:lnTo>
                    <a:pt x="44" y="0"/>
                  </a:lnTo>
                  <a:lnTo>
                    <a:pt x="53" y="44"/>
                  </a:lnTo>
                  <a:close/>
                </a:path>
              </a:pathLst>
            </a:custGeom>
            <a:solidFill>
              <a:srgbClr val="2D4A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ïS1ïḋé">
              <a:extLst>
                <a:ext uri="{FF2B5EF4-FFF2-40B4-BE49-F238E27FC236}">
                  <a16:creationId xmlns:a16="http://schemas.microsoft.com/office/drawing/2014/main" id="{DB7B2540-E755-42E8-84E8-5361D5852556}"/>
                </a:ext>
              </a:extLst>
            </p:cNvPr>
            <p:cNvSpPr/>
            <p:nvPr/>
          </p:nvSpPr>
          <p:spPr bwMode="auto">
            <a:xfrm>
              <a:off x="4906493" y="4175214"/>
              <a:ext cx="758839" cy="236521"/>
            </a:xfrm>
            <a:custGeom>
              <a:avLst/>
              <a:gdLst>
                <a:gd name="T0" fmla="*/ 385 w 385"/>
                <a:gd name="T1" fmla="*/ 44 h 120"/>
                <a:gd name="T2" fmla="*/ 9 w 385"/>
                <a:gd name="T3" fmla="*/ 120 h 120"/>
                <a:gd name="T4" fmla="*/ 0 w 385"/>
                <a:gd name="T5" fmla="*/ 76 h 120"/>
                <a:gd name="T6" fmla="*/ 376 w 385"/>
                <a:gd name="T7" fmla="*/ 0 h 120"/>
                <a:gd name="T8" fmla="*/ 385 w 385"/>
                <a:gd name="T9" fmla="*/ 4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5" h="120">
                  <a:moveTo>
                    <a:pt x="385" y="44"/>
                  </a:moveTo>
                  <a:lnTo>
                    <a:pt x="9" y="120"/>
                  </a:lnTo>
                  <a:lnTo>
                    <a:pt x="0" y="76"/>
                  </a:lnTo>
                  <a:lnTo>
                    <a:pt x="376" y="0"/>
                  </a:lnTo>
                  <a:lnTo>
                    <a:pt x="385" y="44"/>
                  </a:lnTo>
                  <a:close/>
                </a:path>
              </a:pathLst>
            </a:custGeom>
            <a:solidFill>
              <a:srgbClr val="2D4A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îṣlíḓè">
              <a:extLst>
                <a:ext uri="{FF2B5EF4-FFF2-40B4-BE49-F238E27FC236}">
                  <a16:creationId xmlns:a16="http://schemas.microsoft.com/office/drawing/2014/main" id="{8CEE004B-57F1-4667-A185-9B8151470E93}"/>
                </a:ext>
              </a:extLst>
            </p:cNvPr>
            <p:cNvSpPr/>
            <p:nvPr/>
          </p:nvSpPr>
          <p:spPr bwMode="auto">
            <a:xfrm>
              <a:off x="4311247" y="3861823"/>
              <a:ext cx="337042" cy="169507"/>
            </a:xfrm>
            <a:custGeom>
              <a:avLst/>
              <a:gdLst>
                <a:gd name="T0" fmla="*/ 242 w 1113"/>
                <a:gd name="T1" fmla="*/ 559 h 559"/>
                <a:gd name="T2" fmla="*/ 275 w 1113"/>
                <a:gd name="T3" fmla="*/ 557 h 559"/>
                <a:gd name="T4" fmla="*/ 903 w 1113"/>
                <a:gd name="T5" fmla="*/ 467 h 559"/>
                <a:gd name="T6" fmla="*/ 1096 w 1113"/>
                <a:gd name="T7" fmla="*/ 210 h 559"/>
                <a:gd name="T8" fmla="*/ 839 w 1113"/>
                <a:gd name="T9" fmla="*/ 18 h 559"/>
                <a:gd name="T10" fmla="*/ 211 w 1113"/>
                <a:gd name="T11" fmla="*/ 107 h 559"/>
                <a:gd name="T12" fmla="*/ 18 w 1113"/>
                <a:gd name="T13" fmla="*/ 364 h 559"/>
                <a:gd name="T14" fmla="*/ 242 w 1113"/>
                <a:gd name="T15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3" h="559">
                  <a:moveTo>
                    <a:pt x="242" y="559"/>
                  </a:moveTo>
                  <a:cubicBezTo>
                    <a:pt x="253" y="559"/>
                    <a:pt x="264" y="558"/>
                    <a:pt x="275" y="557"/>
                  </a:cubicBezTo>
                  <a:cubicBezTo>
                    <a:pt x="903" y="467"/>
                    <a:pt x="903" y="467"/>
                    <a:pt x="903" y="467"/>
                  </a:cubicBezTo>
                  <a:cubicBezTo>
                    <a:pt x="1027" y="449"/>
                    <a:pt x="1113" y="334"/>
                    <a:pt x="1096" y="210"/>
                  </a:cubicBezTo>
                  <a:cubicBezTo>
                    <a:pt x="1078" y="86"/>
                    <a:pt x="963" y="0"/>
                    <a:pt x="839" y="18"/>
                  </a:cubicBezTo>
                  <a:cubicBezTo>
                    <a:pt x="211" y="107"/>
                    <a:pt x="211" y="107"/>
                    <a:pt x="211" y="107"/>
                  </a:cubicBezTo>
                  <a:cubicBezTo>
                    <a:pt x="87" y="125"/>
                    <a:pt x="0" y="240"/>
                    <a:pt x="18" y="364"/>
                  </a:cubicBezTo>
                  <a:cubicBezTo>
                    <a:pt x="34" y="477"/>
                    <a:pt x="131" y="559"/>
                    <a:pt x="242" y="559"/>
                  </a:cubicBezTo>
                  <a:close/>
                </a:path>
              </a:pathLst>
            </a:custGeom>
            <a:solidFill>
              <a:srgbClr val="E3B9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í$1íḓe">
              <a:extLst>
                <a:ext uri="{FF2B5EF4-FFF2-40B4-BE49-F238E27FC236}">
                  <a16:creationId xmlns:a16="http://schemas.microsoft.com/office/drawing/2014/main" id="{391937A5-629D-4417-9F79-50D07505B2EB}"/>
                </a:ext>
              </a:extLst>
            </p:cNvPr>
            <p:cNvSpPr/>
            <p:nvPr/>
          </p:nvSpPr>
          <p:spPr bwMode="auto">
            <a:xfrm>
              <a:off x="4293509" y="4015562"/>
              <a:ext cx="331130" cy="163593"/>
            </a:xfrm>
            <a:custGeom>
              <a:avLst/>
              <a:gdLst>
                <a:gd name="T0" fmla="*/ 269 w 1097"/>
                <a:gd name="T1" fmla="*/ 543 h 544"/>
                <a:gd name="T2" fmla="*/ 885 w 1097"/>
                <a:gd name="T3" fmla="*/ 466 h 544"/>
                <a:gd name="T4" fmla="*/ 1082 w 1097"/>
                <a:gd name="T5" fmla="*/ 213 h 544"/>
                <a:gd name="T6" fmla="*/ 829 w 1097"/>
                <a:gd name="T7" fmla="*/ 16 h 544"/>
                <a:gd name="T8" fmla="*/ 213 w 1097"/>
                <a:gd name="T9" fmla="*/ 93 h 544"/>
                <a:gd name="T10" fmla="*/ 16 w 1097"/>
                <a:gd name="T11" fmla="*/ 346 h 544"/>
                <a:gd name="T12" fmla="*/ 241 w 1097"/>
                <a:gd name="T13" fmla="*/ 544 h 544"/>
                <a:gd name="T14" fmla="*/ 269 w 1097"/>
                <a:gd name="T15" fmla="*/ 543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7" h="544">
                  <a:moveTo>
                    <a:pt x="269" y="543"/>
                  </a:moveTo>
                  <a:cubicBezTo>
                    <a:pt x="885" y="466"/>
                    <a:pt x="885" y="466"/>
                    <a:pt x="885" y="466"/>
                  </a:cubicBezTo>
                  <a:cubicBezTo>
                    <a:pt x="1009" y="450"/>
                    <a:pt x="1097" y="337"/>
                    <a:pt x="1082" y="213"/>
                  </a:cubicBezTo>
                  <a:cubicBezTo>
                    <a:pt x="1066" y="88"/>
                    <a:pt x="953" y="0"/>
                    <a:pt x="829" y="16"/>
                  </a:cubicBezTo>
                  <a:cubicBezTo>
                    <a:pt x="213" y="93"/>
                    <a:pt x="213" y="93"/>
                    <a:pt x="213" y="93"/>
                  </a:cubicBezTo>
                  <a:cubicBezTo>
                    <a:pt x="89" y="108"/>
                    <a:pt x="0" y="221"/>
                    <a:pt x="16" y="346"/>
                  </a:cubicBezTo>
                  <a:cubicBezTo>
                    <a:pt x="30" y="461"/>
                    <a:pt x="128" y="544"/>
                    <a:pt x="241" y="544"/>
                  </a:cubicBezTo>
                  <a:cubicBezTo>
                    <a:pt x="250" y="544"/>
                    <a:pt x="260" y="544"/>
                    <a:pt x="269" y="543"/>
                  </a:cubicBezTo>
                  <a:close/>
                </a:path>
              </a:pathLst>
            </a:custGeom>
            <a:solidFill>
              <a:srgbClr val="E3B9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îŝļîḋé">
              <a:extLst>
                <a:ext uri="{FF2B5EF4-FFF2-40B4-BE49-F238E27FC236}">
                  <a16:creationId xmlns:a16="http://schemas.microsoft.com/office/drawing/2014/main" id="{F7BB1E57-E449-4B85-92BC-8BAC6CC758C3}"/>
                </a:ext>
              </a:extLst>
            </p:cNvPr>
            <p:cNvSpPr/>
            <p:nvPr/>
          </p:nvSpPr>
          <p:spPr bwMode="auto">
            <a:xfrm>
              <a:off x="4327016" y="4149590"/>
              <a:ext cx="335072" cy="177391"/>
            </a:xfrm>
            <a:custGeom>
              <a:avLst/>
              <a:gdLst>
                <a:gd name="T0" fmla="*/ 903 w 1108"/>
                <a:gd name="T1" fmla="*/ 469 h 588"/>
                <a:gd name="T2" fmla="*/ 1084 w 1108"/>
                <a:gd name="T3" fmla="*/ 204 h 588"/>
                <a:gd name="T4" fmla="*/ 820 w 1108"/>
                <a:gd name="T5" fmla="*/ 23 h 588"/>
                <a:gd name="T6" fmla="*/ 204 w 1108"/>
                <a:gd name="T7" fmla="*/ 139 h 588"/>
                <a:gd name="T8" fmla="*/ 23 w 1108"/>
                <a:gd name="T9" fmla="*/ 403 h 588"/>
                <a:gd name="T10" fmla="*/ 245 w 1108"/>
                <a:gd name="T11" fmla="*/ 588 h 588"/>
                <a:gd name="T12" fmla="*/ 287 w 1108"/>
                <a:gd name="T13" fmla="*/ 584 h 588"/>
                <a:gd name="T14" fmla="*/ 903 w 1108"/>
                <a:gd name="T15" fmla="*/ 469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8" h="588">
                  <a:moveTo>
                    <a:pt x="903" y="469"/>
                  </a:moveTo>
                  <a:cubicBezTo>
                    <a:pt x="1026" y="446"/>
                    <a:pt x="1108" y="327"/>
                    <a:pt x="1084" y="204"/>
                  </a:cubicBezTo>
                  <a:cubicBezTo>
                    <a:pt x="1061" y="81"/>
                    <a:pt x="943" y="0"/>
                    <a:pt x="820" y="23"/>
                  </a:cubicBezTo>
                  <a:cubicBezTo>
                    <a:pt x="204" y="139"/>
                    <a:pt x="204" y="139"/>
                    <a:pt x="204" y="139"/>
                  </a:cubicBezTo>
                  <a:cubicBezTo>
                    <a:pt x="81" y="162"/>
                    <a:pt x="0" y="280"/>
                    <a:pt x="23" y="403"/>
                  </a:cubicBezTo>
                  <a:cubicBezTo>
                    <a:pt x="43" y="512"/>
                    <a:pt x="138" y="588"/>
                    <a:pt x="245" y="588"/>
                  </a:cubicBezTo>
                  <a:cubicBezTo>
                    <a:pt x="259" y="588"/>
                    <a:pt x="273" y="587"/>
                    <a:pt x="287" y="584"/>
                  </a:cubicBezTo>
                  <a:lnTo>
                    <a:pt x="903" y="469"/>
                  </a:lnTo>
                  <a:close/>
                </a:path>
              </a:pathLst>
            </a:custGeom>
            <a:solidFill>
              <a:srgbClr val="E3B9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îṧļîḍe">
              <a:extLst>
                <a:ext uri="{FF2B5EF4-FFF2-40B4-BE49-F238E27FC236}">
                  <a16:creationId xmlns:a16="http://schemas.microsoft.com/office/drawing/2014/main" id="{049E791D-A801-432C-B8E4-45B5D2344F9E}"/>
                </a:ext>
              </a:extLst>
            </p:cNvPr>
            <p:cNvSpPr/>
            <p:nvPr/>
          </p:nvSpPr>
          <p:spPr bwMode="auto">
            <a:xfrm>
              <a:off x="4396002" y="4289533"/>
              <a:ext cx="299594" cy="155709"/>
            </a:xfrm>
            <a:custGeom>
              <a:avLst/>
              <a:gdLst>
                <a:gd name="T0" fmla="*/ 971 w 990"/>
                <a:gd name="T1" fmla="*/ 186 h 514"/>
                <a:gd name="T2" fmla="*/ 737 w 990"/>
                <a:gd name="T3" fmla="*/ 19 h 514"/>
                <a:gd name="T4" fmla="*/ 186 w 990"/>
                <a:gd name="T5" fmla="*/ 111 h 514"/>
                <a:gd name="T6" fmla="*/ 19 w 990"/>
                <a:gd name="T7" fmla="*/ 344 h 514"/>
                <a:gd name="T8" fmla="*/ 219 w 990"/>
                <a:gd name="T9" fmla="*/ 514 h 514"/>
                <a:gd name="T10" fmla="*/ 253 w 990"/>
                <a:gd name="T11" fmla="*/ 511 h 514"/>
                <a:gd name="T12" fmla="*/ 804 w 990"/>
                <a:gd name="T13" fmla="*/ 419 h 514"/>
                <a:gd name="T14" fmla="*/ 971 w 990"/>
                <a:gd name="T15" fmla="*/ 186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0" h="514">
                  <a:moveTo>
                    <a:pt x="971" y="186"/>
                  </a:moveTo>
                  <a:cubicBezTo>
                    <a:pt x="953" y="75"/>
                    <a:pt x="848" y="0"/>
                    <a:pt x="737" y="19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75" y="129"/>
                    <a:pt x="0" y="234"/>
                    <a:pt x="19" y="344"/>
                  </a:cubicBezTo>
                  <a:cubicBezTo>
                    <a:pt x="35" y="444"/>
                    <a:pt x="122" y="514"/>
                    <a:pt x="219" y="514"/>
                  </a:cubicBezTo>
                  <a:cubicBezTo>
                    <a:pt x="230" y="514"/>
                    <a:pt x="241" y="513"/>
                    <a:pt x="253" y="511"/>
                  </a:cubicBezTo>
                  <a:cubicBezTo>
                    <a:pt x="804" y="419"/>
                    <a:pt x="804" y="419"/>
                    <a:pt x="804" y="419"/>
                  </a:cubicBezTo>
                  <a:cubicBezTo>
                    <a:pt x="915" y="401"/>
                    <a:pt x="990" y="296"/>
                    <a:pt x="971" y="186"/>
                  </a:cubicBezTo>
                  <a:close/>
                </a:path>
              </a:pathLst>
            </a:custGeom>
            <a:solidFill>
              <a:srgbClr val="E3B9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îṩľïḑê">
              <a:extLst>
                <a:ext uri="{FF2B5EF4-FFF2-40B4-BE49-F238E27FC236}">
                  <a16:creationId xmlns:a16="http://schemas.microsoft.com/office/drawing/2014/main" id="{B5964458-465E-425B-B602-A955CCF046BC}"/>
                </a:ext>
              </a:extLst>
            </p:cNvPr>
            <p:cNvSpPr/>
            <p:nvPr/>
          </p:nvSpPr>
          <p:spPr bwMode="auto">
            <a:xfrm>
              <a:off x="7149505" y="3710055"/>
              <a:ext cx="390260" cy="435593"/>
            </a:xfrm>
            <a:custGeom>
              <a:avLst/>
              <a:gdLst>
                <a:gd name="T0" fmla="*/ 1136 w 1290"/>
                <a:gd name="T1" fmla="*/ 488 h 1438"/>
                <a:gd name="T2" fmla="*/ 924 w 1290"/>
                <a:gd name="T3" fmla="*/ 1310 h 1438"/>
                <a:gd name="T4" fmla="*/ 154 w 1290"/>
                <a:gd name="T5" fmla="*/ 951 h 1438"/>
                <a:gd name="T6" fmla="*/ 366 w 1290"/>
                <a:gd name="T7" fmla="*/ 128 h 1438"/>
                <a:gd name="T8" fmla="*/ 1136 w 1290"/>
                <a:gd name="T9" fmla="*/ 488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0" h="1438">
                  <a:moveTo>
                    <a:pt x="1136" y="488"/>
                  </a:moveTo>
                  <a:cubicBezTo>
                    <a:pt x="1290" y="814"/>
                    <a:pt x="1196" y="1182"/>
                    <a:pt x="924" y="1310"/>
                  </a:cubicBezTo>
                  <a:cubicBezTo>
                    <a:pt x="653" y="1438"/>
                    <a:pt x="309" y="1278"/>
                    <a:pt x="154" y="951"/>
                  </a:cubicBezTo>
                  <a:cubicBezTo>
                    <a:pt x="0" y="625"/>
                    <a:pt x="95" y="256"/>
                    <a:pt x="366" y="128"/>
                  </a:cubicBezTo>
                  <a:cubicBezTo>
                    <a:pt x="637" y="0"/>
                    <a:pt x="982" y="161"/>
                    <a:pt x="1136" y="488"/>
                  </a:cubicBezTo>
                  <a:close/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îṧḷîḋé">
              <a:extLst>
                <a:ext uri="{FF2B5EF4-FFF2-40B4-BE49-F238E27FC236}">
                  <a16:creationId xmlns:a16="http://schemas.microsoft.com/office/drawing/2014/main" id="{2BB259E4-14A9-4EFE-B5C6-5A90FF589094}"/>
                </a:ext>
              </a:extLst>
            </p:cNvPr>
            <p:cNvSpPr/>
            <p:nvPr/>
          </p:nvSpPr>
          <p:spPr bwMode="auto">
            <a:xfrm>
              <a:off x="6564115" y="4703446"/>
              <a:ext cx="47304" cy="45333"/>
            </a:xfrm>
            <a:prstGeom prst="ellipse">
              <a:avLst/>
            </a:prstGeom>
            <a:solidFill>
              <a:srgbClr val="3433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îśľîḓè">
              <a:extLst>
                <a:ext uri="{FF2B5EF4-FFF2-40B4-BE49-F238E27FC236}">
                  <a16:creationId xmlns:a16="http://schemas.microsoft.com/office/drawing/2014/main" id="{1458D612-A939-4F39-8E95-3ADBE676AFC9}"/>
                </a:ext>
              </a:extLst>
            </p:cNvPr>
            <p:cNvSpPr/>
            <p:nvPr/>
          </p:nvSpPr>
          <p:spPr bwMode="auto">
            <a:xfrm>
              <a:off x="6635072" y="4709358"/>
              <a:ext cx="45333" cy="45333"/>
            </a:xfrm>
            <a:prstGeom prst="ellipse">
              <a:avLst/>
            </a:prstGeom>
            <a:solidFill>
              <a:srgbClr val="3433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ïşľïde">
              <a:extLst>
                <a:ext uri="{FF2B5EF4-FFF2-40B4-BE49-F238E27FC236}">
                  <a16:creationId xmlns:a16="http://schemas.microsoft.com/office/drawing/2014/main" id="{EB2FB301-C2CB-4838-BBE8-2FD625C04BFF}"/>
                </a:ext>
              </a:extLst>
            </p:cNvPr>
            <p:cNvSpPr/>
            <p:nvPr/>
          </p:nvSpPr>
          <p:spPr bwMode="auto">
            <a:xfrm>
              <a:off x="6717854" y="4650228"/>
              <a:ext cx="579478" cy="208927"/>
            </a:xfrm>
            <a:custGeom>
              <a:avLst/>
              <a:gdLst>
                <a:gd name="T0" fmla="*/ 1889 w 1910"/>
                <a:gd name="T1" fmla="*/ 372 h 690"/>
                <a:gd name="T2" fmla="*/ 294 w 1910"/>
                <a:gd name="T3" fmla="*/ 0 h 690"/>
                <a:gd name="T4" fmla="*/ 0 w 1910"/>
                <a:gd name="T5" fmla="*/ 600 h 690"/>
                <a:gd name="T6" fmla="*/ 1910 w 1910"/>
                <a:gd name="T7" fmla="*/ 690 h 690"/>
                <a:gd name="T8" fmla="*/ 1889 w 1910"/>
                <a:gd name="T9" fmla="*/ 372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0" h="690">
                  <a:moveTo>
                    <a:pt x="1889" y="372"/>
                  </a:moveTo>
                  <a:cubicBezTo>
                    <a:pt x="1565" y="146"/>
                    <a:pt x="898" y="32"/>
                    <a:pt x="294" y="0"/>
                  </a:cubicBezTo>
                  <a:cubicBezTo>
                    <a:pt x="0" y="600"/>
                    <a:pt x="0" y="600"/>
                    <a:pt x="0" y="600"/>
                  </a:cubicBezTo>
                  <a:cubicBezTo>
                    <a:pt x="1910" y="690"/>
                    <a:pt x="1910" y="690"/>
                    <a:pt x="1910" y="690"/>
                  </a:cubicBezTo>
                  <a:lnTo>
                    <a:pt x="1889" y="372"/>
                  </a:ln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iṡḻíḋè">
              <a:extLst>
                <a:ext uri="{FF2B5EF4-FFF2-40B4-BE49-F238E27FC236}">
                  <a16:creationId xmlns:a16="http://schemas.microsoft.com/office/drawing/2014/main" id="{DB839DA2-2048-4D9A-A929-25C9AF5B5C14}"/>
                </a:ext>
              </a:extLst>
            </p:cNvPr>
            <p:cNvSpPr/>
            <p:nvPr/>
          </p:nvSpPr>
          <p:spPr bwMode="auto">
            <a:xfrm>
              <a:off x="6118666" y="3686403"/>
              <a:ext cx="157681" cy="396173"/>
            </a:xfrm>
            <a:custGeom>
              <a:avLst/>
              <a:gdLst>
                <a:gd name="T0" fmla="*/ 12 w 522"/>
                <a:gd name="T1" fmla="*/ 905 h 1309"/>
                <a:gd name="T2" fmla="*/ 68 w 522"/>
                <a:gd name="T3" fmla="*/ 1309 h 1309"/>
                <a:gd name="T4" fmla="*/ 184 w 522"/>
                <a:gd name="T5" fmla="*/ 1274 h 1309"/>
                <a:gd name="T6" fmla="*/ 338 w 522"/>
                <a:gd name="T7" fmla="*/ 187 h 1309"/>
                <a:gd name="T8" fmla="*/ 522 w 522"/>
                <a:gd name="T9" fmla="*/ 0 h 1309"/>
                <a:gd name="T10" fmla="*/ 240 w 522"/>
                <a:gd name="T11" fmla="*/ 116 h 1309"/>
                <a:gd name="T12" fmla="*/ 12 w 522"/>
                <a:gd name="T13" fmla="*/ 905 h 1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2" h="1309">
                  <a:moveTo>
                    <a:pt x="12" y="905"/>
                  </a:moveTo>
                  <a:cubicBezTo>
                    <a:pt x="16" y="1135"/>
                    <a:pt x="66" y="1302"/>
                    <a:pt x="68" y="1309"/>
                  </a:cubicBezTo>
                  <a:cubicBezTo>
                    <a:pt x="184" y="1274"/>
                    <a:pt x="184" y="1274"/>
                    <a:pt x="184" y="1274"/>
                  </a:cubicBezTo>
                  <a:cubicBezTo>
                    <a:pt x="182" y="1267"/>
                    <a:pt x="0" y="642"/>
                    <a:pt x="338" y="187"/>
                  </a:cubicBezTo>
                  <a:cubicBezTo>
                    <a:pt x="390" y="118"/>
                    <a:pt x="452" y="55"/>
                    <a:pt x="522" y="0"/>
                  </a:cubicBezTo>
                  <a:cubicBezTo>
                    <a:pt x="395" y="68"/>
                    <a:pt x="292" y="102"/>
                    <a:pt x="240" y="116"/>
                  </a:cubicBezTo>
                  <a:cubicBezTo>
                    <a:pt x="85" y="326"/>
                    <a:pt x="6" y="599"/>
                    <a:pt x="12" y="905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işlïḓè">
              <a:extLst>
                <a:ext uri="{FF2B5EF4-FFF2-40B4-BE49-F238E27FC236}">
                  <a16:creationId xmlns:a16="http://schemas.microsoft.com/office/drawing/2014/main" id="{40C1DC49-816D-45B9-B3CE-24866FDB98C7}"/>
                </a:ext>
              </a:extLst>
            </p:cNvPr>
            <p:cNvSpPr/>
            <p:nvPr/>
          </p:nvSpPr>
          <p:spPr bwMode="auto">
            <a:xfrm>
              <a:off x="7027303" y="4194924"/>
              <a:ext cx="17738" cy="5912"/>
            </a:xfrm>
            <a:custGeom>
              <a:avLst/>
              <a:gdLst>
                <a:gd name="T0" fmla="*/ 0 w 9"/>
                <a:gd name="T1" fmla="*/ 0 h 3"/>
                <a:gd name="T2" fmla="*/ 9 w 9"/>
                <a:gd name="T3" fmla="*/ 3 h 3"/>
                <a:gd name="T4" fmla="*/ 0 w 9"/>
                <a:gd name="T5" fmla="*/ 0 h 3"/>
                <a:gd name="T6" fmla="*/ 0 w 9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3">
                  <a:moveTo>
                    <a:pt x="0" y="0"/>
                  </a:moveTo>
                  <a:lnTo>
                    <a:pt x="9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ïṡļiḑê">
              <a:extLst>
                <a:ext uri="{FF2B5EF4-FFF2-40B4-BE49-F238E27FC236}">
                  <a16:creationId xmlns:a16="http://schemas.microsoft.com/office/drawing/2014/main" id="{F8B18DFB-4220-48E0-B518-072DC16EDD56}"/>
                </a:ext>
              </a:extLst>
            </p:cNvPr>
            <p:cNvSpPr/>
            <p:nvPr/>
          </p:nvSpPr>
          <p:spPr bwMode="auto">
            <a:xfrm>
              <a:off x="6936636" y="3684432"/>
              <a:ext cx="165565" cy="522318"/>
            </a:xfrm>
            <a:custGeom>
              <a:avLst/>
              <a:gdLst>
                <a:gd name="T0" fmla="*/ 278 w 547"/>
                <a:gd name="T1" fmla="*/ 121 h 1732"/>
                <a:gd name="T2" fmla="*/ 0 w 547"/>
                <a:gd name="T3" fmla="*/ 0 h 1732"/>
                <a:gd name="T4" fmla="*/ 173 w 547"/>
                <a:gd name="T5" fmla="*/ 183 h 1732"/>
                <a:gd name="T6" fmla="*/ 398 w 547"/>
                <a:gd name="T7" fmla="*/ 1153 h 1732"/>
                <a:gd name="T8" fmla="*/ 301 w 547"/>
                <a:gd name="T9" fmla="*/ 1695 h 1732"/>
                <a:gd name="T10" fmla="*/ 359 w 547"/>
                <a:gd name="T11" fmla="*/ 1714 h 1732"/>
                <a:gd name="T12" fmla="*/ 417 w 547"/>
                <a:gd name="T13" fmla="*/ 1732 h 1732"/>
                <a:gd name="T14" fmla="*/ 519 w 547"/>
                <a:gd name="T15" fmla="*/ 1164 h 1732"/>
                <a:gd name="T16" fmla="*/ 278 w 547"/>
                <a:gd name="T17" fmla="*/ 121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7" h="1732">
                  <a:moveTo>
                    <a:pt x="278" y="121"/>
                  </a:moveTo>
                  <a:cubicBezTo>
                    <a:pt x="209" y="93"/>
                    <a:pt x="84" y="42"/>
                    <a:pt x="0" y="0"/>
                  </a:cubicBezTo>
                  <a:cubicBezTo>
                    <a:pt x="66" y="54"/>
                    <a:pt x="124" y="115"/>
                    <a:pt x="173" y="183"/>
                  </a:cubicBezTo>
                  <a:cubicBezTo>
                    <a:pt x="392" y="484"/>
                    <a:pt x="416" y="877"/>
                    <a:pt x="398" y="1153"/>
                  </a:cubicBezTo>
                  <a:cubicBezTo>
                    <a:pt x="377" y="1457"/>
                    <a:pt x="302" y="1692"/>
                    <a:pt x="301" y="1695"/>
                  </a:cubicBezTo>
                  <a:cubicBezTo>
                    <a:pt x="359" y="1714"/>
                    <a:pt x="359" y="1714"/>
                    <a:pt x="359" y="1714"/>
                  </a:cubicBezTo>
                  <a:cubicBezTo>
                    <a:pt x="417" y="1732"/>
                    <a:pt x="417" y="1732"/>
                    <a:pt x="417" y="1732"/>
                  </a:cubicBezTo>
                  <a:cubicBezTo>
                    <a:pt x="420" y="1722"/>
                    <a:pt x="497" y="1483"/>
                    <a:pt x="519" y="1164"/>
                  </a:cubicBezTo>
                  <a:cubicBezTo>
                    <a:pt x="547" y="743"/>
                    <a:pt x="464" y="382"/>
                    <a:pt x="278" y="12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íSļiďê">
              <a:extLst>
                <a:ext uri="{FF2B5EF4-FFF2-40B4-BE49-F238E27FC236}">
                  <a16:creationId xmlns:a16="http://schemas.microsoft.com/office/drawing/2014/main" id="{773FF300-3EC4-4C04-97B0-17A8D4B1E9C3}"/>
                </a:ext>
              </a:extLst>
            </p:cNvPr>
            <p:cNvSpPr/>
            <p:nvPr/>
          </p:nvSpPr>
          <p:spPr bwMode="auto">
            <a:xfrm>
              <a:off x="6936636" y="4088490"/>
              <a:ext cx="224695" cy="224695"/>
            </a:xfrm>
            <a:prstGeom prst="ellipse">
              <a:avLst/>
            </a:prstGeom>
            <a:solidFill>
              <a:srgbClr val="E6E6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işḻiḑè">
              <a:extLst>
                <a:ext uri="{FF2B5EF4-FFF2-40B4-BE49-F238E27FC236}">
                  <a16:creationId xmlns:a16="http://schemas.microsoft.com/office/drawing/2014/main" id="{5ECA04E4-8A30-4A42-A0A3-09FBBBE75A97}"/>
                </a:ext>
              </a:extLst>
            </p:cNvPr>
            <p:cNvSpPr/>
            <p:nvPr/>
          </p:nvSpPr>
          <p:spPr bwMode="auto">
            <a:xfrm>
              <a:off x="6928752" y="4080606"/>
              <a:ext cx="240464" cy="240464"/>
            </a:xfrm>
            <a:custGeom>
              <a:avLst/>
              <a:gdLst>
                <a:gd name="T0" fmla="*/ 397 w 794"/>
                <a:gd name="T1" fmla="*/ 795 h 795"/>
                <a:gd name="T2" fmla="*/ 0 w 794"/>
                <a:gd name="T3" fmla="*/ 397 h 795"/>
                <a:gd name="T4" fmla="*/ 397 w 794"/>
                <a:gd name="T5" fmla="*/ 0 h 795"/>
                <a:gd name="T6" fmla="*/ 794 w 794"/>
                <a:gd name="T7" fmla="*/ 397 h 795"/>
                <a:gd name="T8" fmla="*/ 397 w 794"/>
                <a:gd name="T9" fmla="*/ 795 h 795"/>
                <a:gd name="T10" fmla="*/ 397 w 794"/>
                <a:gd name="T11" fmla="*/ 53 h 795"/>
                <a:gd name="T12" fmla="*/ 53 w 794"/>
                <a:gd name="T13" fmla="*/ 397 h 795"/>
                <a:gd name="T14" fmla="*/ 397 w 794"/>
                <a:gd name="T15" fmla="*/ 741 h 795"/>
                <a:gd name="T16" fmla="*/ 741 w 794"/>
                <a:gd name="T17" fmla="*/ 397 h 795"/>
                <a:gd name="T18" fmla="*/ 397 w 794"/>
                <a:gd name="T19" fmla="*/ 53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4" h="795">
                  <a:moveTo>
                    <a:pt x="397" y="795"/>
                  </a:moveTo>
                  <a:cubicBezTo>
                    <a:pt x="178" y="795"/>
                    <a:pt x="0" y="616"/>
                    <a:pt x="0" y="397"/>
                  </a:cubicBezTo>
                  <a:cubicBezTo>
                    <a:pt x="0" y="178"/>
                    <a:pt x="178" y="0"/>
                    <a:pt x="397" y="0"/>
                  </a:cubicBezTo>
                  <a:cubicBezTo>
                    <a:pt x="616" y="0"/>
                    <a:pt x="794" y="178"/>
                    <a:pt x="794" y="397"/>
                  </a:cubicBezTo>
                  <a:cubicBezTo>
                    <a:pt x="794" y="616"/>
                    <a:pt x="616" y="795"/>
                    <a:pt x="397" y="795"/>
                  </a:cubicBezTo>
                  <a:close/>
                  <a:moveTo>
                    <a:pt x="397" y="53"/>
                  </a:moveTo>
                  <a:cubicBezTo>
                    <a:pt x="208" y="53"/>
                    <a:pt x="53" y="208"/>
                    <a:pt x="53" y="397"/>
                  </a:cubicBezTo>
                  <a:cubicBezTo>
                    <a:pt x="53" y="587"/>
                    <a:pt x="208" y="741"/>
                    <a:pt x="397" y="741"/>
                  </a:cubicBezTo>
                  <a:cubicBezTo>
                    <a:pt x="587" y="741"/>
                    <a:pt x="741" y="587"/>
                    <a:pt x="741" y="397"/>
                  </a:cubicBezTo>
                  <a:cubicBezTo>
                    <a:pt x="741" y="208"/>
                    <a:pt x="587" y="53"/>
                    <a:pt x="397" y="53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ïṣlíďe">
              <a:extLst>
                <a:ext uri="{FF2B5EF4-FFF2-40B4-BE49-F238E27FC236}">
                  <a16:creationId xmlns:a16="http://schemas.microsoft.com/office/drawing/2014/main" id="{04AAA840-5360-4628-AA85-2683D49EFBE2}"/>
                </a:ext>
              </a:extLst>
            </p:cNvPr>
            <p:cNvSpPr/>
            <p:nvPr/>
          </p:nvSpPr>
          <p:spPr bwMode="auto">
            <a:xfrm>
              <a:off x="6966202" y="4120026"/>
              <a:ext cx="163593" cy="161623"/>
            </a:xfrm>
            <a:prstGeom prst="ellipse">
              <a:avLst/>
            </a:pr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i$ļíḑe">
              <a:extLst>
                <a:ext uri="{FF2B5EF4-FFF2-40B4-BE49-F238E27FC236}">
                  <a16:creationId xmlns:a16="http://schemas.microsoft.com/office/drawing/2014/main" id="{8946D252-DF20-49E0-AC56-0A285ED34A75}"/>
                </a:ext>
              </a:extLst>
            </p:cNvPr>
            <p:cNvSpPr/>
            <p:nvPr/>
          </p:nvSpPr>
          <p:spPr bwMode="auto">
            <a:xfrm>
              <a:off x="6004348" y="4378228"/>
              <a:ext cx="161623" cy="427709"/>
            </a:xfrm>
            <a:custGeom>
              <a:avLst/>
              <a:gdLst>
                <a:gd name="T0" fmla="*/ 530 w 535"/>
                <a:gd name="T1" fmla="*/ 1415 h 1415"/>
                <a:gd name="T2" fmla="*/ 198 w 535"/>
                <a:gd name="T3" fmla="*/ 1201 h 1415"/>
                <a:gd name="T4" fmla="*/ 0 w 535"/>
                <a:gd name="T5" fmla="*/ 15 h 1415"/>
                <a:gd name="T6" fmla="*/ 90 w 535"/>
                <a:gd name="T7" fmla="*/ 0 h 1415"/>
                <a:gd name="T8" fmla="*/ 288 w 535"/>
                <a:gd name="T9" fmla="*/ 1186 h 1415"/>
                <a:gd name="T10" fmla="*/ 535 w 535"/>
                <a:gd name="T11" fmla="*/ 1324 h 1415"/>
                <a:gd name="T12" fmla="*/ 530 w 535"/>
                <a:gd name="T13" fmla="*/ 1415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1415">
                  <a:moveTo>
                    <a:pt x="530" y="1415"/>
                  </a:moveTo>
                  <a:cubicBezTo>
                    <a:pt x="234" y="1399"/>
                    <a:pt x="199" y="1209"/>
                    <a:pt x="198" y="120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288" y="1186"/>
                    <a:pt x="288" y="1186"/>
                    <a:pt x="288" y="1186"/>
                  </a:cubicBezTo>
                  <a:cubicBezTo>
                    <a:pt x="289" y="1191"/>
                    <a:pt x="316" y="1312"/>
                    <a:pt x="535" y="1324"/>
                  </a:cubicBezTo>
                  <a:lnTo>
                    <a:pt x="530" y="1415"/>
                  </a:ln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íṣľiḓè">
              <a:extLst>
                <a:ext uri="{FF2B5EF4-FFF2-40B4-BE49-F238E27FC236}">
                  <a16:creationId xmlns:a16="http://schemas.microsoft.com/office/drawing/2014/main" id="{47C68B1D-6EA1-456F-8E09-64E96C893A01}"/>
                </a:ext>
              </a:extLst>
            </p:cNvPr>
            <p:cNvSpPr/>
            <p:nvPr/>
          </p:nvSpPr>
          <p:spPr bwMode="auto">
            <a:xfrm>
              <a:off x="6357158" y="4301359"/>
              <a:ext cx="96579" cy="453333"/>
            </a:xfrm>
            <a:custGeom>
              <a:avLst/>
              <a:gdLst>
                <a:gd name="T0" fmla="*/ 44 w 318"/>
                <a:gd name="T1" fmla="*/ 1497 h 1497"/>
                <a:gd name="T2" fmla="*/ 288 w 318"/>
                <a:gd name="T3" fmla="*/ 1187 h 1497"/>
                <a:gd name="T4" fmla="*/ 90 w 318"/>
                <a:gd name="T5" fmla="*/ 0 h 1497"/>
                <a:gd name="T6" fmla="*/ 0 w 318"/>
                <a:gd name="T7" fmla="*/ 15 h 1497"/>
                <a:gd name="T8" fmla="*/ 198 w 318"/>
                <a:gd name="T9" fmla="*/ 1202 h 1497"/>
                <a:gd name="T10" fmla="*/ 10 w 318"/>
                <a:gd name="T11" fmla="*/ 1412 h 1497"/>
                <a:gd name="T12" fmla="*/ 44 w 318"/>
                <a:gd name="T13" fmla="*/ 1497 h 1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8" h="1497">
                  <a:moveTo>
                    <a:pt x="44" y="1497"/>
                  </a:moveTo>
                  <a:cubicBezTo>
                    <a:pt x="318" y="1386"/>
                    <a:pt x="290" y="1195"/>
                    <a:pt x="288" y="1187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98" y="1202"/>
                    <a:pt x="198" y="1202"/>
                    <a:pt x="198" y="1202"/>
                  </a:cubicBezTo>
                  <a:cubicBezTo>
                    <a:pt x="199" y="1206"/>
                    <a:pt x="213" y="1330"/>
                    <a:pt x="10" y="1412"/>
                  </a:cubicBezTo>
                  <a:lnTo>
                    <a:pt x="44" y="1497"/>
                  </a:ln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îšlíḑe">
              <a:extLst>
                <a:ext uri="{FF2B5EF4-FFF2-40B4-BE49-F238E27FC236}">
                  <a16:creationId xmlns:a16="http://schemas.microsoft.com/office/drawing/2014/main" id="{03844508-9639-43FC-BD7E-CF87BBC61030}"/>
                </a:ext>
              </a:extLst>
            </p:cNvPr>
            <p:cNvSpPr/>
            <p:nvPr/>
          </p:nvSpPr>
          <p:spPr bwMode="auto">
            <a:xfrm>
              <a:off x="6130493" y="4756662"/>
              <a:ext cx="102493" cy="72927"/>
            </a:xfrm>
            <a:custGeom>
              <a:avLst/>
              <a:gdLst>
                <a:gd name="T0" fmla="*/ 188 w 336"/>
                <a:gd name="T1" fmla="*/ 17 h 238"/>
                <a:gd name="T2" fmla="*/ 325 w 336"/>
                <a:gd name="T3" fmla="*/ 150 h 238"/>
                <a:gd name="T4" fmla="*/ 148 w 336"/>
                <a:gd name="T5" fmla="*/ 221 h 238"/>
                <a:gd name="T6" fmla="*/ 11 w 336"/>
                <a:gd name="T7" fmla="*/ 88 h 238"/>
                <a:gd name="T8" fmla="*/ 188 w 336"/>
                <a:gd name="T9" fmla="*/ 17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238">
                  <a:moveTo>
                    <a:pt x="188" y="17"/>
                  </a:moveTo>
                  <a:cubicBezTo>
                    <a:pt x="275" y="34"/>
                    <a:pt x="336" y="94"/>
                    <a:pt x="325" y="150"/>
                  </a:cubicBezTo>
                  <a:cubicBezTo>
                    <a:pt x="314" y="206"/>
                    <a:pt x="235" y="238"/>
                    <a:pt x="148" y="221"/>
                  </a:cubicBezTo>
                  <a:cubicBezTo>
                    <a:pt x="61" y="203"/>
                    <a:pt x="0" y="144"/>
                    <a:pt x="11" y="88"/>
                  </a:cubicBezTo>
                  <a:cubicBezTo>
                    <a:pt x="22" y="32"/>
                    <a:pt x="102" y="0"/>
                    <a:pt x="188" y="17"/>
                  </a:cubicBezTo>
                  <a:close/>
                </a:path>
              </a:pathLst>
            </a:custGeom>
            <a:solidFill>
              <a:srgbClr val="292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îsľïḋè">
              <a:extLst>
                <a:ext uri="{FF2B5EF4-FFF2-40B4-BE49-F238E27FC236}">
                  <a16:creationId xmlns:a16="http://schemas.microsoft.com/office/drawing/2014/main" id="{3B0FBD18-E1CB-4541-8AF4-0D3C70C9CA02}"/>
                </a:ext>
              </a:extLst>
            </p:cNvPr>
            <p:cNvSpPr/>
            <p:nvPr/>
          </p:nvSpPr>
          <p:spPr bwMode="auto">
            <a:xfrm>
              <a:off x="6300000" y="4725126"/>
              <a:ext cx="100521" cy="80811"/>
            </a:xfrm>
            <a:custGeom>
              <a:avLst/>
              <a:gdLst>
                <a:gd name="T0" fmla="*/ 115 w 334"/>
                <a:gd name="T1" fmla="*/ 44 h 268"/>
                <a:gd name="T2" fmla="*/ 28 w 334"/>
                <a:gd name="T3" fmla="*/ 214 h 268"/>
                <a:gd name="T4" fmla="*/ 219 w 334"/>
                <a:gd name="T5" fmla="*/ 223 h 268"/>
                <a:gd name="T6" fmla="*/ 305 w 334"/>
                <a:gd name="T7" fmla="*/ 53 h 268"/>
                <a:gd name="T8" fmla="*/ 115 w 334"/>
                <a:gd name="T9" fmla="*/ 4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4" h="268">
                  <a:moveTo>
                    <a:pt x="115" y="44"/>
                  </a:moveTo>
                  <a:cubicBezTo>
                    <a:pt x="38" y="89"/>
                    <a:pt x="0" y="165"/>
                    <a:pt x="28" y="214"/>
                  </a:cubicBezTo>
                  <a:cubicBezTo>
                    <a:pt x="57" y="264"/>
                    <a:pt x="143" y="268"/>
                    <a:pt x="219" y="223"/>
                  </a:cubicBezTo>
                  <a:cubicBezTo>
                    <a:pt x="296" y="179"/>
                    <a:pt x="334" y="102"/>
                    <a:pt x="305" y="53"/>
                  </a:cubicBezTo>
                  <a:cubicBezTo>
                    <a:pt x="277" y="4"/>
                    <a:pt x="191" y="0"/>
                    <a:pt x="115" y="44"/>
                  </a:cubicBezTo>
                  <a:close/>
                </a:path>
              </a:pathLst>
            </a:custGeom>
            <a:solidFill>
              <a:srgbClr val="292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îṧľïde">
              <a:extLst>
                <a:ext uri="{FF2B5EF4-FFF2-40B4-BE49-F238E27FC236}">
                  <a16:creationId xmlns:a16="http://schemas.microsoft.com/office/drawing/2014/main" id="{47C88685-5669-46A7-990F-4FEF293C1E46}"/>
                </a:ext>
              </a:extLst>
            </p:cNvPr>
            <p:cNvSpPr/>
            <p:nvPr/>
          </p:nvSpPr>
          <p:spPr bwMode="auto">
            <a:xfrm>
              <a:off x="5982666" y="4007678"/>
              <a:ext cx="409971" cy="386318"/>
            </a:xfrm>
            <a:custGeom>
              <a:avLst/>
              <a:gdLst>
                <a:gd name="T0" fmla="*/ 43 w 1356"/>
                <a:gd name="T1" fmla="*/ 1277 h 1277"/>
                <a:gd name="T2" fmla="*/ 33 w 1356"/>
                <a:gd name="T3" fmla="*/ 750 h 1277"/>
                <a:gd name="T4" fmla="*/ 523 w 1356"/>
                <a:gd name="T5" fmla="*/ 109 h 1277"/>
                <a:gd name="T6" fmla="*/ 1356 w 1356"/>
                <a:gd name="T7" fmla="*/ 1050 h 1277"/>
                <a:gd name="T8" fmla="*/ 1221 w 1356"/>
                <a:gd name="T9" fmla="*/ 1072 h 1277"/>
                <a:gd name="T10" fmla="*/ 546 w 1356"/>
                <a:gd name="T11" fmla="*/ 244 h 1277"/>
                <a:gd name="T12" fmla="*/ 169 w 1356"/>
                <a:gd name="T13" fmla="*/ 766 h 1277"/>
                <a:gd name="T14" fmla="*/ 178 w 1356"/>
                <a:gd name="T15" fmla="*/ 1254 h 1277"/>
                <a:gd name="T16" fmla="*/ 43 w 1356"/>
                <a:gd name="T17" fmla="*/ 127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6" h="1277">
                  <a:moveTo>
                    <a:pt x="43" y="1277"/>
                  </a:moveTo>
                  <a:cubicBezTo>
                    <a:pt x="41" y="1266"/>
                    <a:pt x="0" y="1016"/>
                    <a:pt x="33" y="750"/>
                  </a:cubicBezTo>
                  <a:cubicBezTo>
                    <a:pt x="80" y="376"/>
                    <a:pt x="249" y="155"/>
                    <a:pt x="523" y="109"/>
                  </a:cubicBezTo>
                  <a:cubicBezTo>
                    <a:pt x="1173" y="0"/>
                    <a:pt x="1349" y="1007"/>
                    <a:pt x="1356" y="1050"/>
                  </a:cubicBezTo>
                  <a:cubicBezTo>
                    <a:pt x="1221" y="1072"/>
                    <a:pt x="1221" y="1072"/>
                    <a:pt x="1221" y="1072"/>
                  </a:cubicBezTo>
                  <a:cubicBezTo>
                    <a:pt x="1220" y="1063"/>
                    <a:pt x="1061" y="158"/>
                    <a:pt x="546" y="244"/>
                  </a:cubicBezTo>
                  <a:cubicBezTo>
                    <a:pt x="335" y="280"/>
                    <a:pt x="208" y="455"/>
                    <a:pt x="169" y="766"/>
                  </a:cubicBezTo>
                  <a:cubicBezTo>
                    <a:pt x="139" y="1014"/>
                    <a:pt x="178" y="1252"/>
                    <a:pt x="178" y="1254"/>
                  </a:cubicBezTo>
                  <a:lnTo>
                    <a:pt x="43" y="1277"/>
                  </a:lnTo>
                  <a:close/>
                </a:path>
              </a:pathLst>
            </a:custGeom>
            <a:solidFill>
              <a:srgbClr val="292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iṥļídè">
              <a:extLst>
                <a:ext uri="{FF2B5EF4-FFF2-40B4-BE49-F238E27FC236}">
                  <a16:creationId xmlns:a16="http://schemas.microsoft.com/office/drawing/2014/main" id="{0E6B0B5F-D3E2-4FE7-8828-D5F51D275556}"/>
                </a:ext>
              </a:extLst>
            </p:cNvPr>
            <p:cNvSpPr/>
            <p:nvPr/>
          </p:nvSpPr>
          <p:spPr bwMode="auto">
            <a:xfrm>
              <a:off x="4886783" y="3309939"/>
              <a:ext cx="285796" cy="285796"/>
            </a:xfrm>
            <a:custGeom>
              <a:avLst/>
              <a:gdLst>
                <a:gd name="T0" fmla="*/ 392 w 944"/>
                <a:gd name="T1" fmla="*/ 45 h 945"/>
                <a:gd name="T2" fmla="*/ 44 w 944"/>
                <a:gd name="T3" fmla="*/ 553 h 945"/>
                <a:gd name="T4" fmla="*/ 552 w 944"/>
                <a:gd name="T5" fmla="*/ 901 h 945"/>
                <a:gd name="T6" fmla="*/ 900 w 944"/>
                <a:gd name="T7" fmla="*/ 392 h 945"/>
                <a:gd name="T8" fmla="*/ 392 w 944"/>
                <a:gd name="T9" fmla="*/ 45 h 945"/>
                <a:gd name="T10" fmla="*/ 772 w 944"/>
                <a:gd name="T11" fmla="*/ 505 h 945"/>
                <a:gd name="T12" fmla="*/ 574 w 944"/>
                <a:gd name="T13" fmla="*/ 543 h 945"/>
                <a:gd name="T14" fmla="*/ 611 w 944"/>
                <a:gd name="T15" fmla="*/ 741 h 945"/>
                <a:gd name="T16" fmla="*/ 439 w 944"/>
                <a:gd name="T17" fmla="*/ 773 h 945"/>
                <a:gd name="T18" fmla="*/ 402 w 944"/>
                <a:gd name="T19" fmla="*/ 575 h 945"/>
                <a:gd name="T20" fmla="*/ 204 w 944"/>
                <a:gd name="T21" fmla="*/ 612 h 945"/>
                <a:gd name="T22" fmla="*/ 172 w 944"/>
                <a:gd name="T23" fmla="*/ 440 h 945"/>
                <a:gd name="T24" fmla="*/ 370 w 944"/>
                <a:gd name="T25" fmla="*/ 403 h 945"/>
                <a:gd name="T26" fmla="*/ 332 w 944"/>
                <a:gd name="T27" fmla="*/ 205 h 945"/>
                <a:gd name="T28" fmla="*/ 505 w 944"/>
                <a:gd name="T29" fmla="*/ 172 h 945"/>
                <a:gd name="T30" fmla="*/ 542 w 944"/>
                <a:gd name="T31" fmla="*/ 370 h 945"/>
                <a:gd name="T32" fmla="*/ 740 w 944"/>
                <a:gd name="T33" fmla="*/ 333 h 945"/>
                <a:gd name="T34" fmla="*/ 772 w 944"/>
                <a:gd name="T35" fmla="*/ 505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44" h="945">
                  <a:moveTo>
                    <a:pt x="392" y="45"/>
                  </a:moveTo>
                  <a:cubicBezTo>
                    <a:pt x="155" y="89"/>
                    <a:pt x="0" y="317"/>
                    <a:pt x="44" y="553"/>
                  </a:cubicBezTo>
                  <a:cubicBezTo>
                    <a:pt x="88" y="789"/>
                    <a:pt x="316" y="945"/>
                    <a:pt x="552" y="901"/>
                  </a:cubicBezTo>
                  <a:cubicBezTo>
                    <a:pt x="789" y="856"/>
                    <a:pt x="944" y="629"/>
                    <a:pt x="900" y="392"/>
                  </a:cubicBezTo>
                  <a:cubicBezTo>
                    <a:pt x="856" y="156"/>
                    <a:pt x="628" y="0"/>
                    <a:pt x="392" y="45"/>
                  </a:cubicBezTo>
                  <a:close/>
                  <a:moveTo>
                    <a:pt x="772" y="505"/>
                  </a:moveTo>
                  <a:cubicBezTo>
                    <a:pt x="574" y="543"/>
                    <a:pt x="574" y="543"/>
                    <a:pt x="574" y="543"/>
                  </a:cubicBezTo>
                  <a:cubicBezTo>
                    <a:pt x="611" y="741"/>
                    <a:pt x="611" y="741"/>
                    <a:pt x="611" y="741"/>
                  </a:cubicBezTo>
                  <a:cubicBezTo>
                    <a:pt x="439" y="773"/>
                    <a:pt x="439" y="773"/>
                    <a:pt x="439" y="773"/>
                  </a:cubicBezTo>
                  <a:cubicBezTo>
                    <a:pt x="402" y="575"/>
                    <a:pt x="402" y="575"/>
                    <a:pt x="402" y="575"/>
                  </a:cubicBezTo>
                  <a:cubicBezTo>
                    <a:pt x="204" y="612"/>
                    <a:pt x="204" y="612"/>
                    <a:pt x="204" y="612"/>
                  </a:cubicBezTo>
                  <a:cubicBezTo>
                    <a:pt x="172" y="440"/>
                    <a:pt x="172" y="440"/>
                    <a:pt x="172" y="440"/>
                  </a:cubicBezTo>
                  <a:cubicBezTo>
                    <a:pt x="370" y="403"/>
                    <a:pt x="370" y="403"/>
                    <a:pt x="370" y="403"/>
                  </a:cubicBezTo>
                  <a:cubicBezTo>
                    <a:pt x="332" y="205"/>
                    <a:pt x="332" y="205"/>
                    <a:pt x="332" y="205"/>
                  </a:cubicBezTo>
                  <a:cubicBezTo>
                    <a:pt x="505" y="172"/>
                    <a:pt x="505" y="172"/>
                    <a:pt x="505" y="172"/>
                  </a:cubicBezTo>
                  <a:cubicBezTo>
                    <a:pt x="542" y="370"/>
                    <a:pt x="542" y="370"/>
                    <a:pt x="542" y="370"/>
                  </a:cubicBezTo>
                  <a:cubicBezTo>
                    <a:pt x="740" y="333"/>
                    <a:pt x="740" y="333"/>
                    <a:pt x="740" y="333"/>
                  </a:cubicBezTo>
                  <a:lnTo>
                    <a:pt x="772" y="505"/>
                  </a:lnTo>
                  <a:close/>
                </a:path>
              </a:pathLst>
            </a:custGeom>
            <a:solidFill>
              <a:srgbClr val="DB4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íşľíḓè">
              <a:extLst>
                <a:ext uri="{FF2B5EF4-FFF2-40B4-BE49-F238E27FC236}">
                  <a16:creationId xmlns:a16="http://schemas.microsoft.com/office/drawing/2014/main" id="{1133D2DB-20FD-4349-BFDD-055F44ED8C4F}"/>
                </a:ext>
              </a:extLst>
            </p:cNvPr>
            <p:cNvSpPr/>
            <p:nvPr/>
          </p:nvSpPr>
          <p:spPr bwMode="auto">
            <a:xfrm>
              <a:off x="4742900" y="3041881"/>
              <a:ext cx="540057" cy="254260"/>
            </a:xfrm>
            <a:custGeom>
              <a:avLst/>
              <a:gdLst>
                <a:gd name="T0" fmla="*/ 1580 w 1786"/>
                <a:gd name="T1" fmla="*/ 0 h 837"/>
                <a:gd name="T2" fmla="*/ 795 w 1786"/>
                <a:gd name="T3" fmla="*/ 183 h 837"/>
                <a:gd name="T4" fmla="*/ 0 w 1786"/>
                <a:gd name="T5" fmla="*/ 319 h 837"/>
                <a:gd name="T6" fmla="*/ 10 w 1786"/>
                <a:gd name="T7" fmla="*/ 837 h 837"/>
                <a:gd name="T8" fmla="*/ 860 w 1786"/>
                <a:gd name="T9" fmla="*/ 666 h 837"/>
                <a:gd name="T10" fmla="*/ 922 w 1786"/>
                <a:gd name="T11" fmla="*/ 653 h 837"/>
                <a:gd name="T12" fmla="*/ 1786 w 1786"/>
                <a:gd name="T13" fmla="*/ 479 h 837"/>
                <a:gd name="T14" fmla="*/ 1580 w 1786"/>
                <a:gd name="T15" fmla="*/ 0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86" h="837">
                  <a:moveTo>
                    <a:pt x="1580" y="0"/>
                  </a:moveTo>
                  <a:cubicBezTo>
                    <a:pt x="795" y="183"/>
                    <a:pt x="795" y="183"/>
                    <a:pt x="795" y="183"/>
                  </a:cubicBezTo>
                  <a:cubicBezTo>
                    <a:pt x="0" y="319"/>
                    <a:pt x="0" y="319"/>
                    <a:pt x="0" y="319"/>
                  </a:cubicBezTo>
                  <a:cubicBezTo>
                    <a:pt x="0" y="319"/>
                    <a:pt x="91" y="570"/>
                    <a:pt x="10" y="837"/>
                  </a:cubicBezTo>
                  <a:cubicBezTo>
                    <a:pt x="860" y="666"/>
                    <a:pt x="860" y="666"/>
                    <a:pt x="860" y="666"/>
                  </a:cubicBezTo>
                  <a:cubicBezTo>
                    <a:pt x="922" y="653"/>
                    <a:pt x="922" y="653"/>
                    <a:pt x="922" y="653"/>
                  </a:cubicBezTo>
                  <a:cubicBezTo>
                    <a:pt x="1786" y="479"/>
                    <a:pt x="1786" y="479"/>
                    <a:pt x="1786" y="479"/>
                  </a:cubicBezTo>
                  <a:cubicBezTo>
                    <a:pt x="1608" y="264"/>
                    <a:pt x="1580" y="0"/>
                    <a:pt x="1580" y="0"/>
                  </a:cubicBezTo>
                  <a:close/>
                </a:path>
              </a:pathLst>
            </a:custGeom>
            <a:solidFill>
              <a:srgbClr val="3050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íSlîḍé">
              <a:extLst>
                <a:ext uri="{FF2B5EF4-FFF2-40B4-BE49-F238E27FC236}">
                  <a16:creationId xmlns:a16="http://schemas.microsoft.com/office/drawing/2014/main" id="{AFE95224-51B5-43A4-9572-F3057ECFBB86}"/>
                </a:ext>
              </a:extLst>
            </p:cNvPr>
            <p:cNvSpPr/>
            <p:nvPr/>
          </p:nvSpPr>
          <p:spPr bwMode="auto">
            <a:xfrm>
              <a:off x="4733044" y="3156200"/>
              <a:ext cx="555825" cy="161623"/>
            </a:xfrm>
            <a:custGeom>
              <a:avLst/>
              <a:gdLst>
                <a:gd name="T0" fmla="*/ 1829 w 1839"/>
                <a:gd name="T1" fmla="*/ 84 h 535"/>
                <a:gd name="T2" fmla="*/ 1755 w 1839"/>
                <a:gd name="T3" fmla="*/ 195 h 535"/>
                <a:gd name="T4" fmla="*/ 122 w 1839"/>
                <a:gd name="T5" fmla="*/ 525 h 535"/>
                <a:gd name="T6" fmla="*/ 11 w 1839"/>
                <a:gd name="T7" fmla="*/ 451 h 535"/>
                <a:gd name="T8" fmla="*/ 11 w 1839"/>
                <a:gd name="T9" fmla="*/ 451 h 535"/>
                <a:gd name="T10" fmla="*/ 84 w 1839"/>
                <a:gd name="T11" fmla="*/ 340 h 535"/>
                <a:gd name="T12" fmla="*/ 1718 w 1839"/>
                <a:gd name="T13" fmla="*/ 10 h 535"/>
                <a:gd name="T14" fmla="*/ 1829 w 1839"/>
                <a:gd name="T15" fmla="*/ 84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39" h="535">
                  <a:moveTo>
                    <a:pt x="1829" y="84"/>
                  </a:moveTo>
                  <a:cubicBezTo>
                    <a:pt x="1839" y="135"/>
                    <a:pt x="1806" y="185"/>
                    <a:pt x="1755" y="195"/>
                  </a:cubicBezTo>
                  <a:cubicBezTo>
                    <a:pt x="122" y="525"/>
                    <a:pt x="122" y="525"/>
                    <a:pt x="122" y="525"/>
                  </a:cubicBezTo>
                  <a:cubicBezTo>
                    <a:pt x="71" y="535"/>
                    <a:pt x="21" y="502"/>
                    <a:pt x="11" y="451"/>
                  </a:cubicBezTo>
                  <a:cubicBezTo>
                    <a:pt x="11" y="451"/>
                    <a:pt x="11" y="451"/>
                    <a:pt x="11" y="451"/>
                  </a:cubicBezTo>
                  <a:cubicBezTo>
                    <a:pt x="0" y="400"/>
                    <a:pt x="33" y="350"/>
                    <a:pt x="84" y="340"/>
                  </a:cubicBezTo>
                  <a:cubicBezTo>
                    <a:pt x="1718" y="10"/>
                    <a:pt x="1718" y="10"/>
                    <a:pt x="1718" y="10"/>
                  </a:cubicBezTo>
                  <a:cubicBezTo>
                    <a:pt x="1769" y="0"/>
                    <a:pt x="1818" y="33"/>
                    <a:pt x="1829" y="84"/>
                  </a:cubicBezTo>
                  <a:close/>
                </a:path>
              </a:pathLst>
            </a:custGeom>
            <a:solidFill>
              <a:srgbClr val="2D4A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iṡḻiḓé">
              <a:extLst>
                <a:ext uri="{FF2B5EF4-FFF2-40B4-BE49-F238E27FC236}">
                  <a16:creationId xmlns:a16="http://schemas.microsoft.com/office/drawing/2014/main" id="{30945E85-8E6B-4774-8DB5-3F0CF67A45DA}"/>
                </a:ext>
              </a:extLst>
            </p:cNvPr>
            <p:cNvSpPr/>
            <p:nvPr/>
          </p:nvSpPr>
          <p:spPr bwMode="auto">
            <a:xfrm>
              <a:off x="4731074" y="3020201"/>
              <a:ext cx="502608" cy="145855"/>
            </a:xfrm>
            <a:custGeom>
              <a:avLst/>
              <a:gdLst>
                <a:gd name="T0" fmla="*/ 1651 w 1660"/>
                <a:gd name="T1" fmla="*/ 75 h 483"/>
                <a:gd name="T2" fmla="*/ 1585 w 1660"/>
                <a:gd name="T3" fmla="*/ 176 h 483"/>
                <a:gd name="T4" fmla="*/ 109 w 1660"/>
                <a:gd name="T5" fmla="*/ 473 h 483"/>
                <a:gd name="T6" fmla="*/ 9 w 1660"/>
                <a:gd name="T7" fmla="*/ 407 h 483"/>
                <a:gd name="T8" fmla="*/ 9 w 1660"/>
                <a:gd name="T9" fmla="*/ 407 h 483"/>
                <a:gd name="T10" fmla="*/ 75 w 1660"/>
                <a:gd name="T11" fmla="*/ 307 h 483"/>
                <a:gd name="T12" fmla="*/ 1551 w 1660"/>
                <a:gd name="T13" fmla="*/ 9 h 483"/>
                <a:gd name="T14" fmla="*/ 1651 w 1660"/>
                <a:gd name="T15" fmla="*/ 75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60" h="483">
                  <a:moveTo>
                    <a:pt x="1651" y="75"/>
                  </a:moveTo>
                  <a:cubicBezTo>
                    <a:pt x="1660" y="121"/>
                    <a:pt x="1631" y="166"/>
                    <a:pt x="1585" y="176"/>
                  </a:cubicBezTo>
                  <a:cubicBezTo>
                    <a:pt x="109" y="473"/>
                    <a:pt x="109" y="473"/>
                    <a:pt x="109" y="473"/>
                  </a:cubicBezTo>
                  <a:cubicBezTo>
                    <a:pt x="63" y="483"/>
                    <a:pt x="18" y="453"/>
                    <a:pt x="9" y="407"/>
                  </a:cubicBezTo>
                  <a:cubicBezTo>
                    <a:pt x="9" y="407"/>
                    <a:pt x="9" y="407"/>
                    <a:pt x="9" y="407"/>
                  </a:cubicBezTo>
                  <a:cubicBezTo>
                    <a:pt x="0" y="361"/>
                    <a:pt x="29" y="316"/>
                    <a:pt x="75" y="307"/>
                  </a:cubicBezTo>
                  <a:cubicBezTo>
                    <a:pt x="1551" y="9"/>
                    <a:pt x="1551" y="9"/>
                    <a:pt x="1551" y="9"/>
                  </a:cubicBezTo>
                  <a:cubicBezTo>
                    <a:pt x="1597" y="0"/>
                    <a:pt x="1642" y="29"/>
                    <a:pt x="1651" y="75"/>
                  </a:cubicBezTo>
                  <a:close/>
                </a:path>
              </a:pathLst>
            </a:custGeom>
            <a:solidFill>
              <a:srgbClr val="2D4A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ïsḻíḓê">
              <a:extLst>
                <a:ext uri="{FF2B5EF4-FFF2-40B4-BE49-F238E27FC236}">
                  <a16:creationId xmlns:a16="http://schemas.microsoft.com/office/drawing/2014/main" id="{6B9840A2-F457-4B78-9547-A32EC86C9B41}"/>
                </a:ext>
              </a:extLst>
            </p:cNvPr>
            <p:cNvSpPr/>
            <p:nvPr/>
          </p:nvSpPr>
          <p:spPr bwMode="auto">
            <a:xfrm>
              <a:off x="4813856" y="2897998"/>
              <a:ext cx="311420" cy="230608"/>
            </a:xfrm>
            <a:custGeom>
              <a:avLst/>
              <a:gdLst>
                <a:gd name="T0" fmla="*/ 1003 w 1032"/>
                <a:gd name="T1" fmla="*/ 432 h 764"/>
                <a:gd name="T2" fmla="*/ 432 w 1032"/>
                <a:gd name="T3" fmla="*/ 53 h 764"/>
                <a:gd name="T4" fmla="*/ 53 w 1032"/>
                <a:gd name="T5" fmla="*/ 624 h 764"/>
                <a:gd name="T6" fmla="*/ 82 w 1032"/>
                <a:gd name="T7" fmla="*/ 764 h 764"/>
                <a:gd name="T8" fmla="*/ 1032 w 1032"/>
                <a:gd name="T9" fmla="*/ 572 h 764"/>
                <a:gd name="T10" fmla="*/ 1003 w 1032"/>
                <a:gd name="T11" fmla="*/ 432 h 764"/>
                <a:gd name="T12" fmla="*/ 535 w 1032"/>
                <a:gd name="T13" fmla="*/ 559 h 764"/>
                <a:gd name="T14" fmla="*/ 313 w 1032"/>
                <a:gd name="T15" fmla="*/ 411 h 764"/>
                <a:gd name="T16" fmla="*/ 460 w 1032"/>
                <a:gd name="T17" fmla="*/ 190 h 764"/>
                <a:gd name="T18" fmla="*/ 682 w 1032"/>
                <a:gd name="T19" fmla="*/ 337 h 764"/>
                <a:gd name="T20" fmla="*/ 535 w 1032"/>
                <a:gd name="T21" fmla="*/ 559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2" h="764">
                  <a:moveTo>
                    <a:pt x="1003" y="432"/>
                  </a:moveTo>
                  <a:cubicBezTo>
                    <a:pt x="950" y="170"/>
                    <a:pt x="695" y="0"/>
                    <a:pt x="432" y="53"/>
                  </a:cubicBezTo>
                  <a:cubicBezTo>
                    <a:pt x="170" y="106"/>
                    <a:pt x="0" y="362"/>
                    <a:pt x="53" y="624"/>
                  </a:cubicBezTo>
                  <a:cubicBezTo>
                    <a:pt x="82" y="764"/>
                    <a:pt x="82" y="764"/>
                    <a:pt x="82" y="764"/>
                  </a:cubicBezTo>
                  <a:cubicBezTo>
                    <a:pt x="1032" y="572"/>
                    <a:pt x="1032" y="572"/>
                    <a:pt x="1032" y="572"/>
                  </a:cubicBezTo>
                  <a:lnTo>
                    <a:pt x="1003" y="432"/>
                  </a:lnTo>
                  <a:close/>
                  <a:moveTo>
                    <a:pt x="535" y="559"/>
                  </a:moveTo>
                  <a:cubicBezTo>
                    <a:pt x="433" y="579"/>
                    <a:pt x="333" y="513"/>
                    <a:pt x="313" y="411"/>
                  </a:cubicBezTo>
                  <a:cubicBezTo>
                    <a:pt x="292" y="310"/>
                    <a:pt x="358" y="210"/>
                    <a:pt x="460" y="190"/>
                  </a:cubicBezTo>
                  <a:cubicBezTo>
                    <a:pt x="562" y="169"/>
                    <a:pt x="661" y="235"/>
                    <a:pt x="682" y="337"/>
                  </a:cubicBezTo>
                  <a:cubicBezTo>
                    <a:pt x="702" y="439"/>
                    <a:pt x="636" y="538"/>
                    <a:pt x="535" y="559"/>
                  </a:cubicBezTo>
                  <a:close/>
                </a:path>
              </a:pathLst>
            </a:custGeom>
            <a:solidFill>
              <a:srgbClr val="2D4A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ïṡļíde">
              <a:extLst>
                <a:ext uri="{FF2B5EF4-FFF2-40B4-BE49-F238E27FC236}">
                  <a16:creationId xmlns:a16="http://schemas.microsoft.com/office/drawing/2014/main" id="{4EE0B185-98A6-4F0B-B259-73C6186BB0EE}"/>
                </a:ext>
              </a:extLst>
            </p:cNvPr>
            <p:cNvSpPr/>
            <p:nvPr/>
          </p:nvSpPr>
          <p:spPr bwMode="auto">
            <a:xfrm>
              <a:off x="6335478" y="4395968"/>
              <a:ext cx="118261" cy="356753"/>
            </a:xfrm>
            <a:custGeom>
              <a:avLst/>
              <a:gdLst>
                <a:gd name="T0" fmla="*/ 134 w 387"/>
                <a:gd name="T1" fmla="*/ 0 h 1183"/>
                <a:gd name="T2" fmla="*/ 387 w 387"/>
                <a:gd name="T3" fmla="*/ 126 h 1183"/>
                <a:gd name="T4" fmla="*/ 331 w 387"/>
                <a:gd name="T5" fmla="*/ 1142 h 1183"/>
                <a:gd name="T6" fmla="*/ 0 w 387"/>
                <a:gd name="T7" fmla="*/ 1183 h 1183"/>
                <a:gd name="T8" fmla="*/ 134 w 387"/>
                <a:gd name="T9" fmla="*/ 0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7" h="1183">
                  <a:moveTo>
                    <a:pt x="134" y="0"/>
                  </a:moveTo>
                  <a:cubicBezTo>
                    <a:pt x="134" y="0"/>
                    <a:pt x="202" y="76"/>
                    <a:pt x="387" y="126"/>
                  </a:cubicBezTo>
                  <a:cubicBezTo>
                    <a:pt x="331" y="1142"/>
                    <a:pt x="331" y="1142"/>
                    <a:pt x="331" y="1142"/>
                  </a:cubicBezTo>
                  <a:cubicBezTo>
                    <a:pt x="331" y="1142"/>
                    <a:pt x="163" y="1110"/>
                    <a:pt x="0" y="1183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rgbClr val="E3B9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ïśḻïḋé">
              <a:extLst>
                <a:ext uri="{FF2B5EF4-FFF2-40B4-BE49-F238E27FC236}">
                  <a16:creationId xmlns:a16="http://schemas.microsoft.com/office/drawing/2014/main" id="{C022F474-DE49-4777-8B68-E9DF636B8771}"/>
                </a:ext>
              </a:extLst>
            </p:cNvPr>
            <p:cNvSpPr/>
            <p:nvPr/>
          </p:nvSpPr>
          <p:spPr bwMode="auto">
            <a:xfrm>
              <a:off x="6400521" y="4386112"/>
              <a:ext cx="195130" cy="378434"/>
            </a:xfrm>
            <a:custGeom>
              <a:avLst/>
              <a:gdLst>
                <a:gd name="T0" fmla="*/ 549 w 646"/>
                <a:gd name="T1" fmla="*/ 22 h 1255"/>
                <a:gd name="T2" fmla="*/ 157 w 646"/>
                <a:gd name="T3" fmla="*/ 3 h 1255"/>
                <a:gd name="T4" fmla="*/ 53 w 646"/>
                <a:gd name="T5" fmla="*/ 97 h 1255"/>
                <a:gd name="T6" fmla="*/ 28 w 646"/>
                <a:gd name="T7" fmla="*/ 613 h 1255"/>
                <a:gd name="T8" fmla="*/ 3 w 646"/>
                <a:gd name="T9" fmla="*/ 1130 h 1255"/>
                <a:gd name="T10" fmla="*/ 97 w 646"/>
                <a:gd name="T11" fmla="*/ 1233 h 1255"/>
                <a:gd name="T12" fmla="*/ 490 w 646"/>
                <a:gd name="T13" fmla="*/ 1252 h 1255"/>
                <a:gd name="T14" fmla="*/ 593 w 646"/>
                <a:gd name="T15" fmla="*/ 1158 h 1255"/>
                <a:gd name="T16" fmla="*/ 618 w 646"/>
                <a:gd name="T17" fmla="*/ 642 h 1255"/>
                <a:gd name="T18" fmla="*/ 643 w 646"/>
                <a:gd name="T19" fmla="*/ 125 h 1255"/>
                <a:gd name="T20" fmla="*/ 549 w 646"/>
                <a:gd name="T21" fmla="*/ 22 h 1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6" h="1255">
                  <a:moveTo>
                    <a:pt x="549" y="22"/>
                  </a:moveTo>
                  <a:cubicBezTo>
                    <a:pt x="157" y="3"/>
                    <a:pt x="157" y="3"/>
                    <a:pt x="157" y="3"/>
                  </a:cubicBezTo>
                  <a:cubicBezTo>
                    <a:pt x="102" y="0"/>
                    <a:pt x="56" y="42"/>
                    <a:pt x="53" y="97"/>
                  </a:cubicBezTo>
                  <a:cubicBezTo>
                    <a:pt x="28" y="613"/>
                    <a:pt x="28" y="613"/>
                    <a:pt x="28" y="613"/>
                  </a:cubicBezTo>
                  <a:cubicBezTo>
                    <a:pt x="3" y="1130"/>
                    <a:pt x="3" y="1130"/>
                    <a:pt x="3" y="1130"/>
                  </a:cubicBezTo>
                  <a:cubicBezTo>
                    <a:pt x="0" y="1184"/>
                    <a:pt x="42" y="1230"/>
                    <a:pt x="97" y="1233"/>
                  </a:cubicBezTo>
                  <a:cubicBezTo>
                    <a:pt x="490" y="1252"/>
                    <a:pt x="490" y="1252"/>
                    <a:pt x="490" y="1252"/>
                  </a:cubicBezTo>
                  <a:cubicBezTo>
                    <a:pt x="544" y="1255"/>
                    <a:pt x="590" y="1213"/>
                    <a:pt x="593" y="1158"/>
                  </a:cubicBezTo>
                  <a:cubicBezTo>
                    <a:pt x="618" y="642"/>
                    <a:pt x="618" y="642"/>
                    <a:pt x="618" y="642"/>
                  </a:cubicBezTo>
                  <a:cubicBezTo>
                    <a:pt x="643" y="125"/>
                    <a:pt x="643" y="125"/>
                    <a:pt x="643" y="125"/>
                  </a:cubicBezTo>
                  <a:cubicBezTo>
                    <a:pt x="646" y="71"/>
                    <a:pt x="604" y="25"/>
                    <a:pt x="549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îsľiḍè">
              <a:extLst>
                <a:ext uri="{FF2B5EF4-FFF2-40B4-BE49-F238E27FC236}">
                  <a16:creationId xmlns:a16="http://schemas.microsoft.com/office/drawing/2014/main" id="{FE1EC26D-09B4-47BF-B167-3708DAF00249}"/>
                </a:ext>
              </a:extLst>
            </p:cNvPr>
            <p:cNvSpPr/>
            <p:nvPr/>
          </p:nvSpPr>
          <p:spPr bwMode="auto">
            <a:xfrm>
              <a:off x="5708696" y="4220547"/>
              <a:ext cx="676057" cy="543999"/>
            </a:xfrm>
            <a:custGeom>
              <a:avLst/>
              <a:gdLst>
                <a:gd name="T0" fmla="*/ 912 w 2233"/>
                <a:gd name="T1" fmla="*/ 1590 h 1805"/>
                <a:gd name="T2" fmla="*/ 1068 w 2233"/>
                <a:gd name="T3" fmla="*/ 1440 h 1805"/>
                <a:gd name="T4" fmla="*/ 1067 w 2233"/>
                <a:gd name="T5" fmla="*/ 1438 h 1805"/>
                <a:gd name="T6" fmla="*/ 919 w 2233"/>
                <a:gd name="T7" fmla="*/ 1431 h 1805"/>
                <a:gd name="T8" fmla="*/ 768 w 2233"/>
                <a:gd name="T9" fmla="*/ 1264 h 1805"/>
                <a:gd name="T10" fmla="*/ 935 w 2233"/>
                <a:gd name="T11" fmla="*/ 1113 h 1805"/>
                <a:gd name="T12" fmla="*/ 776 w 2233"/>
                <a:gd name="T13" fmla="*/ 1105 h 1805"/>
                <a:gd name="T14" fmla="*/ 624 w 2233"/>
                <a:gd name="T15" fmla="*/ 939 h 1805"/>
                <a:gd name="T16" fmla="*/ 791 w 2233"/>
                <a:gd name="T17" fmla="*/ 787 h 1805"/>
                <a:gd name="T18" fmla="*/ 155 w 2233"/>
                <a:gd name="T19" fmla="*/ 757 h 1805"/>
                <a:gd name="T20" fmla="*/ 4 w 2233"/>
                <a:gd name="T21" fmla="*/ 590 h 1805"/>
                <a:gd name="T22" fmla="*/ 171 w 2233"/>
                <a:gd name="T23" fmla="*/ 439 h 1805"/>
                <a:gd name="T24" fmla="*/ 272 w 2233"/>
                <a:gd name="T25" fmla="*/ 444 h 1805"/>
                <a:gd name="T26" fmla="*/ 1125 w 2233"/>
                <a:gd name="T27" fmla="*/ 485 h 1805"/>
                <a:gd name="T28" fmla="*/ 1239 w 2233"/>
                <a:gd name="T29" fmla="*/ 491 h 1805"/>
                <a:gd name="T30" fmla="*/ 1283 w 2233"/>
                <a:gd name="T31" fmla="*/ 456 h 1805"/>
                <a:gd name="T32" fmla="*/ 1268 w 2233"/>
                <a:gd name="T33" fmla="*/ 404 h 1805"/>
                <a:gd name="T34" fmla="*/ 978 w 2233"/>
                <a:gd name="T35" fmla="*/ 111 h 1805"/>
                <a:gd name="T36" fmla="*/ 1037 w 2233"/>
                <a:gd name="T37" fmla="*/ 18 h 1805"/>
                <a:gd name="T38" fmla="*/ 1147 w 2233"/>
                <a:gd name="T39" fmla="*/ 22 h 1805"/>
                <a:gd name="T40" fmla="*/ 2195 w 2233"/>
                <a:gd name="T41" fmla="*/ 572 h 1805"/>
                <a:gd name="T42" fmla="*/ 2232 w 2233"/>
                <a:gd name="T43" fmla="*/ 644 h 1805"/>
                <a:gd name="T44" fmla="*/ 2187 w 2233"/>
                <a:gd name="T45" fmla="*/ 1572 h 1805"/>
                <a:gd name="T46" fmla="*/ 1937 w 2233"/>
                <a:gd name="T47" fmla="*/ 1799 h 1805"/>
                <a:gd name="T48" fmla="*/ 1063 w 2233"/>
                <a:gd name="T49" fmla="*/ 1757 h 1805"/>
                <a:gd name="T50" fmla="*/ 912 w 2233"/>
                <a:gd name="T51" fmla="*/ 159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33" h="1805">
                  <a:moveTo>
                    <a:pt x="912" y="1590"/>
                  </a:moveTo>
                  <a:cubicBezTo>
                    <a:pt x="916" y="1506"/>
                    <a:pt x="985" y="1442"/>
                    <a:pt x="1068" y="1440"/>
                  </a:cubicBezTo>
                  <a:cubicBezTo>
                    <a:pt x="1068" y="1439"/>
                    <a:pt x="1067" y="1439"/>
                    <a:pt x="1067" y="1438"/>
                  </a:cubicBezTo>
                  <a:cubicBezTo>
                    <a:pt x="919" y="1431"/>
                    <a:pt x="919" y="1431"/>
                    <a:pt x="919" y="1431"/>
                  </a:cubicBezTo>
                  <a:cubicBezTo>
                    <a:pt x="832" y="1427"/>
                    <a:pt x="764" y="1352"/>
                    <a:pt x="768" y="1264"/>
                  </a:cubicBezTo>
                  <a:cubicBezTo>
                    <a:pt x="772" y="1177"/>
                    <a:pt x="847" y="1109"/>
                    <a:pt x="935" y="1113"/>
                  </a:cubicBezTo>
                  <a:cubicBezTo>
                    <a:pt x="776" y="1105"/>
                    <a:pt x="776" y="1105"/>
                    <a:pt x="776" y="1105"/>
                  </a:cubicBezTo>
                  <a:cubicBezTo>
                    <a:pt x="688" y="1101"/>
                    <a:pt x="620" y="1026"/>
                    <a:pt x="624" y="939"/>
                  </a:cubicBezTo>
                  <a:cubicBezTo>
                    <a:pt x="629" y="851"/>
                    <a:pt x="704" y="783"/>
                    <a:pt x="791" y="787"/>
                  </a:cubicBezTo>
                  <a:cubicBezTo>
                    <a:pt x="155" y="757"/>
                    <a:pt x="155" y="757"/>
                    <a:pt x="155" y="757"/>
                  </a:cubicBezTo>
                  <a:cubicBezTo>
                    <a:pt x="68" y="752"/>
                    <a:pt x="0" y="677"/>
                    <a:pt x="4" y="590"/>
                  </a:cubicBezTo>
                  <a:cubicBezTo>
                    <a:pt x="8" y="503"/>
                    <a:pt x="83" y="434"/>
                    <a:pt x="171" y="439"/>
                  </a:cubicBezTo>
                  <a:cubicBezTo>
                    <a:pt x="272" y="444"/>
                    <a:pt x="272" y="444"/>
                    <a:pt x="272" y="444"/>
                  </a:cubicBezTo>
                  <a:cubicBezTo>
                    <a:pt x="1125" y="485"/>
                    <a:pt x="1125" y="485"/>
                    <a:pt x="1125" y="485"/>
                  </a:cubicBezTo>
                  <a:cubicBezTo>
                    <a:pt x="1239" y="491"/>
                    <a:pt x="1239" y="491"/>
                    <a:pt x="1239" y="491"/>
                  </a:cubicBezTo>
                  <a:cubicBezTo>
                    <a:pt x="1259" y="492"/>
                    <a:pt x="1277" y="475"/>
                    <a:pt x="1283" y="456"/>
                  </a:cubicBezTo>
                  <a:cubicBezTo>
                    <a:pt x="1290" y="438"/>
                    <a:pt x="1284" y="415"/>
                    <a:pt x="1268" y="404"/>
                  </a:cubicBezTo>
                  <a:cubicBezTo>
                    <a:pt x="1121" y="279"/>
                    <a:pt x="970" y="279"/>
                    <a:pt x="978" y="111"/>
                  </a:cubicBezTo>
                  <a:cubicBezTo>
                    <a:pt x="980" y="72"/>
                    <a:pt x="1003" y="36"/>
                    <a:pt x="1037" y="18"/>
                  </a:cubicBezTo>
                  <a:cubicBezTo>
                    <a:pt x="1072" y="0"/>
                    <a:pt x="1114" y="1"/>
                    <a:pt x="1147" y="22"/>
                  </a:cubicBezTo>
                  <a:cubicBezTo>
                    <a:pt x="2195" y="572"/>
                    <a:pt x="2195" y="572"/>
                    <a:pt x="2195" y="572"/>
                  </a:cubicBezTo>
                  <a:cubicBezTo>
                    <a:pt x="2219" y="587"/>
                    <a:pt x="2233" y="615"/>
                    <a:pt x="2232" y="644"/>
                  </a:cubicBezTo>
                  <a:cubicBezTo>
                    <a:pt x="2225" y="783"/>
                    <a:pt x="2201" y="1273"/>
                    <a:pt x="2187" y="1572"/>
                  </a:cubicBezTo>
                  <a:cubicBezTo>
                    <a:pt x="2181" y="1704"/>
                    <a:pt x="2069" y="1805"/>
                    <a:pt x="1937" y="1799"/>
                  </a:cubicBezTo>
                  <a:cubicBezTo>
                    <a:pt x="1511" y="1778"/>
                    <a:pt x="1063" y="1757"/>
                    <a:pt x="1063" y="1757"/>
                  </a:cubicBezTo>
                  <a:cubicBezTo>
                    <a:pt x="975" y="1752"/>
                    <a:pt x="907" y="1677"/>
                    <a:pt x="912" y="1590"/>
                  </a:cubicBezTo>
                  <a:close/>
                </a:path>
              </a:pathLst>
            </a:custGeom>
            <a:solidFill>
              <a:srgbClr val="E3B9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işľîḓé">
              <a:extLst>
                <a:ext uri="{FF2B5EF4-FFF2-40B4-BE49-F238E27FC236}">
                  <a16:creationId xmlns:a16="http://schemas.microsoft.com/office/drawing/2014/main" id="{CF4631AC-38BD-4242-AE3E-14AA423C8395}"/>
                </a:ext>
              </a:extLst>
            </p:cNvPr>
            <p:cNvSpPr/>
            <p:nvPr/>
          </p:nvSpPr>
          <p:spPr bwMode="auto">
            <a:xfrm>
              <a:off x="6457681" y="3875620"/>
              <a:ext cx="1348172" cy="963824"/>
            </a:xfrm>
            <a:custGeom>
              <a:avLst/>
              <a:gdLst>
                <a:gd name="T0" fmla="*/ 3732 w 4458"/>
                <a:gd name="T1" fmla="*/ 3197 h 3197"/>
                <a:gd name="T2" fmla="*/ 3704 w 4458"/>
                <a:gd name="T3" fmla="*/ 3196 h 3197"/>
                <a:gd name="T4" fmla="*/ 0 w 4458"/>
                <a:gd name="T5" fmla="*/ 3042 h 3197"/>
                <a:gd name="T6" fmla="*/ 58 w 4458"/>
                <a:gd name="T7" fmla="*/ 1664 h 3197"/>
                <a:gd name="T8" fmla="*/ 2873 w 4458"/>
                <a:gd name="T9" fmla="*/ 1886 h 3197"/>
                <a:gd name="T10" fmla="*/ 2267 w 4458"/>
                <a:gd name="T11" fmla="*/ 451 h 3197"/>
                <a:gd name="T12" fmla="*/ 3450 w 4458"/>
                <a:gd name="T13" fmla="*/ 0 h 3197"/>
                <a:gd name="T14" fmla="*/ 4345 w 4458"/>
                <a:gd name="T15" fmla="*/ 2191 h 3197"/>
                <a:gd name="T16" fmla="*/ 4314 w 4458"/>
                <a:gd name="T17" fmla="*/ 2878 h 3197"/>
                <a:gd name="T18" fmla="*/ 3732 w 4458"/>
                <a:gd name="T19" fmla="*/ 3197 h 3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58" h="3197">
                  <a:moveTo>
                    <a:pt x="3732" y="3197"/>
                  </a:moveTo>
                  <a:cubicBezTo>
                    <a:pt x="3723" y="3197"/>
                    <a:pt x="3713" y="3197"/>
                    <a:pt x="3704" y="3196"/>
                  </a:cubicBezTo>
                  <a:cubicBezTo>
                    <a:pt x="0" y="3042"/>
                    <a:pt x="0" y="3042"/>
                    <a:pt x="0" y="3042"/>
                  </a:cubicBezTo>
                  <a:cubicBezTo>
                    <a:pt x="58" y="1664"/>
                    <a:pt x="58" y="1664"/>
                    <a:pt x="58" y="1664"/>
                  </a:cubicBezTo>
                  <a:cubicBezTo>
                    <a:pt x="2873" y="1886"/>
                    <a:pt x="2873" y="1886"/>
                    <a:pt x="2873" y="1886"/>
                  </a:cubicBezTo>
                  <a:cubicBezTo>
                    <a:pt x="2267" y="451"/>
                    <a:pt x="2267" y="451"/>
                    <a:pt x="2267" y="451"/>
                  </a:cubicBezTo>
                  <a:cubicBezTo>
                    <a:pt x="3450" y="0"/>
                    <a:pt x="3450" y="0"/>
                    <a:pt x="3450" y="0"/>
                  </a:cubicBezTo>
                  <a:cubicBezTo>
                    <a:pt x="4345" y="2191"/>
                    <a:pt x="4345" y="2191"/>
                    <a:pt x="4345" y="2191"/>
                  </a:cubicBezTo>
                  <a:cubicBezTo>
                    <a:pt x="4458" y="2409"/>
                    <a:pt x="4446" y="2671"/>
                    <a:pt x="4314" y="2878"/>
                  </a:cubicBezTo>
                  <a:cubicBezTo>
                    <a:pt x="4187" y="3077"/>
                    <a:pt x="3967" y="3197"/>
                    <a:pt x="3732" y="3197"/>
                  </a:cubicBezTo>
                  <a:close/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48880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CFC2B-647B-417D-BFD4-DAAC854B9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决定预测什么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2FFA3B-AAB6-4B2A-9967-7B5B7141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张剑 </a:t>
            </a:r>
            <a:r>
              <a:rPr lang="en-US" altLang="zh-CN"/>
              <a:t>zhangjian@sicau.edu.cn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9AC721-4E8B-4F24-B411-984022DB2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0633282-537A-40CA-916E-3592A846850F}"/>
              </a:ext>
            </a:extLst>
          </p:cNvPr>
          <p:cNvSpPr/>
          <p:nvPr/>
        </p:nvSpPr>
        <p:spPr>
          <a:xfrm>
            <a:off x="914400" y="1724623"/>
            <a:ext cx="10458450" cy="2543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</a:rPr>
              <a:t>我们要预测什么？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</a:rPr>
              <a:t>考虑预测的前景时段，提前</a:t>
            </a:r>
            <a:r>
              <a:rPr lang="en-US" altLang="zh-CN" sz="2800" dirty="0">
                <a:solidFill>
                  <a:srgbClr val="000000"/>
                </a:solidFill>
              </a:rPr>
              <a:t>6</a:t>
            </a:r>
            <a:r>
              <a:rPr lang="zh-CN" altLang="en-US" sz="2800" dirty="0">
                <a:solidFill>
                  <a:srgbClr val="000000"/>
                </a:solidFill>
              </a:rPr>
              <a:t>个月，提前</a:t>
            </a:r>
            <a:r>
              <a:rPr lang="en-US" altLang="zh-CN" sz="2800" dirty="0">
                <a:solidFill>
                  <a:srgbClr val="000000"/>
                </a:solidFill>
              </a:rPr>
              <a:t>1</a:t>
            </a:r>
            <a:r>
              <a:rPr lang="zh-CN" altLang="en-US" sz="2800" dirty="0">
                <a:solidFill>
                  <a:srgbClr val="000000"/>
                </a:solidFill>
              </a:rPr>
              <a:t>年，还是提前</a:t>
            </a:r>
            <a:r>
              <a:rPr lang="en-US" altLang="zh-CN" sz="2800" dirty="0">
                <a:solidFill>
                  <a:srgbClr val="000000"/>
                </a:solidFill>
              </a:rPr>
              <a:t>10</a:t>
            </a:r>
            <a:r>
              <a:rPr lang="zh-CN" altLang="en-US" sz="2800" dirty="0">
                <a:solidFill>
                  <a:srgbClr val="000000"/>
                </a:solidFill>
              </a:rPr>
              <a:t>年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</a:rPr>
              <a:t>预测需要多频繁？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4635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0CA227-91C7-42F5-A473-E9A04A256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预测数据和方法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563CB6-3FFD-40F6-9578-46CD0F206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张剑 </a:t>
            </a:r>
            <a:r>
              <a:rPr lang="en-US" altLang="zh-CN"/>
              <a:t>zhangjian@sicau.edu.cn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EC5CC2-208F-4621-B13D-C4A61B66C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C589F1A-F35E-45EF-825E-4F062C07DB22}"/>
              </a:ext>
            </a:extLst>
          </p:cNvPr>
          <p:cNvSpPr/>
          <p:nvPr/>
        </p:nvSpPr>
        <p:spPr>
          <a:xfrm>
            <a:off x="914400" y="1724623"/>
            <a:ext cx="10458450" cy="4563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</a:rPr>
              <a:t>什么数据是可用的决定了适合什么合适的预测方法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</a:rPr>
              <a:t>如果没有可用的数据，或者如果可用的数据与预测无关，那么应该使用定性预测方法。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</a:rPr>
              <a:t>在满足以下两个条件的时候可以使用定量预测 ：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关于过去的数字化信息是可以用的；</a:t>
            </a:r>
            <a:endParaRPr lang="en-US" altLang="zh-CN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有理由假设过去的一些模式会在未来延续下去。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835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29F8F3-6F4E-4BA2-8B6F-2D7476372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时间序列预测</a:t>
            </a:r>
            <a:r>
              <a:rPr lang="en-US" altLang="zh-CN" dirty="0"/>
              <a:t>——</a:t>
            </a:r>
            <a:r>
              <a:rPr lang="zh-CN" altLang="en-US" b="0" dirty="0"/>
              <a:t>捕捉到历史数据中的季节性规律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6CC6BD-0EF2-4C24-921B-B0FD96764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张剑 </a:t>
            </a:r>
            <a:r>
              <a:rPr lang="en-US" altLang="zh-CN"/>
              <a:t>zhangjian@sicau.edu.cn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08FDE2-AFE1-429D-BF8D-2BFC054C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A6CB42C-BF7B-4303-8058-DE56DD3AB6EE}"/>
              </a:ext>
            </a:extLst>
          </p:cNvPr>
          <p:cNvSpPr/>
          <p:nvPr/>
        </p:nvSpPr>
        <p:spPr>
          <a:xfrm>
            <a:off x="914400" y="1724623"/>
            <a:ext cx="10458450" cy="823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</a:rPr>
              <a:t>在预测时间序列数据时</a:t>
            </a:r>
            <a:r>
              <a:rPr lang="en-US" altLang="zh-CN" sz="2800" dirty="0">
                <a:solidFill>
                  <a:srgbClr val="000000"/>
                </a:solidFill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</a:rPr>
              <a:t>目的是估计观测序列将如何持续到未来。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2329464-2DE9-4944-B582-89B3D3502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935" y="2867258"/>
            <a:ext cx="6552381" cy="373333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F4C5102-8828-44DB-B402-8E1CABAB1BDB}"/>
              </a:ext>
            </a:extLst>
          </p:cNvPr>
          <p:cNvSpPr/>
          <p:nvPr/>
        </p:nvSpPr>
        <p:spPr>
          <a:xfrm>
            <a:off x="8286750" y="4989869"/>
            <a:ext cx="33147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Droid Sans"/>
              </a:rPr>
              <a:t>啤酒产量： </a:t>
            </a:r>
            <a:r>
              <a:rPr lang="en-US" altLang="zh-CN" dirty="0">
                <a:solidFill>
                  <a:srgbClr val="333333"/>
                </a:solidFill>
                <a:latin typeface="Droid Sans"/>
              </a:rPr>
              <a:t>1992</a:t>
            </a:r>
            <a:r>
              <a:rPr lang="zh-CN" altLang="en-US" dirty="0">
                <a:solidFill>
                  <a:srgbClr val="333333"/>
                </a:solidFill>
                <a:latin typeface="Droid Sans"/>
              </a:rPr>
              <a:t>年第一季度至</a:t>
            </a:r>
            <a:r>
              <a:rPr lang="en-US" altLang="zh-CN" dirty="0">
                <a:solidFill>
                  <a:srgbClr val="333333"/>
                </a:solidFill>
                <a:latin typeface="Droid Sans"/>
              </a:rPr>
              <a:t>2010</a:t>
            </a:r>
            <a:r>
              <a:rPr lang="zh-CN" altLang="en-US" dirty="0">
                <a:solidFill>
                  <a:srgbClr val="333333"/>
                </a:solidFill>
                <a:latin typeface="Droid Sans"/>
              </a:rPr>
              <a:t>年第二季度</a:t>
            </a:r>
            <a:r>
              <a:rPr lang="en-US" altLang="zh-CN" dirty="0">
                <a:solidFill>
                  <a:srgbClr val="333333"/>
                </a:solidFill>
                <a:latin typeface="Droid Sans"/>
              </a:rPr>
              <a:t>, </a:t>
            </a:r>
            <a:r>
              <a:rPr lang="zh-CN" altLang="en-US" dirty="0">
                <a:solidFill>
                  <a:srgbClr val="333333"/>
                </a:solidFill>
                <a:latin typeface="Droid Sans"/>
              </a:rPr>
              <a:t>及对未来两年的预测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1798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36CBA0-4450-47B5-B7E7-F735DB995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预测变量与时间序列预测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04D2DF-7E7E-4566-9032-DDFF8E2EA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张剑 </a:t>
            </a:r>
            <a:r>
              <a:rPr lang="en-US" altLang="zh-CN"/>
              <a:t>zhangjian@sicau.edu.cn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C66B58-E5C6-404A-A5A8-6F6919F8A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186D894-54EF-4E0E-B30E-271A827DD6FA}"/>
                  </a:ext>
                </a:extLst>
              </p:cNvPr>
              <p:cNvSpPr/>
              <p:nvPr/>
            </p:nvSpPr>
            <p:spPr>
              <a:xfrm>
                <a:off x="914399" y="1724623"/>
                <a:ext cx="11001375" cy="53919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solidFill>
                      <a:srgbClr val="000000"/>
                    </a:solidFill>
                  </a:rPr>
                  <a:t>假设我们想要预测炎热地区夏季时每小时用电需求量。</a:t>
                </a:r>
                <a:endParaRPr lang="en-US" altLang="zh-CN" sz="2800" dirty="0">
                  <a:solidFill>
                    <a:srgbClr val="000000"/>
                  </a:solidFill>
                </a:endParaRPr>
              </a:p>
              <a:p>
                <a:pPr marL="342900" lvl="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solidFill>
                      <a:srgbClr val="000000"/>
                    </a:solidFill>
                  </a:rPr>
                  <a:t>可以使用如下模型：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𝐸𝐷</m:t>
                    </m:r>
                    <m:r>
                      <a:rPr lang="en-US" altLang="zh-CN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当前</m:t>
                        </m:r>
                        <m:r>
                          <a:rPr lang="zh-CN" altLang="en-US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气温</m:t>
                        </m:r>
                        <m: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zh-CN" altLang="en-US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人口</m:t>
                        </m:r>
                        <m: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数量</m:t>
                        </m:r>
                        <m:r>
                          <a:rPr lang="zh-CN" altLang="en-US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经济</m:t>
                        </m:r>
                        <m:r>
                          <a:rPr lang="zh-CN" altLang="en-US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实力</m:t>
                        </m:r>
                        <m: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zh-CN" altLang="en-US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当天</m:t>
                        </m:r>
                        <m: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天气</m:t>
                        </m:r>
                        <m:r>
                          <a:rPr lang="zh-CN" altLang="en-US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星期几</m:t>
                        </m:r>
                        <m:r>
                          <a:rPr lang="zh-CN" altLang="en-US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误差</m:t>
                        </m:r>
                      </m:e>
                    </m:d>
                  </m:oMath>
                </a14:m>
                <a:endParaRPr lang="en-US" altLang="zh-CN" sz="1600" dirty="0">
                  <a:solidFill>
                    <a:srgbClr val="000000"/>
                  </a:solidFill>
                </a:endParaRPr>
              </a:p>
              <a:p>
                <a:pPr marL="342900" lvl="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en-US" altLang="zh-CN" sz="1600" dirty="0">
                  <a:solidFill>
                    <a:srgbClr val="000000"/>
                  </a:solidFill>
                </a:endParaRPr>
              </a:p>
              <a:p>
                <a:pPr marL="342900" lvl="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solidFill>
                      <a:srgbClr val="000000"/>
                    </a:solidFill>
                  </a:rPr>
                  <a:t>也可以使用如下模型：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，误差</m:t>
                        </m:r>
                      </m:e>
                    </m:d>
                  </m:oMath>
                </a14:m>
                <a:endParaRPr lang="en-US" altLang="zh-CN" sz="2800" b="0" dirty="0">
                  <a:solidFill>
                    <a:srgbClr val="000000"/>
                  </a:solidFill>
                </a:endParaRPr>
              </a:p>
              <a:p>
                <a:pPr marL="342900" lvl="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solidFill>
                      <a:srgbClr val="000000"/>
                    </a:solidFill>
                  </a:rPr>
                  <a:t>还可以使用混合模型：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当前气温，人口数量，经济实力，当天天气</m:t>
                    </m:r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误差</m:t>
                    </m:r>
                    <m:r>
                      <a:rPr lang="zh-CN" alt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）</m:t>
                    </m:r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3200" dirty="0">
                  <a:solidFill>
                    <a:srgbClr val="000000"/>
                  </a:solidFill>
                </a:endParaRPr>
              </a:p>
              <a:p>
                <a:pPr marL="342900" lvl="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zh-CN" altLang="en-US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186D894-54EF-4E0E-B30E-271A827DD6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9" y="1724623"/>
                <a:ext cx="11001375" cy="5391925"/>
              </a:xfrm>
              <a:prstGeom prst="rect">
                <a:avLst/>
              </a:prstGeom>
              <a:blipFill>
                <a:blip r:embed="rId2"/>
                <a:stretch>
                  <a:fillRect l="-9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94096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#21469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243755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f76d594c-2055-46b5-beb9-d8d3a0d57724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4A7889"/>
      </a:accent1>
      <a:accent2>
        <a:srgbClr val="78BBCF"/>
      </a:accent2>
      <a:accent3>
        <a:srgbClr val="438FA0"/>
      </a:accent3>
      <a:accent4>
        <a:srgbClr val="165368"/>
      </a:accent4>
      <a:accent5>
        <a:srgbClr val="05686A"/>
      </a:accent5>
      <a:accent6>
        <a:srgbClr val="2F6E83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A7889"/>
    </a:accent1>
    <a:accent2>
      <a:srgbClr val="78BBCF"/>
    </a:accent2>
    <a:accent3>
      <a:srgbClr val="438FA0"/>
    </a:accent3>
    <a:accent4>
      <a:srgbClr val="165368"/>
    </a:accent4>
    <a:accent5>
      <a:srgbClr val="05686A"/>
    </a:accent5>
    <a:accent6>
      <a:srgbClr val="2F6E83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A7889"/>
    </a:accent1>
    <a:accent2>
      <a:srgbClr val="78BBCF"/>
    </a:accent2>
    <a:accent3>
      <a:srgbClr val="438FA0"/>
    </a:accent3>
    <a:accent4>
      <a:srgbClr val="165368"/>
    </a:accent4>
    <a:accent5>
      <a:srgbClr val="05686A"/>
    </a:accent5>
    <a:accent6>
      <a:srgbClr val="2F6E83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A7889"/>
    </a:accent1>
    <a:accent2>
      <a:srgbClr val="78BBCF"/>
    </a:accent2>
    <a:accent3>
      <a:srgbClr val="438FA0"/>
    </a:accent3>
    <a:accent4>
      <a:srgbClr val="165368"/>
    </a:accent4>
    <a:accent5>
      <a:srgbClr val="05686A"/>
    </a:accent5>
    <a:accent6>
      <a:srgbClr val="2F6E83"/>
    </a:accent6>
    <a:hlink>
      <a:srgbClr val="4276AA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A7889"/>
    </a:accent1>
    <a:accent2>
      <a:srgbClr val="78BBCF"/>
    </a:accent2>
    <a:accent3>
      <a:srgbClr val="438FA0"/>
    </a:accent3>
    <a:accent4>
      <a:srgbClr val="165368"/>
    </a:accent4>
    <a:accent5>
      <a:srgbClr val="05686A"/>
    </a:accent5>
    <a:accent6>
      <a:srgbClr val="2F6E83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165</TotalTime>
  <Words>701</Words>
  <Application>Microsoft Office PowerPoint</Application>
  <PresentationFormat>宽屏</PresentationFormat>
  <Paragraphs>81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Droid Sans</vt:lpstr>
      <vt:lpstr>Roboto</vt:lpstr>
      <vt:lpstr>Arial</vt:lpstr>
      <vt:lpstr>Calibri</vt:lpstr>
      <vt:lpstr>Cambria Math</vt:lpstr>
      <vt:lpstr>impact</vt:lpstr>
      <vt:lpstr>主题5</vt:lpstr>
      <vt:lpstr>think-cell Slide</vt:lpstr>
      <vt:lpstr>预测与项目生产规模</vt:lpstr>
      <vt:lpstr>PowerPoint 演示文稿</vt:lpstr>
      <vt:lpstr>什么可以被预测？</vt:lpstr>
      <vt:lpstr>预测应用的领域：</vt:lpstr>
      <vt:lpstr>事件（或数量）的可预测性取决于以下几个因素</vt:lpstr>
      <vt:lpstr>决定预测什么</vt:lpstr>
      <vt:lpstr>预测数据和方法</vt:lpstr>
      <vt:lpstr>时间序列预测——捕捉到历史数据中的季节性规律</vt:lpstr>
      <vt:lpstr>预测变量与时间序列预测</vt:lpstr>
      <vt:lpstr> 预测过程的主要步骤</vt:lpstr>
      <vt:lpstr>理解对时间序列数据的分解</vt:lpstr>
      <vt:lpstr>加法或乘法分解</vt:lpstr>
      <vt:lpstr>加法或乘法分解</vt:lpstr>
      <vt:lpstr>Thanks And Your Slog an Here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张 剑</cp:lastModifiedBy>
  <cp:revision>22</cp:revision>
  <cp:lastPrinted>2018-08-26T16:00:00Z</cp:lastPrinted>
  <dcterms:created xsi:type="dcterms:W3CDTF">2018-08-26T16:00:00Z</dcterms:created>
  <dcterms:modified xsi:type="dcterms:W3CDTF">2020-03-13T02:37:28Z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