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53715184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53715184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53715184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53715184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53715184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53715184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53715184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53715184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53715184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53715184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53715184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53715184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53715184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53715184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53715184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53715184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53715184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53715184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53715184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53715184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ithub.com/en/developers/webhooks-and-events/webhooks/creating-webhook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ngrok.com/download" TargetMode="External"/><Relationship Id="rId4" Type="http://schemas.openxmlformats.org/officeDocument/2006/relationships/hyperlink" Target="https://nodejs.org/en/download/" TargetMode="External"/><Relationship Id="rId9" Type="http://schemas.openxmlformats.org/officeDocument/2006/relationships/image" Target="../media/image4.png"/><Relationship Id="rId5" Type="http://schemas.openxmlformats.org/officeDocument/2006/relationships/hyperlink" Target="https://git-scm.com/downloads" TargetMode="External"/><Relationship Id="rId6" Type="http://schemas.openxmlformats.org/officeDocument/2006/relationships/hyperlink" Target="https://docs.github.com/en/repositories/creating-and-managing-repositories/cloning-a-repository" TargetMode="External"/><Relationship Id="rId7" Type="http://schemas.openxmlformats.org/officeDocument/2006/relationships/hyperlink" Target="https://docs.github.com/en/repositories/creating-and-managing-repositories/cloning-a-repository" TargetMode="External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ithub.com/en/authentication/keeping-your-account-and-data-secure/creating-a-personal-access-toke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Github API &amp; Webhooks For Securing Repositories </a:t>
            </a:r>
            <a:endParaRPr sz="45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Samuel Mello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Adding </a:t>
            </a:r>
            <a:r>
              <a:rPr lang="en"/>
              <a:t>A Webhook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Now that we have all required prerequisites, we need to add a new webhook to our organization.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2400" u="sng">
                <a:solidFill>
                  <a:schemeClr val="hlink"/>
                </a:solidFill>
                <a:hlinkClick r:id="rId3"/>
              </a:rPr>
              <a:t>Instructions</a:t>
            </a:r>
            <a:endParaRPr b="0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Configuring </a:t>
            </a:r>
            <a:r>
              <a:rPr lang="en"/>
              <a:t>A Webhook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0" lang="en" sz="1800"/>
              <a:t>Use “application/json” for “content type”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lang="en" sz="1800"/>
              <a:t>Use the Ngrok URL from the running Ngrok server.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lang="en" sz="1800"/>
              <a:t>For “Secret”, use the value we generated in “Generating a secret”.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lang="en" sz="1800"/>
              <a:t>For events, choose “let me select individual events” and check just “Repositories”</a:t>
            </a:r>
            <a:endParaRPr b="0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Running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/>
              <a:t>the</a:t>
            </a:r>
            <a:r>
              <a:rPr lang="en"/>
              <a:t> Webhook Code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0" lang="en" sz="1800"/>
              <a:t>Command: npm run app</a:t>
            </a:r>
            <a:endParaRPr b="0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Testing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/>
              <a:t>the Webhook</a:t>
            </a:r>
            <a:r>
              <a:rPr lang="en"/>
              <a:t> Code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0" lang="en" sz="1800"/>
              <a:t>Open Github.com in your browser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lang="en" sz="1800"/>
              <a:t>Create a new public repository in your organization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lang="en" sz="1800"/>
              <a:t>Validate the branches and branch protection rules.</a:t>
            </a:r>
            <a:endParaRPr b="0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Outcome</a:t>
            </a:r>
            <a:endParaRPr sz="2400"/>
          </a:p>
        </p:txBody>
      </p:sp>
      <p:sp>
        <p:nvSpPr>
          <p:cNvPr id="149" name="Google Shape;149;p26"/>
          <p:cNvSpPr txBox="1"/>
          <p:nvPr>
            <p:ph idx="4294967295" type="title"/>
          </p:nvPr>
        </p:nvSpPr>
        <p:spPr>
          <a:xfrm>
            <a:off x="535775" y="1480150"/>
            <a:ext cx="80535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results of this demo should be an automated approach to branch creation and branch protection. Additionally, an issue is created to notify the admin. This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achieve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strict security across newly created repositories.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code could be engineered to protect repositories that are updated, or even process existing repositories.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55" name="Google Shape;155;p2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Questions?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7" name="Google Shape;157;p27"/>
          <p:cNvSpPr txBox="1"/>
          <p:nvPr>
            <p:ph idx="4294967295" type="body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We have now seen how this demo webhook works. What questions or concerns do you have?</a:t>
            </a:r>
            <a:endParaRPr sz="6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We’ll Cover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 this demo, we’ll be covering how webhooks can be configured in a GitHub organization in order to automate security settings, which will enable your company to stay agile, while maintaining a posture of “security-first”.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7150" y="3362100"/>
            <a:ext cx="1577550" cy="15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6" name="Google Shape;86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My name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is Samuel Mello. A little about me…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Employment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 am [pretending] to work for Github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History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Have worked in the software engineering space for around 15 years, focusing the last 5 on DevOps.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Personal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 live in Cincinnati, OH and love home renovation.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2925" y="4182175"/>
            <a:ext cx="589375" cy="5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83100" y="712150"/>
            <a:ext cx="64494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Pre</a:t>
            </a:r>
            <a:r>
              <a:rPr lang="en"/>
              <a:t>requisites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0" lang="en" sz="2400"/>
              <a:t>Bash compatible terminal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0" lang="en" sz="2400" u="sng">
                <a:solidFill>
                  <a:schemeClr val="hlink"/>
                </a:solidFill>
                <a:hlinkClick r:id="rId3"/>
              </a:rPr>
              <a:t>Ngrok</a:t>
            </a:r>
            <a:r>
              <a:rPr b="0" lang="en" sz="2400"/>
              <a:t> installed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0" lang="en" sz="2400" u="sng">
                <a:solidFill>
                  <a:schemeClr val="hlink"/>
                </a:solidFill>
                <a:hlinkClick r:id="rId4"/>
              </a:rPr>
              <a:t>Node.JS</a:t>
            </a:r>
            <a:r>
              <a:rPr b="0" lang="en" sz="2400"/>
              <a:t> installed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0" lang="en" sz="2400" u="sng">
                <a:solidFill>
                  <a:schemeClr val="hlink"/>
                </a:solidFill>
                <a:hlinkClick r:id="rId5"/>
              </a:rPr>
              <a:t>Git CLI</a:t>
            </a:r>
            <a:r>
              <a:rPr b="0" lang="en" sz="2400"/>
              <a:t> installed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0" lang="en" sz="2400" u="sng">
                <a:solidFill>
                  <a:schemeClr val="hlink"/>
                </a:solidFill>
                <a:hlinkClick r:id="rId6"/>
              </a:rPr>
              <a:t>Cloning the demo </a:t>
            </a:r>
            <a:r>
              <a:rPr b="0" lang="en" sz="2400" u="sng">
                <a:solidFill>
                  <a:schemeClr val="hlink"/>
                </a:solidFill>
                <a:hlinkClick r:id="rId7"/>
              </a:rPr>
              <a:t>repository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0" lang="en" sz="2400"/>
              <a:t>Execute all commands from cloned repository directory</a:t>
            </a:r>
            <a:endParaRPr b="0" sz="2400"/>
          </a:p>
        </p:txBody>
      </p:sp>
      <p:grpSp>
        <p:nvGrpSpPr>
          <p:cNvPr id="95" name="Google Shape;95;p16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96" name="Google Shape;96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7" name="Google Shape;97;p16"/>
            <p:cNvPicPr preferRelativeResize="0"/>
            <p:nvPr/>
          </p:nvPicPr>
          <p:blipFill rotWithShape="1">
            <a:blip r:embed="rId9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Follow the installation instructions in the links.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Installing</a:t>
            </a:r>
            <a:r>
              <a:rPr lang="en"/>
              <a:t> Node Packages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Node.JS offers an automated approach to package installation. We will simply be installing Github’s official API wrapper called “Octokit”</a:t>
            </a:r>
            <a:endParaRPr b="0" sz="2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0" i="1" lang="en" sz="1800"/>
              <a:t>Command: npm i</a:t>
            </a:r>
            <a:endParaRPr b="0" i="1"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Generating</a:t>
            </a:r>
            <a:r>
              <a:rPr lang="en"/>
              <a:t> a secret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A secret helps secure the webhook communication between the webhook code and Github in the form of authentication.</a:t>
            </a:r>
            <a:endParaRPr b="0" sz="2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0" i="1" lang="en" sz="1800"/>
              <a:t>Command: </a:t>
            </a:r>
            <a:r>
              <a:rPr b="0" i="1" lang="en" sz="1800"/>
              <a:t>npm run secret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Generating</a:t>
            </a:r>
            <a:r>
              <a:rPr lang="en"/>
              <a:t> A PAT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A “PAT” is a Personal Access Token that will allow our webhook code to communicate with Github.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Instructions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Setting Up</a:t>
            </a:r>
            <a:r>
              <a:rPr lang="en"/>
              <a:t> Environment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In order to keep secret values out of our code, we will make sure of environment variables.</a:t>
            </a:r>
            <a:endParaRPr b="0" sz="2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0" i="1" lang="en" sz="1800"/>
              <a:t>Make a copy of “env.demo” as “env”</a:t>
            </a:r>
            <a:endParaRPr b="0"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i="1" lang="en" sz="1800"/>
              <a:t>Modify the contents, replacing &lt;value&gt; with the values we generated in the previous steps.</a:t>
            </a:r>
            <a:endParaRPr b="0"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i="1" lang="en" sz="1800"/>
              <a:t>Execute the source command: . ./env</a:t>
            </a:r>
            <a:endParaRPr b="0" i="1"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Running</a:t>
            </a:r>
            <a:r>
              <a:rPr lang="en"/>
              <a:t> Ngrok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This is a development-only tool to expose our code for testing purposes.</a:t>
            </a:r>
            <a:endParaRPr b="0" sz="2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0" i="1" lang="en" sz="1800"/>
              <a:t>Execute </a:t>
            </a:r>
            <a:r>
              <a:rPr b="0" i="1" lang="en" sz="1800"/>
              <a:t>command: npm run server</a:t>
            </a:r>
            <a:endParaRPr b="0"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i="1" lang="en" sz="1800"/>
              <a:t>Make note of the URL. We will use this later.</a:t>
            </a:r>
            <a:endParaRPr b="0" i="1"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