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17AAD-C8DA-422B-96FA-EDC6CCDFFD7F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1A4D6-1BC0-4E76-B4E9-7A38366D4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9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96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53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17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7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55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1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2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8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2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89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8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66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18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7DB9-361F-4F87-8949-9FE4930C1F81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19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D7DB9-361F-4F87-8949-9FE4930C1F81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DE6D-1518-4988-BB71-5656A8A0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2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517200" y="5239153"/>
            <a:ext cx="11360800" cy="7244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Stephany Nusch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Engineer @ QuintoAndar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415601" y="1775543"/>
            <a:ext cx="11360800" cy="28005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8800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sz="88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95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479603" y="407600"/>
            <a:ext cx="9232795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Formada em ADS e cursando Matemática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Programadora há 4 anos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Frentes de igualdade de gênero e disseminação de conhecimento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música, livros e jogos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 (Stephany Nusch), Github (stebsnusch)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0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90128" y="2680783"/>
            <a:ext cx="7611743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 algn="ctr">
              <a:buClr>
                <a:srgbClr val="000000"/>
              </a:buClr>
              <a:buSzPts val="2400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Demonstrar a utilização de três métodos importantes para Arrays.</a:t>
            </a:r>
            <a:endParaRPr lang="en-US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1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73208" y="1938270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3085451" y="2014546"/>
            <a:ext cx="576360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973208" y="2994387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085443" y="3070654"/>
            <a:ext cx="333894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4;p17"/>
          <p:cNvSpPr txBox="1"/>
          <p:nvPr/>
        </p:nvSpPr>
        <p:spPr>
          <a:xfrm>
            <a:off x="973208" y="4126762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5;p17"/>
          <p:cNvSpPr/>
          <p:nvPr/>
        </p:nvSpPr>
        <p:spPr>
          <a:xfrm>
            <a:off x="3085443" y="4203029"/>
            <a:ext cx="333894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4;p17"/>
          <p:cNvSpPr txBox="1"/>
          <p:nvPr/>
        </p:nvSpPr>
        <p:spPr>
          <a:xfrm>
            <a:off x="973208" y="5259934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85;p17"/>
          <p:cNvSpPr/>
          <p:nvPr/>
        </p:nvSpPr>
        <p:spPr>
          <a:xfrm>
            <a:off x="3085443" y="5336201"/>
            <a:ext cx="333894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Atividade Prática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2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70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188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Proxima Nova</vt:lpstr>
      <vt:lpstr>Tema do Office</vt:lpstr>
      <vt:lpstr>Stephany Nusch Software Engineer @ QuintoAndar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Stephany Nusch Software Engineer @ QuintoAndar</dc:title>
  <dc:creator>Stephany Nusch</dc:creator>
  <cp:lastModifiedBy>Stephany Nusch</cp:lastModifiedBy>
  <cp:revision>7</cp:revision>
  <dcterms:created xsi:type="dcterms:W3CDTF">2021-03-13T20:58:21Z</dcterms:created>
  <dcterms:modified xsi:type="dcterms:W3CDTF">2021-05-05T23:36:22Z</dcterms:modified>
</cp:coreProperties>
</file>