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0b00f202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90b00f202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0b00f2025_0_1:notes"/>
          <p:cNvSpPr txBox="1">
            <a:spLocks noGrp="1"/>
          </p:cNvSpPr>
          <p:nvPr>
            <p:ph type="body" idx="1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90b00f20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0b00f2025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0b00f2025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47aa814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47aa814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Diagramas de Referência</a:t>
            </a:r>
            <a:br>
              <a:rPr lang="en"/>
            </a:br>
            <a:r>
              <a:rPr lang="en"/>
              <a:t>Laboratório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3511310" y="191586"/>
            <a:ext cx="1713900" cy="208980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700" tIns="53875" rIns="94700" bIns="538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0" u="none" strike="noStrike" cap="none" dirty="0">
                <a:solidFill>
                  <a:srgbClr val="666666"/>
                </a:solidFill>
              </a:rPr>
              <a:t>«component»</a:t>
            </a:r>
            <a:endParaRPr sz="13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i="0" u="none" strike="noStrike" cap="none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 dirty="0"/>
              <a:t>Historico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Pedidos</a:t>
            </a:r>
            <a:endParaRPr sz="1500" i="0" u="none" strike="noStrike" cap="none" dirty="0"/>
          </a:p>
        </p:txBody>
      </p:sp>
      <p:sp>
        <p:nvSpPr>
          <p:cNvPr id="63" name="Google Shape;63;p15"/>
          <p:cNvSpPr/>
          <p:nvPr/>
        </p:nvSpPr>
        <p:spPr>
          <a:xfrm>
            <a:off x="507039" y="1425580"/>
            <a:ext cx="1272000" cy="111030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700" tIns="53875" rIns="94700" bIns="538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 dirty="0">
                <a:latin typeface="Verdana"/>
                <a:ea typeface="Verdana"/>
                <a:cs typeface="Verdana"/>
                <a:sym typeface="Verdana"/>
              </a:rPr>
              <a:t>Escolha Refeição</a:t>
            </a: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3511310" y="3064483"/>
            <a:ext cx="1665300" cy="148620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700" tIns="53875" rIns="94700" bIns="538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latin typeface="Verdana"/>
                <a:ea typeface="Verdana"/>
                <a:cs typeface="Verdana"/>
                <a:sym typeface="Verdana"/>
              </a:rPr>
              <a:t>Efetiva</a:t>
            </a:r>
            <a:r>
              <a:rPr lang="pt-BR" sz="1200" b="1" i="0" u="none" strike="noStrike" cap="none" dirty="0">
                <a:latin typeface="Verdana"/>
                <a:ea typeface="Verdana"/>
                <a:cs typeface="Verdana"/>
                <a:sym typeface="Verdana"/>
              </a:rPr>
              <a:t> Compra</a:t>
            </a:r>
            <a:endParaRPr lang="pt-BR"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5"/>
          <p:cNvGrpSpPr/>
          <p:nvPr/>
        </p:nvGrpSpPr>
        <p:grpSpPr>
          <a:xfrm>
            <a:off x="3062350" y="3316766"/>
            <a:ext cx="449014" cy="220970"/>
            <a:chOff x="3573000" y="4309200"/>
            <a:chExt cx="495000" cy="243600"/>
          </a:xfrm>
        </p:grpSpPr>
        <p:sp>
          <p:nvSpPr>
            <p:cNvPr id="66" name="Google Shape;66;p15"/>
            <p:cNvSpPr/>
            <p:nvPr/>
          </p:nvSpPr>
          <p:spPr>
            <a:xfrm>
              <a:off x="3573000" y="4309200"/>
              <a:ext cx="243000" cy="2436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" name="Google Shape;67;p15"/>
            <p:cNvCxnSpPr/>
            <p:nvPr/>
          </p:nvCxnSpPr>
          <p:spPr>
            <a:xfrm>
              <a:off x="3816000" y="443088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" name="Google Shape;68;p15"/>
          <p:cNvGrpSpPr/>
          <p:nvPr/>
        </p:nvGrpSpPr>
        <p:grpSpPr>
          <a:xfrm>
            <a:off x="3062350" y="1008668"/>
            <a:ext cx="449014" cy="220970"/>
            <a:chOff x="3573000" y="1764720"/>
            <a:chExt cx="495000" cy="243600"/>
          </a:xfrm>
        </p:grpSpPr>
        <p:sp>
          <p:nvSpPr>
            <p:cNvPr id="69" name="Google Shape;69;p15"/>
            <p:cNvSpPr/>
            <p:nvPr/>
          </p:nvSpPr>
          <p:spPr>
            <a:xfrm>
              <a:off x="3573000" y="1764720"/>
              <a:ext cx="243000" cy="2436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" name="Google Shape;70;p15"/>
            <p:cNvCxnSpPr/>
            <p:nvPr/>
          </p:nvCxnSpPr>
          <p:spPr>
            <a:xfrm>
              <a:off x="3816000" y="188640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1" name="Google Shape;71;p15"/>
          <p:cNvSpPr txBox="1"/>
          <p:nvPr/>
        </p:nvSpPr>
        <p:spPr>
          <a:xfrm>
            <a:off x="1499755" y="374879"/>
            <a:ext cx="15624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25" rIns="81625" bIns="408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 dirty="0">
                <a:latin typeface="Verdana"/>
                <a:ea typeface="Verdana"/>
                <a:cs typeface="Verdana"/>
                <a:sym typeface="Verdana"/>
              </a:rPr>
              <a:t>Verifica pedidos cliente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15"/>
          <p:cNvGrpSpPr/>
          <p:nvPr/>
        </p:nvGrpSpPr>
        <p:grpSpPr>
          <a:xfrm>
            <a:off x="3062350" y="576634"/>
            <a:ext cx="449014" cy="220970"/>
            <a:chOff x="3573000" y="1288440"/>
            <a:chExt cx="495000" cy="243600"/>
          </a:xfrm>
        </p:grpSpPr>
        <p:sp>
          <p:nvSpPr>
            <p:cNvPr id="73" name="Google Shape;73;p15"/>
            <p:cNvSpPr/>
            <p:nvPr/>
          </p:nvSpPr>
          <p:spPr>
            <a:xfrm>
              <a:off x="3573000" y="1288440"/>
              <a:ext cx="243000" cy="2436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15"/>
            <p:cNvCxnSpPr/>
            <p:nvPr/>
          </p:nvCxnSpPr>
          <p:spPr>
            <a:xfrm>
              <a:off x="3816000" y="141012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75" name="Google Shape;75;p15"/>
          <p:cNvCxnSpPr>
            <a:endCxn id="73" idx="2"/>
          </p:cNvCxnSpPr>
          <p:nvPr/>
        </p:nvCxnSpPr>
        <p:spPr>
          <a:xfrm rot="10800000" flipH="1">
            <a:off x="2128150" y="687119"/>
            <a:ext cx="934200" cy="922200"/>
          </a:xfrm>
          <a:prstGeom prst="bentConnector3">
            <a:avLst>
              <a:gd name="adj1" fmla="val 50000"/>
            </a:avLst>
          </a:pr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76" name="Google Shape;76;p15"/>
          <p:cNvCxnSpPr>
            <a:endCxn id="69" idx="2"/>
          </p:cNvCxnSpPr>
          <p:nvPr/>
        </p:nvCxnSpPr>
        <p:spPr>
          <a:xfrm rot="10800000" flipH="1">
            <a:off x="2177950" y="1119153"/>
            <a:ext cx="884400" cy="834300"/>
          </a:xfrm>
          <a:prstGeom prst="bentConnector3">
            <a:avLst>
              <a:gd name="adj1" fmla="val 68844"/>
            </a:avLst>
          </a:pr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77" name="Google Shape;77;p15"/>
          <p:cNvSpPr txBox="1"/>
          <p:nvPr/>
        </p:nvSpPr>
        <p:spPr>
          <a:xfrm>
            <a:off x="2317425" y="3528505"/>
            <a:ext cx="1139700" cy="2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25" rIns="81625" bIns="408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strike="noStrike" dirty="0">
                <a:latin typeface="Verdana"/>
                <a:ea typeface="Verdana"/>
                <a:cs typeface="Verdana"/>
                <a:sym typeface="Verdana"/>
              </a:rPr>
              <a:t>Efetiva Pedido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5"/>
          <p:cNvGrpSpPr/>
          <p:nvPr/>
        </p:nvGrpSpPr>
        <p:grpSpPr>
          <a:xfrm>
            <a:off x="7205210" y="3385369"/>
            <a:ext cx="220970" cy="401664"/>
            <a:chOff x="8158320" y="4445640"/>
            <a:chExt cx="243600" cy="442800"/>
          </a:xfrm>
        </p:grpSpPr>
        <p:sp>
          <p:nvSpPr>
            <p:cNvPr id="79" name="Google Shape;79;p15"/>
            <p:cNvSpPr/>
            <p:nvPr/>
          </p:nvSpPr>
          <p:spPr>
            <a:xfrm rot="-5400000">
              <a:off x="8158620" y="4445340"/>
              <a:ext cx="243000" cy="2436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" name="Google Shape;80;p15"/>
            <p:cNvCxnSpPr/>
            <p:nvPr/>
          </p:nvCxnSpPr>
          <p:spPr>
            <a:xfrm rot="10800000">
              <a:off x="8280000" y="4688640"/>
              <a:ext cx="0" cy="19980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1" name="Google Shape;81;p15"/>
          <p:cNvSpPr/>
          <p:nvPr/>
        </p:nvSpPr>
        <p:spPr>
          <a:xfrm>
            <a:off x="6286995" y="3841974"/>
            <a:ext cx="2057400" cy="72510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700" tIns="53875" rIns="94700" bIns="538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strike="noStrike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sz="1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strike="noStrike" dirty="0">
                <a:latin typeface="Verdana"/>
                <a:ea typeface="Verdana"/>
                <a:cs typeface="Verdana"/>
                <a:sym typeface="Verdana"/>
              </a:rPr>
              <a:t>Entrega Pedido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576972" y="2046005"/>
            <a:ext cx="1771500" cy="72510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4700" tIns="53875" rIns="94700" bIns="538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strike="noStrike" dirty="0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«component»</a:t>
            </a:r>
            <a:endParaRPr sz="1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strike="noStrike" dirty="0">
                <a:latin typeface="Verdana"/>
                <a:ea typeface="Verdana"/>
                <a:cs typeface="Verdana"/>
                <a:sym typeface="Verdana"/>
              </a:rPr>
              <a:t>Prepara Pedido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5"/>
          <p:cNvCxnSpPr>
            <a:cxnSpLocks/>
          </p:cNvCxnSpPr>
          <p:nvPr/>
        </p:nvCxnSpPr>
        <p:spPr>
          <a:xfrm>
            <a:off x="7331958" y="3087667"/>
            <a:ext cx="20170" cy="486651"/>
          </a:xfrm>
          <a:prstGeom prst="straightConnector1">
            <a:avLst/>
          </a:prstGeom>
          <a:noFill/>
          <a:ln w="29150" cap="flat" cmpd="sng">
            <a:solidFill>
              <a:srgbClr val="000000"/>
            </a:solidFill>
            <a:prstDash val="dashDot"/>
            <a:round/>
            <a:headEnd type="none" w="sm" len="sm"/>
            <a:tailEnd type="triangle" w="med" len="med"/>
          </a:ln>
        </p:spPr>
      </p:cxnSp>
      <p:sp>
        <p:nvSpPr>
          <p:cNvPr id="90" name="Google Shape;90;p15"/>
          <p:cNvSpPr txBox="1"/>
          <p:nvPr/>
        </p:nvSpPr>
        <p:spPr>
          <a:xfrm>
            <a:off x="6091377" y="2780065"/>
            <a:ext cx="853395" cy="467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25" rIns="81625" bIns="40825" anchor="t" anchorCtr="0">
            <a:noAutofit/>
          </a:bodyPr>
          <a:lstStyle/>
          <a:p>
            <a:pPr lvl="0" algn="ctr"/>
            <a:r>
              <a:rPr lang="pt-BR" sz="900" dirty="0">
                <a:latin typeface="Verdana"/>
                <a:ea typeface="Verdana"/>
                <a:cs typeface="Verdana"/>
                <a:sym typeface="Verdana"/>
              </a:rPr>
              <a:t>Solicita Preparo Pedido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2013093" y="1496765"/>
            <a:ext cx="115599" cy="225313"/>
          </a:xfrm>
          <a:custGeom>
            <a:avLst/>
            <a:gdLst/>
            <a:ahLst/>
            <a:cxnLst/>
            <a:rect l="l" t="t" r="r" b="b"/>
            <a:pathLst>
              <a:path w="354" h="690" extrusionOk="0">
                <a:moveTo>
                  <a:pt x="352" y="0"/>
                </a:moveTo>
                <a:cubicBezTo>
                  <a:pt x="351" y="0"/>
                  <a:pt x="351" y="0"/>
                  <a:pt x="350" y="1"/>
                </a:cubicBezTo>
                <a:cubicBezTo>
                  <a:pt x="350" y="1"/>
                  <a:pt x="349" y="1"/>
                  <a:pt x="349" y="2"/>
                </a:cubicBezTo>
                <a:cubicBezTo>
                  <a:pt x="348" y="3"/>
                  <a:pt x="348" y="3"/>
                  <a:pt x="348" y="4"/>
                </a:cubicBezTo>
                <a:lnTo>
                  <a:pt x="348" y="8"/>
                </a:lnTo>
                <a:cubicBezTo>
                  <a:pt x="347" y="8"/>
                  <a:pt x="346" y="8"/>
                  <a:pt x="345" y="8"/>
                </a:cubicBezTo>
                <a:cubicBezTo>
                  <a:pt x="298" y="8"/>
                  <a:pt x="252" y="17"/>
                  <a:pt x="211" y="33"/>
                </a:cubicBezTo>
                <a:cubicBezTo>
                  <a:pt x="171" y="50"/>
                  <a:pt x="135" y="75"/>
                  <a:pt x="104" y="104"/>
                </a:cubicBezTo>
                <a:cubicBezTo>
                  <a:pt x="75" y="135"/>
                  <a:pt x="50" y="171"/>
                  <a:pt x="33" y="211"/>
                </a:cubicBezTo>
                <a:cubicBezTo>
                  <a:pt x="17" y="252"/>
                  <a:pt x="8" y="298"/>
                  <a:pt x="8" y="345"/>
                </a:cubicBezTo>
                <a:cubicBezTo>
                  <a:pt x="8" y="392"/>
                  <a:pt x="17" y="437"/>
                  <a:pt x="33" y="478"/>
                </a:cubicBezTo>
                <a:cubicBezTo>
                  <a:pt x="50" y="519"/>
                  <a:pt x="75" y="555"/>
                  <a:pt x="104" y="585"/>
                </a:cubicBezTo>
                <a:cubicBezTo>
                  <a:pt x="135" y="615"/>
                  <a:pt x="171" y="640"/>
                  <a:pt x="211" y="656"/>
                </a:cubicBezTo>
                <a:cubicBezTo>
                  <a:pt x="252" y="673"/>
                  <a:pt x="298" y="683"/>
                  <a:pt x="345" y="683"/>
                </a:cubicBezTo>
                <a:cubicBezTo>
                  <a:pt x="346" y="683"/>
                  <a:pt x="347" y="683"/>
                  <a:pt x="348" y="683"/>
                </a:cubicBezTo>
                <a:lnTo>
                  <a:pt x="348" y="689"/>
                </a:lnTo>
                <a:cubicBezTo>
                  <a:pt x="347" y="689"/>
                  <a:pt x="346" y="689"/>
                  <a:pt x="345" y="689"/>
                </a:cubicBezTo>
                <a:cubicBezTo>
                  <a:pt x="296" y="689"/>
                  <a:pt x="250" y="680"/>
                  <a:pt x="208" y="663"/>
                </a:cubicBezTo>
                <a:cubicBezTo>
                  <a:pt x="167" y="646"/>
                  <a:pt x="130" y="621"/>
                  <a:pt x="99" y="590"/>
                </a:cubicBezTo>
                <a:cubicBezTo>
                  <a:pt x="68" y="559"/>
                  <a:pt x="43" y="522"/>
                  <a:pt x="27" y="481"/>
                </a:cubicBezTo>
                <a:cubicBezTo>
                  <a:pt x="10" y="439"/>
                  <a:pt x="0" y="393"/>
                  <a:pt x="0" y="345"/>
                </a:cubicBezTo>
                <a:cubicBezTo>
                  <a:pt x="0" y="296"/>
                  <a:pt x="10" y="250"/>
                  <a:pt x="27" y="208"/>
                </a:cubicBezTo>
                <a:cubicBezTo>
                  <a:pt x="43" y="167"/>
                  <a:pt x="68" y="130"/>
                  <a:pt x="99" y="99"/>
                </a:cubicBezTo>
                <a:cubicBezTo>
                  <a:pt x="130" y="68"/>
                  <a:pt x="167" y="43"/>
                  <a:pt x="208" y="27"/>
                </a:cubicBezTo>
                <a:cubicBezTo>
                  <a:pt x="250" y="10"/>
                  <a:pt x="296" y="0"/>
                  <a:pt x="345" y="0"/>
                </a:cubicBezTo>
                <a:cubicBezTo>
                  <a:pt x="347" y="0"/>
                  <a:pt x="350" y="0"/>
                  <a:pt x="353" y="0"/>
                </a:cubicBezTo>
                <a:lnTo>
                  <a:pt x="352" y="0"/>
                </a:lnTo>
              </a:path>
            </a:pathLst>
          </a:custGeom>
          <a:solidFill>
            <a:srgbClr val="000000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15"/>
          <p:cNvCxnSpPr/>
          <p:nvPr/>
        </p:nvCxnSpPr>
        <p:spPr>
          <a:xfrm>
            <a:off x="1780588" y="1609095"/>
            <a:ext cx="228600" cy="0"/>
          </a:xfrm>
          <a:prstGeom prst="straightConnector1">
            <a:avLst/>
          </a:prstGeom>
          <a:noFill/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3" name="Google Shape;93;p15"/>
          <p:cNvGrpSpPr/>
          <p:nvPr/>
        </p:nvGrpSpPr>
        <p:grpSpPr>
          <a:xfrm>
            <a:off x="1778984" y="1886450"/>
            <a:ext cx="349741" cy="225324"/>
            <a:chOff x="2158200" y="2732400"/>
            <a:chExt cx="385560" cy="248400"/>
          </a:xfrm>
        </p:grpSpPr>
        <p:sp>
          <p:nvSpPr>
            <p:cNvPr id="94" name="Google Shape;94;p15"/>
            <p:cNvSpPr/>
            <p:nvPr/>
          </p:nvSpPr>
          <p:spPr>
            <a:xfrm>
              <a:off x="2416320" y="2732400"/>
              <a:ext cx="127440" cy="248400"/>
            </a:xfrm>
            <a:custGeom>
              <a:avLst/>
              <a:gdLst/>
              <a:ahLst/>
              <a:cxnLst/>
              <a:rect l="l" t="t" r="r" b="b"/>
              <a:pathLst>
                <a:path w="354" h="690" extrusionOk="0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2158200" y="285624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6" name="Google Shape;96;p15"/>
          <p:cNvGrpSpPr/>
          <p:nvPr/>
        </p:nvGrpSpPr>
        <p:grpSpPr>
          <a:xfrm>
            <a:off x="1795965" y="2310973"/>
            <a:ext cx="344190" cy="225324"/>
            <a:chOff x="2176920" y="3200400"/>
            <a:chExt cx="379440" cy="248400"/>
          </a:xfrm>
        </p:grpSpPr>
        <p:sp>
          <p:nvSpPr>
            <p:cNvPr id="97" name="Google Shape;97;p15"/>
            <p:cNvSpPr/>
            <p:nvPr/>
          </p:nvSpPr>
          <p:spPr>
            <a:xfrm>
              <a:off x="2428920" y="3200400"/>
              <a:ext cx="127440" cy="248400"/>
            </a:xfrm>
            <a:custGeom>
              <a:avLst/>
              <a:gdLst/>
              <a:ahLst/>
              <a:cxnLst/>
              <a:rect l="l" t="t" r="r" b="b"/>
              <a:pathLst>
                <a:path w="354" h="690" extrusionOk="0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" name="Google Shape;98;p15"/>
            <p:cNvCxnSpPr/>
            <p:nvPr/>
          </p:nvCxnSpPr>
          <p:spPr>
            <a:xfrm>
              <a:off x="2176920" y="332424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2" name="Google Shape;102;p15"/>
          <p:cNvGrpSpPr/>
          <p:nvPr/>
        </p:nvGrpSpPr>
        <p:grpSpPr>
          <a:xfrm>
            <a:off x="5200778" y="3314480"/>
            <a:ext cx="348109" cy="225324"/>
            <a:chOff x="5891400" y="4307040"/>
            <a:chExt cx="383760" cy="248400"/>
          </a:xfrm>
        </p:grpSpPr>
        <p:sp>
          <p:nvSpPr>
            <p:cNvPr id="103" name="Google Shape;103;p15"/>
            <p:cNvSpPr/>
            <p:nvPr/>
          </p:nvSpPr>
          <p:spPr>
            <a:xfrm>
              <a:off x="6147720" y="4307040"/>
              <a:ext cx="127440" cy="248400"/>
            </a:xfrm>
            <a:custGeom>
              <a:avLst/>
              <a:gdLst/>
              <a:ahLst/>
              <a:cxnLst/>
              <a:rect l="l" t="t" r="r" b="b"/>
              <a:pathLst>
                <a:path w="354" h="690" extrusionOk="0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4" name="Google Shape;104;p15"/>
            <p:cNvCxnSpPr/>
            <p:nvPr/>
          </p:nvCxnSpPr>
          <p:spPr>
            <a:xfrm>
              <a:off x="5891400" y="443088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" name="Google Shape;105;p15"/>
          <p:cNvGrpSpPr/>
          <p:nvPr/>
        </p:nvGrpSpPr>
        <p:grpSpPr>
          <a:xfrm>
            <a:off x="6132039" y="2215607"/>
            <a:ext cx="449015" cy="129923"/>
            <a:chOff x="6952680" y="2924280"/>
            <a:chExt cx="495000" cy="243600"/>
          </a:xfrm>
        </p:grpSpPr>
        <p:sp>
          <p:nvSpPr>
            <p:cNvPr id="106" name="Google Shape;106;p15"/>
            <p:cNvSpPr/>
            <p:nvPr/>
          </p:nvSpPr>
          <p:spPr>
            <a:xfrm>
              <a:off x="6952680" y="2924280"/>
              <a:ext cx="243000" cy="2436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07" name="Google Shape;107;p15"/>
            <p:cNvCxnSpPr/>
            <p:nvPr/>
          </p:nvCxnSpPr>
          <p:spPr>
            <a:xfrm>
              <a:off x="7195680" y="304596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1" name="Google Shape;111;p15"/>
          <p:cNvGrpSpPr/>
          <p:nvPr/>
        </p:nvGrpSpPr>
        <p:grpSpPr>
          <a:xfrm>
            <a:off x="6123812" y="2485028"/>
            <a:ext cx="449014" cy="220970"/>
            <a:chOff x="6948000" y="3392280"/>
            <a:chExt cx="495000" cy="243600"/>
          </a:xfrm>
        </p:grpSpPr>
        <p:sp>
          <p:nvSpPr>
            <p:cNvPr id="112" name="Google Shape;112;p15"/>
            <p:cNvSpPr/>
            <p:nvPr/>
          </p:nvSpPr>
          <p:spPr>
            <a:xfrm>
              <a:off x="6948000" y="3392280"/>
              <a:ext cx="243000" cy="2436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3" name="Google Shape;113;p15"/>
            <p:cNvCxnSpPr/>
            <p:nvPr/>
          </p:nvCxnSpPr>
          <p:spPr>
            <a:xfrm>
              <a:off x="7191000" y="351396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4" name="Google Shape;114;p15"/>
          <p:cNvGrpSpPr/>
          <p:nvPr/>
        </p:nvGrpSpPr>
        <p:grpSpPr>
          <a:xfrm>
            <a:off x="58034" y="1870449"/>
            <a:ext cx="449015" cy="220970"/>
            <a:chOff x="261000" y="2714760"/>
            <a:chExt cx="495000" cy="243600"/>
          </a:xfrm>
        </p:grpSpPr>
        <p:sp>
          <p:nvSpPr>
            <p:cNvPr id="115" name="Google Shape;115;p15"/>
            <p:cNvSpPr/>
            <p:nvPr/>
          </p:nvSpPr>
          <p:spPr>
            <a:xfrm>
              <a:off x="261000" y="2714760"/>
              <a:ext cx="243000" cy="2436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" name="Google Shape;116;p15"/>
            <p:cNvCxnSpPr/>
            <p:nvPr/>
          </p:nvCxnSpPr>
          <p:spPr>
            <a:xfrm>
              <a:off x="504000" y="283644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7" name="Google Shape;117;p15"/>
          <p:cNvSpPr txBox="1"/>
          <p:nvPr/>
        </p:nvSpPr>
        <p:spPr>
          <a:xfrm>
            <a:off x="2890862" y="1236513"/>
            <a:ext cx="6531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25" rIns="81625" bIns="408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0" strike="noStrike" dirty="0">
                <a:latin typeface="Verdana"/>
                <a:ea typeface="Verdana"/>
                <a:cs typeface="Verdana"/>
                <a:sym typeface="Verdana"/>
              </a:rPr>
              <a:t>Verifica todos os pedidos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-105789" y="2126987"/>
            <a:ext cx="6531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25" rIns="81625" bIns="408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strike="noStrike" dirty="0">
                <a:latin typeface="Verdana"/>
                <a:ea typeface="Verdana"/>
                <a:cs typeface="Verdana"/>
                <a:sym typeface="Verdana"/>
              </a:rPr>
              <a:t>Solicita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strike="noStrike" dirty="0">
                <a:latin typeface="Verdana"/>
                <a:ea typeface="Verdana"/>
                <a:cs typeface="Verdana"/>
                <a:sym typeface="Verdana"/>
              </a:rPr>
              <a:t>Refeição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8348508" y="4368517"/>
            <a:ext cx="9144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25" rIns="81625" bIns="408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0" strike="noStrike" dirty="0">
                <a:latin typeface="Verdana"/>
                <a:ea typeface="Verdana"/>
                <a:cs typeface="Verdana"/>
                <a:sym typeface="Verdana"/>
              </a:rPr>
              <a:t>Pedido Entregue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2139795" y="2281440"/>
            <a:ext cx="3951582" cy="326867"/>
          </a:xfrm>
          <a:custGeom>
            <a:avLst/>
            <a:gdLst/>
            <a:ahLst/>
            <a:cxnLst/>
            <a:rect l="l" t="t" r="r" b="b"/>
            <a:pathLst>
              <a:path w="12101" h="1001" extrusionOk="0">
                <a:moveTo>
                  <a:pt x="0" y="400"/>
                </a:moveTo>
                <a:lnTo>
                  <a:pt x="1300" y="400"/>
                </a:lnTo>
                <a:cubicBezTo>
                  <a:pt x="1300" y="400"/>
                  <a:pt x="1511" y="0"/>
                  <a:pt x="1700" y="0"/>
                </a:cubicBezTo>
                <a:cubicBezTo>
                  <a:pt x="1889" y="0"/>
                  <a:pt x="2100" y="400"/>
                  <a:pt x="2100" y="400"/>
                </a:cubicBezTo>
                <a:lnTo>
                  <a:pt x="6700" y="400"/>
                </a:lnTo>
                <a:lnTo>
                  <a:pt x="6700" y="1000"/>
                </a:lnTo>
                <a:lnTo>
                  <a:pt x="10500" y="1000"/>
                </a:lnTo>
                <a:cubicBezTo>
                  <a:pt x="10500" y="1000"/>
                  <a:pt x="10711" y="600"/>
                  <a:pt x="10900" y="600"/>
                </a:cubicBezTo>
                <a:cubicBezTo>
                  <a:pt x="11089" y="600"/>
                  <a:pt x="11300" y="1000"/>
                  <a:pt x="11300" y="1000"/>
                </a:cubicBezTo>
                <a:lnTo>
                  <a:pt x="12100" y="1000"/>
                </a:lnTo>
              </a:path>
            </a:pathLst>
          </a:cu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5"/>
          <p:cNvGrpSpPr/>
          <p:nvPr/>
        </p:nvGrpSpPr>
        <p:grpSpPr>
          <a:xfrm>
            <a:off x="5169615" y="4273575"/>
            <a:ext cx="447382" cy="220970"/>
            <a:chOff x="5896080" y="5364000"/>
            <a:chExt cx="493200" cy="243600"/>
          </a:xfrm>
        </p:grpSpPr>
        <p:sp>
          <p:nvSpPr>
            <p:cNvPr id="132" name="Google Shape;132;p15"/>
            <p:cNvSpPr/>
            <p:nvPr/>
          </p:nvSpPr>
          <p:spPr>
            <a:xfrm flipH="1">
              <a:off x="6146280" y="5364000"/>
              <a:ext cx="243000" cy="2436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3" name="Google Shape;133;p15"/>
            <p:cNvCxnSpPr/>
            <p:nvPr/>
          </p:nvCxnSpPr>
          <p:spPr>
            <a:xfrm rot="10800000">
              <a:off x="5896080" y="548568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7" name="Google Shape;137;p15"/>
          <p:cNvSpPr txBox="1"/>
          <p:nvPr/>
        </p:nvSpPr>
        <p:spPr>
          <a:xfrm>
            <a:off x="7505275" y="3388159"/>
            <a:ext cx="11397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25" rIns="81625" bIns="408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8344340" y="4092050"/>
            <a:ext cx="348109" cy="225324"/>
            <a:chOff x="5957280" y="2713680"/>
            <a:chExt cx="383760" cy="248400"/>
          </a:xfrm>
        </p:grpSpPr>
        <p:sp>
          <p:nvSpPr>
            <p:cNvPr id="143" name="Google Shape;143;p15"/>
            <p:cNvSpPr/>
            <p:nvPr/>
          </p:nvSpPr>
          <p:spPr>
            <a:xfrm>
              <a:off x="6213600" y="2713680"/>
              <a:ext cx="127440" cy="248400"/>
            </a:xfrm>
            <a:custGeom>
              <a:avLst/>
              <a:gdLst/>
              <a:ahLst/>
              <a:cxnLst/>
              <a:rect l="l" t="t" r="r" b="b"/>
              <a:pathLst>
                <a:path w="354" h="690" extrusionOk="0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" name="Google Shape;144;p15"/>
            <p:cNvCxnSpPr/>
            <p:nvPr/>
          </p:nvCxnSpPr>
          <p:spPr>
            <a:xfrm>
              <a:off x="5957280" y="283752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5" name="Google Shape;145;p15"/>
          <p:cNvGrpSpPr/>
          <p:nvPr/>
        </p:nvGrpSpPr>
        <p:grpSpPr>
          <a:xfrm>
            <a:off x="5165364" y="3759739"/>
            <a:ext cx="348109" cy="225324"/>
            <a:chOff x="5957280" y="2713680"/>
            <a:chExt cx="383760" cy="248400"/>
          </a:xfrm>
        </p:grpSpPr>
        <p:sp>
          <p:nvSpPr>
            <p:cNvPr id="146" name="Google Shape;146;p15"/>
            <p:cNvSpPr/>
            <p:nvPr/>
          </p:nvSpPr>
          <p:spPr>
            <a:xfrm>
              <a:off x="6213600" y="2713680"/>
              <a:ext cx="127440" cy="248400"/>
            </a:xfrm>
            <a:custGeom>
              <a:avLst/>
              <a:gdLst/>
              <a:ahLst/>
              <a:cxnLst/>
              <a:rect l="l" t="t" r="r" b="b"/>
              <a:pathLst>
                <a:path w="354" h="690" extrusionOk="0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15"/>
            <p:cNvCxnSpPr/>
            <p:nvPr/>
          </p:nvCxnSpPr>
          <p:spPr>
            <a:xfrm>
              <a:off x="5957280" y="283752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8" name="Google Shape;148;p15"/>
          <p:cNvSpPr/>
          <p:nvPr/>
        </p:nvSpPr>
        <p:spPr>
          <a:xfrm>
            <a:off x="2184990" y="2032272"/>
            <a:ext cx="874014" cy="1384850"/>
          </a:xfrm>
          <a:custGeom>
            <a:avLst/>
            <a:gdLst/>
            <a:ahLst/>
            <a:cxnLst/>
            <a:rect l="l" t="t" r="r" b="b"/>
            <a:pathLst>
              <a:path w="38541" h="59391" extrusionOk="0">
                <a:moveTo>
                  <a:pt x="0" y="0"/>
                </a:moveTo>
                <a:lnTo>
                  <a:pt x="23693" y="0"/>
                </a:lnTo>
                <a:lnTo>
                  <a:pt x="23693" y="59391"/>
                </a:lnTo>
                <a:lnTo>
                  <a:pt x="38541" y="59391"/>
                </a:lnTo>
              </a:path>
            </a:pathLst>
          </a:cu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sp>
      <p:sp>
        <p:nvSpPr>
          <p:cNvPr id="149" name="Google Shape;149;p15"/>
          <p:cNvSpPr/>
          <p:nvPr/>
        </p:nvSpPr>
        <p:spPr>
          <a:xfrm>
            <a:off x="5530530" y="2281386"/>
            <a:ext cx="593282" cy="1153300"/>
          </a:xfrm>
          <a:custGeom>
            <a:avLst/>
            <a:gdLst/>
            <a:ahLst/>
            <a:cxnLst/>
            <a:rect l="l" t="t" r="r" b="b"/>
            <a:pathLst>
              <a:path w="17375" h="54020" extrusionOk="0">
                <a:moveTo>
                  <a:pt x="0" y="54020"/>
                </a:moveTo>
                <a:lnTo>
                  <a:pt x="7898" y="54020"/>
                </a:lnTo>
                <a:lnTo>
                  <a:pt x="7898" y="0"/>
                </a:lnTo>
                <a:lnTo>
                  <a:pt x="17375" y="0"/>
                </a:lnTo>
              </a:path>
            </a:pathLst>
          </a:cu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none" w="med" len="med"/>
          </a:ln>
        </p:spPr>
      </p:sp>
      <p:sp>
        <p:nvSpPr>
          <p:cNvPr id="150" name="Google Shape;138;p15">
            <a:extLst>
              <a:ext uri="{FF2B5EF4-FFF2-40B4-BE49-F238E27FC236}">
                <a16:creationId xmlns:a16="http://schemas.microsoft.com/office/drawing/2014/main" id="{0376FFBF-D7C4-4A56-9725-DA293A4F31B4}"/>
              </a:ext>
            </a:extLst>
          </p:cNvPr>
          <p:cNvSpPr txBox="1"/>
          <p:nvPr/>
        </p:nvSpPr>
        <p:spPr>
          <a:xfrm>
            <a:off x="7420574" y="3009451"/>
            <a:ext cx="11397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25" rIns="81625" bIns="408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strike="noStrike" dirty="0">
                <a:latin typeface="Verdana"/>
                <a:ea typeface="Verdana"/>
                <a:cs typeface="Verdana"/>
                <a:sym typeface="Verdana"/>
              </a:rPr>
              <a:t>Solicita Entrega Pedido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02;p15">
            <a:extLst>
              <a:ext uri="{FF2B5EF4-FFF2-40B4-BE49-F238E27FC236}">
                <a16:creationId xmlns:a16="http://schemas.microsoft.com/office/drawing/2014/main" id="{CF0D5BFC-F456-468A-9106-96FF453E8BD6}"/>
              </a:ext>
            </a:extLst>
          </p:cNvPr>
          <p:cNvGrpSpPr/>
          <p:nvPr/>
        </p:nvGrpSpPr>
        <p:grpSpPr>
          <a:xfrm rot="15986097" flipH="1">
            <a:off x="7174694" y="2665685"/>
            <a:ext cx="182521" cy="398396"/>
            <a:chOff x="5891400" y="4307040"/>
            <a:chExt cx="383760" cy="248400"/>
          </a:xfrm>
        </p:grpSpPr>
        <p:sp>
          <p:nvSpPr>
            <p:cNvPr id="152" name="Google Shape;103;p15">
              <a:extLst>
                <a:ext uri="{FF2B5EF4-FFF2-40B4-BE49-F238E27FC236}">
                  <a16:creationId xmlns:a16="http://schemas.microsoft.com/office/drawing/2014/main" id="{B74414BA-E41E-4250-906E-6E61A1706319}"/>
                </a:ext>
              </a:extLst>
            </p:cNvPr>
            <p:cNvSpPr/>
            <p:nvPr/>
          </p:nvSpPr>
          <p:spPr>
            <a:xfrm>
              <a:off x="6147720" y="4307040"/>
              <a:ext cx="127440" cy="248400"/>
            </a:xfrm>
            <a:custGeom>
              <a:avLst/>
              <a:gdLst/>
              <a:ahLst/>
              <a:cxnLst/>
              <a:rect l="l" t="t" r="r" b="b"/>
              <a:pathLst>
                <a:path w="354" h="690" extrusionOk="0">
                  <a:moveTo>
                    <a:pt x="352" y="0"/>
                  </a:moveTo>
                  <a:cubicBezTo>
                    <a:pt x="351" y="0"/>
                    <a:pt x="351" y="0"/>
                    <a:pt x="350" y="1"/>
                  </a:cubicBezTo>
                  <a:cubicBezTo>
                    <a:pt x="350" y="1"/>
                    <a:pt x="349" y="1"/>
                    <a:pt x="349" y="2"/>
                  </a:cubicBezTo>
                  <a:cubicBezTo>
                    <a:pt x="348" y="3"/>
                    <a:pt x="348" y="3"/>
                    <a:pt x="348" y="4"/>
                  </a:cubicBezTo>
                  <a:lnTo>
                    <a:pt x="348" y="8"/>
                  </a:lnTo>
                  <a:cubicBezTo>
                    <a:pt x="347" y="8"/>
                    <a:pt x="346" y="8"/>
                    <a:pt x="345" y="8"/>
                  </a:cubicBezTo>
                  <a:cubicBezTo>
                    <a:pt x="298" y="8"/>
                    <a:pt x="252" y="17"/>
                    <a:pt x="211" y="33"/>
                  </a:cubicBezTo>
                  <a:cubicBezTo>
                    <a:pt x="171" y="50"/>
                    <a:pt x="135" y="75"/>
                    <a:pt x="104" y="104"/>
                  </a:cubicBezTo>
                  <a:cubicBezTo>
                    <a:pt x="75" y="135"/>
                    <a:pt x="50" y="171"/>
                    <a:pt x="33" y="211"/>
                  </a:cubicBezTo>
                  <a:cubicBezTo>
                    <a:pt x="17" y="252"/>
                    <a:pt x="8" y="298"/>
                    <a:pt x="8" y="345"/>
                  </a:cubicBezTo>
                  <a:cubicBezTo>
                    <a:pt x="8" y="392"/>
                    <a:pt x="17" y="437"/>
                    <a:pt x="33" y="478"/>
                  </a:cubicBezTo>
                  <a:cubicBezTo>
                    <a:pt x="50" y="519"/>
                    <a:pt x="75" y="555"/>
                    <a:pt x="104" y="585"/>
                  </a:cubicBezTo>
                  <a:cubicBezTo>
                    <a:pt x="135" y="615"/>
                    <a:pt x="171" y="640"/>
                    <a:pt x="211" y="656"/>
                  </a:cubicBezTo>
                  <a:cubicBezTo>
                    <a:pt x="252" y="673"/>
                    <a:pt x="298" y="683"/>
                    <a:pt x="345" y="683"/>
                  </a:cubicBezTo>
                  <a:cubicBezTo>
                    <a:pt x="346" y="683"/>
                    <a:pt x="347" y="683"/>
                    <a:pt x="348" y="683"/>
                  </a:cubicBezTo>
                  <a:lnTo>
                    <a:pt x="348" y="689"/>
                  </a:lnTo>
                  <a:cubicBezTo>
                    <a:pt x="347" y="689"/>
                    <a:pt x="346" y="689"/>
                    <a:pt x="345" y="689"/>
                  </a:cubicBezTo>
                  <a:cubicBezTo>
                    <a:pt x="296" y="689"/>
                    <a:pt x="250" y="680"/>
                    <a:pt x="208" y="663"/>
                  </a:cubicBezTo>
                  <a:cubicBezTo>
                    <a:pt x="167" y="646"/>
                    <a:pt x="130" y="621"/>
                    <a:pt x="99" y="590"/>
                  </a:cubicBezTo>
                  <a:cubicBezTo>
                    <a:pt x="68" y="559"/>
                    <a:pt x="43" y="522"/>
                    <a:pt x="27" y="481"/>
                  </a:cubicBezTo>
                  <a:cubicBezTo>
                    <a:pt x="10" y="439"/>
                    <a:pt x="0" y="393"/>
                    <a:pt x="0" y="345"/>
                  </a:cubicBezTo>
                  <a:cubicBezTo>
                    <a:pt x="0" y="296"/>
                    <a:pt x="10" y="250"/>
                    <a:pt x="27" y="208"/>
                  </a:cubicBezTo>
                  <a:cubicBezTo>
                    <a:pt x="43" y="167"/>
                    <a:pt x="68" y="130"/>
                    <a:pt x="99" y="99"/>
                  </a:cubicBezTo>
                  <a:cubicBezTo>
                    <a:pt x="130" y="68"/>
                    <a:pt x="167" y="43"/>
                    <a:pt x="208" y="27"/>
                  </a:cubicBezTo>
                  <a:cubicBezTo>
                    <a:pt x="250" y="10"/>
                    <a:pt x="296" y="0"/>
                    <a:pt x="345" y="0"/>
                  </a:cubicBezTo>
                  <a:cubicBezTo>
                    <a:pt x="347" y="0"/>
                    <a:pt x="350" y="0"/>
                    <a:pt x="353" y="0"/>
                  </a:cubicBezTo>
                  <a:lnTo>
                    <a:pt x="352" y="0"/>
                  </a:lnTo>
                </a:path>
              </a:pathLst>
            </a:custGeom>
            <a:solidFill>
              <a:srgbClr val="000000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2925" tIns="82925" rIns="82925" bIns="82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3" name="Google Shape;104;p15">
              <a:extLst>
                <a:ext uri="{FF2B5EF4-FFF2-40B4-BE49-F238E27FC236}">
                  <a16:creationId xmlns:a16="http://schemas.microsoft.com/office/drawing/2014/main" id="{AE6321F2-43FC-424E-8022-3685D244C235}"/>
                </a:ext>
              </a:extLst>
            </p:cNvPr>
            <p:cNvCxnSpPr/>
            <p:nvPr/>
          </p:nvCxnSpPr>
          <p:spPr>
            <a:xfrm>
              <a:off x="5891400" y="4430880"/>
              <a:ext cx="2520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/>
          <p:nvPr/>
        </p:nvSpPr>
        <p:spPr>
          <a:xfrm>
            <a:off x="1294500" y="1458600"/>
            <a:ext cx="1830900" cy="98100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0" u="none" strike="noStrike" cap="none">
                <a:solidFill>
                  <a:srgbClr val="666666"/>
                </a:solidFill>
              </a:rPr>
              <a:t>«component»</a:t>
            </a:r>
            <a:endParaRPr sz="1600" i="0" u="none" strike="noStrike" cap="none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i="0" u="none" strike="noStrike" cap="none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Componente A</a:t>
            </a:r>
            <a:endParaRPr sz="1800" i="0" u="none" strike="noStrike" cap="none"/>
          </a:p>
        </p:txBody>
      </p:sp>
      <p:cxnSp>
        <p:nvCxnSpPr>
          <p:cNvPr id="155" name="Google Shape;155;p16"/>
          <p:cNvCxnSpPr/>
          <p:nvPr/>
        </p:nvCxnSpPr>
        <p:spPr>
          <a:xfrm>
            <a:off x="3125215" y="2189400"/>
            <a:ext cx="566400" cy="0"/>
          </a:xfrm>
          <a:prstGeom prst="straightConnector1">
            <a:avLst/>
          </a:prstGeom>
          <a:noFill/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3707695" y="2076360"/>
            <a:ext cx="116280" cy="226440"/>
          </a:xfrm>
          <a:custGeom>
            <a:avLst/>
            <a:gdLst/>
            <a:ahLst/>
            <a:cxnLst/>
            <a:rect l="l" t="t" r="r" b="b"/>
            <a:pathLst>
              <a:path w="323" h="629" extrusionOk="0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3154125" y="2302450"/>
            <a:ext cx="14139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0" u="none" strike="noStrike" cap="none"/>
              <a:t>I</a:t>
            </a:r>
            <a:r>
              <a:rPr lang="en" sz="1500"/>
              <a:t>nterface B</a:t>
            </a:r>
            <a:endParaRPr sz="1500" strike="noStrike"/>
          </a:p>
        </p:txBody>
      </p:sp>
      <p:sp>
        <p:nvSpPr>
          <p:cNvPr id="158" name="Google Shape;158;p16"/>
          <p:cNvSpPr/>
          <p:nvPr/>
        </p:nvSpPr>
        <p:spPr>
          <a:xfrm>
            <a:off x="3744775" y="1458600"/>
            <a:ext cx="221700" cy="221700"/>
          </a:xfrm>
          <a:prstGeom prst="ellipse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9" name="Google Shape;159;p16"/>
          <p:cNvCxnSpPr/>
          <p:nvPr/>
        </p:nvCxnSpPr>
        <p:spPr>
          <a:xfrm>
            <a:off x="3125215" y="1569120"/>
            <a:ext cx="619500" cy="0"/>
          </a:xfrm>
          <a:prstGeom prst="straightConnector1">
            <a:avLst/>
          </a:prstGeom>
          <a:noFill/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" name="Google Shape;160;p16"/>
          <p:cNvSpPr txBox="1"/>
          <p:nvPr/>
        </p:nvSpPr>
        <p:spPr>
          <a:xfrm>
            <a:off x="3125226" y="1673525"/>
            <a:ext cx="13665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/>
              <a:t>I</a:t>
            </a:r>
            <a:r>
              <a:rPr lang="en" sz="1500"/>
              <a:t>nterface A</a:t>
            </a:r>
            <a:endParaRPr sz="1500" strike="noStrike"/>
          </a:p>
        </p:txBody>
      </p:sp>
      <p:sp>
        <p:nvSpPr>
          <p:cNvPr id="161" name="Google Shape;161;p16"/>
          <p:cNvSpPr/>
          <p:nvPr/>
        </p:nvSpPr>
        <p:spPr>
          <a:xfrm>
            <a:off x="6161825" y="1477675"/>
            <a:ext cx="1830900" cy="98100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rgbClr val="666666"/>
                </a:solidFill>
              </a:rPr>
              <a:t>«component»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Componente B</a:t>
            </a:r>
            <a:endParaRPr sz="1600">
              <a:solidFill>
                <a:srgbClr val="666666"/>
              </a:solidFill>
            </a:endParaRPr>
          </a:p>
        </p:txBody>
      </p:sp>
      <p:grpSp>
        <p:nvGrpSpPr>
          <p:cNvPr id="162" name="Google Shape;162;p16"/>
          <p:cNvGrpSpPr/>
          <p:nvPr/>
        </p:nvGrpSpPr>
        <p:grpSpPr>
          <a:xfrm>
            <a:off x="5679415" y="2095440"/>
            <a:ext cx="482400" cy="226440"/>
            <a:chOff x="4613040" y="5077440"/>
            <a:chExt cx="482400" cy="226440"/>
          </a:xfrm>
        </p:grpSpPr>
        <p:cxnSp>
          <p:nvCxnSpPr>
            <p:cNvPr id="163" name="Google Shape;163;p16"/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4" name="Google Shape;164;p16"/>
            <p:cNvSpPr/>
            <p:nvPr/>
          </p:nvSpPr>
          <p:spPr>
            <a:xfrm>
              <a:off x="4613040" y="5077440"/>
              <a:ext cx="116280" cy="22644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6"/>
          <p:cNvSpPr txBox="1"/>
          <p:nvPr/>
        </p:nvSpPr>
        <p:spPr>
          <a:xfrm>
            <a:off x="5156701" y="2467550"/>
            <a:ext cx="13665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Interface C</a:t>
            </a:r>
            <a:endParaRPr sz="1500" strike="noStrike"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5536555" y="1477680"/>
            <a:ext cx="625260" cy="221700"/>
            <a:chOff x="4470180" y="4459680"/>
            <a:chExt cx="625260" cy="221700"/>
          </a:xfrm>
        </p:grpSpPr>
        <p:sp>
          <p:nvSpPr>
            <p:cNvPr id="167" name="Google Shape;167;p16"/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8" name="Google Shape;168;p16"/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9" name="Google Shape;169;p16"/>
          <p:cNvSpPr txBox="1"/>
          <p:nvPr/>
        </p:nvSpPr>
        <p:spPr>
          <a:xfrm>
            <a:off x="4734600" y="1683950"/>
            <a:ext cx="13665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Interface B</a:t>
            </a:r>
            <a:endParaRPr sz="1500" strike="noStrike"/>
          </a:p>
        </p:txBody>
      </p:sp>
      <p:sp>
        <p:nvSpPr>
          <p:cNvPr id="170" name="Google Shape;170;p16"/>
          <p:cNvSpPr/>
          <p:nvPr/>
        </p:nvSpPr>
        <p:spPr>
          <a:xfrm>
            <a:off x="3823615" y="1631760"/>
            <a:ext cx="1830960" cy="577080"/>
          </a:xfrm>
          <a:custGeom>
            <a:avLst/>
            <a:gdLst/>
            <a:ahLst/>
            <a:cxnLst/>
            <a:rect l="l" t="t" r="r" b="b"/>
            <a:pathLst>
              <a:path w="5086" h="1603" extrusionOk="0">
                <a:moveTo>
                  <a:pt x="0" y="1602"/>
                </a:moveTo>
                <a:lnTo>
                  <a:pt x="2196" y="1602"/>
                </a:lnTo>
                <a:lnTo>
                  <a:pt x="2196" y="0"/>
                </a:lnTo>
                <a:lnTo>
                  <a:pt x="5060" y="0"/>
                </a:lnTo>
                <a:lnTo>
                  <a:pt x="5085" y="0"/>
                </a:lnTo>
              </a:path>
            </a:pathLst>
          </a:cu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sp>
      <p:sp>
        <p:nvSpPr>
          <p:cNvPr id="171" name="Google Shape;171;p16"/>
          <p:cNvSpPr/>
          <p:nvPr/>
        </p:nvSpPr>
        <p:spPr>
          <a:xfrm>
            <a:off x="6170100" y="3015600"/>
            <a:ext cx="1830900" cy="98100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rgbClr val="666666"/>
                </a:solidFill>
              </a:rPr>
              <a:t>«component»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Componente C</a:t>
            </a:r>
            <a:endParaRPr sz="1600">
              <a:solidFill>
                <a:srgbClr val="666666"/>
              </a:solidFill>
            </a:endParaRPr>
          </a:p>
        </p:txBody>
      </p:sp>
      <p:grpSp>
        <p:nvGrpSpPr>
          <p:cNvPr id="172" name="Google Shape;172;p16"/>
          <p:cNvGrpSpPr/>
          <p:nvPr/>
        </p:nvGrpSpPr>
        <p:grpSpPr>
          <a:xfrm>
            <a:off x="5544835" y="3015600"/>
            <a:ext cx="625260" cy="221700"/>
            <a:chOff x="4478460" y="5997600"/>
            <a:chExt cx="625260" cy="221700"/>
          </a:xfrm>
        </p:grpSpPr>
        <p:sp>
          <p:nvSpPr>
            <p:cNvPr id="173" name="Google Shape;173;p16"/>
            <p:cNvSpPr/>
            <p:nvPr/>
          </p:nvSpPr>
          <p:spPr>
            <a:xfrm flipH="1">
              <a:off x="4478460" y="5997600"/>
              <a:ext cx="221700" cy="2217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16"/>
            <p:cNvCxnSpPr/>
            <p:nvPr/>
          </p:nvCxnSpPr>
          <p:spPr>
            <a:xfrm rot="10800000">
              <a:off x="4700220" y="6108120"/>
              <a:ext cx="4035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75" name="Google Shape;175;p16"/>
          <p:cNvSpPr txBox="1"/>
          <p:nvPr/>
        </p:nvSpPr>
        <p:spPr>
          <a:xfrm>
            <a:off x="4886325" y="3318000"/>
            <a:ext cx="13035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Interface C</a:t>
            </a:r>
            <a:endParaRPr sz="1500" strike="noStrike"/>
          </a:p>
        </p:txBody>
      </p:sp>
      <p:sp>
        <p:nvSpPr>
          <p:cNvPr id="176" name="Google Shape;176;p16"/>
          <p:cNvSpPr/>
          <p:nvPr/>
        </p:nvSpPr>
        <p:spPr>
          <a:xfrm>
            <a:off x="5112415" y="2208480"/>
            <a:ext cx="568440" cy="935280"/>
          </a:xfrm>
          <a:custGeom>
            <a:avLst/>
            <a:gdLst/>
            <a:ahLst/>
            <a:cxnLst/>
            <a:rect l="l" t="t" r="r" b="b"/>
            <a:pathLst>
              <a:path w="1579" h="2598" extrusionOk="0">
                <a:moveTo>
                  <a:pt x="1335" y="0"/>
                </a:moveTo>
                <a:lnTo>
                  <a:pt x="0" y="0"/>
                </a:lnTo>
                <a:lnTo>
                  <a:pt x="0" y="2597"/>
                </a:lnTo>
                <a:lnTo>
                  <a:pt x="1578" y="2597"/>
                </a:lnTo>
              </a:path>
            </a:pathLst>
          </a:cu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sp>
      <p:sp>
        <p:nvSpPr>
          <p:cNvPr id="177" name="Google Shape;177;p16"/>
          <p:cNvSpPr/>
          <p:nvPr/>
        </p:nvSpPr>
        <p:spPr>
          <a:xfrm>
            <a:off x="1609725" y="2381250"/>
            <a:ext cx="266700" cy="276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 txBox="1"/>
          <p:nvPr/>
        </p:nvSpPr>
        <p:spPr>
          <a:xfrm>
            <a:off x="1377050" y="2690100"/>
            <a:ext cx="766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 1</a:t>
            </a:r>
            <a:endParaRPr sz="1500" strike="noStrike"/>
          </a:p>
        </p:txBody>
      </p:sp>
      <p:sp>
        <p:nvSpPr>
          <p:cNvPr id="179" name="Google Shape;179;p16"/>
          <p:cNvSpPr/>
          <p:nvPr/>
        </p:nvSpPr>
        <p:spPr>
          <a:xfrm>
            <a:off x="2676525" y="2379775"/>
            <a:ext cx="266700" cy="276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2443850" y="2688625"/>
            <a:ext cx="766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 2</a:t>
            </a:r>
            <a:endParaRPr sz="1500" strike="noStrike"/>
          </a:p>
        </p:txBody>
      </p:sp>
      <p:sp>
        <p:nvSpPr>
          <p:cNvPr id="181" name="Google Shape;181;p16"/>
          <p:cNvSpPr/>
          <p:nvPr/>
        </p:nvSpPr>
        <p:spPr>
          <a:xfrm>
            <a:off x="6962775" y="3962400"/>
            <a:ext cx="266700" cy="276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"/>
          <p:cNvSpPr txBox="1"/>
          <p:nvPr/>
        </p:nvSpPr>
        <p:spPr>
          <a:xfrm>
            <a:off x="6730100" y="4271250"/>
            <a:ext cx="766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 3</a:t>
            </a:r>
            <a:endParaRPr sz="1500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/>
          <p:nvPr/>
        </p:nvSpPr>
        <p:spPr>
          <a:xfrm>
            <a:off x="206300" y="242025"/>
            <a:ext cx="1830900" cy="98100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0" u="none" strike="noStrike" cap="none">
                <a:solidFill>
                  <a:srgbClr val="666666"/>
                </a:solidFill>
              </a:rPr>
              <a:t>«component»</a:t>
            </a:r>
            <a:endParaRPr sz="1600" i="0" u="none" strike="noStrike" cap="none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i="0" u="none" strike="noStrike" cap="none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Componente A</a:t>
            </a:r>
            <a:endParaRPr sz="1800" i="0" u="none" strike="noStrike" cap="none"/>
          </a:p>
        </p:txBody>
      </p:sp>
      <p:cxnSp>
        <p:nvCxnSpPr>
          <p:cNvPr id="188" name="Google Shape;188;p17"/>
          <p:cNvCxnSpPr/>
          <p:nvPr/>
        </p:nvCxnSpPr>
        <p:spPr>
          <a:xfrm>
            <a:off x="2037015" y="972825"/>
            <a:ext cx="566400" cy="0"/>
          </a:xfrm>
          <a:prstGeom prst="straightConnector1">
            <a:avLst/>
          </a:prstGeom>
          <a:noFill/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9" name="Google Shape;189;p17"/>
          <p:cNvSpPr/>
          <p:nvPr/>
        </p:nvSpPr>
        <p:spPr>
          <a:xfrm>
            <a:off x="2619495" y="859785"/>
            <a:ext cx="116280" cy="226440"/>
          </a:xfrm>
          <a:custGeom>
            <a:avLst/>
            <a:gdLst/>
            <a:ahLst/>
            <a:cxnLst/>
            <a:rect l="l" t="t" r="r" b="b"/>
            <a:pathLst>
              <a:path w="323" h="629" extrusionOk="0">
                <a:moveTo>
                  <a:pt x="320" y="0"/>
                </a:moveTo>
                <a:lnTo>
                  <a:pt x="319" y="1"/>
                </a:lnTo>
                <a:cubicBezTo>
                  <a:pt x="319" y="1"/>
                  <a:pt x="318" y="1"/>
                  <a:pt x="318" y="2"/>
                </a:cubicBezTo>
                <a:cubicBezTo>
                  <a:pt x="317" y="3"/>
                  <a:pt x="317" y="3"/>
                  <a:pt x="317" y="4"/>
                </a:cubicBezTo>
                <a:lnTo>
                  <a:pt x="317" y="7"/>
                </a:lnTo>
                <a:cubicBezTo>
                  <a:pt x="316" y="7"/>
                  <a:pt x="315" y="7"/>
                  <a:pt x="314" y="7"/>
                </a:cubicBezTo>
                <a:cubicBezTo>
                  <a:pt x="271" y="7"/>
                  <a:pt x="230" y="15"/>
                  <a:pt x="192" y="30"/>
                </a:cubicBezTo>
                <a:cubicBezTo>
                  <a:pt x="156" y="45"/>
                  <a:pt x="123" y="68"/>
                  <a:pt x="95" y="95"/>
                </a:cubicBezTo>
                <a:cubicBezTo>
                  <a:pt x="68" y="123"/>
                  <a:pt x="45" y="156"/>
                  <a:pt x="30" y="192"/>
                </a:cubicBezTo>
                <a:cubicBezTo>
                  <a:pt x="15" y="230"/>
                  <a:pt x="7" y="271"/>
                  <a:pt x="7" y="314"/>
                </a:cubicBezTo>
                <a:cubicBezTo>
                  <a:pt x="7" y="357"/>
                  <a:pt x="15" y="398"/>
                  <a:pt x="30" y="436"/>
                </a:cubicBezTo>
                <a:cubicBezTo>
                  <a:pt x="45" y="473"/>
                  <a:pt x="68" y="506"/>
                  <a:pt x="95" y="533"/>
                </a:cubicBezTo>
                <a:cubicBezTo>
                  <a:pt x="123" y="560"/>
                  <a:pt x="156" y="583"/>
                  <a:pt x="192" y="598"/>
                </a:cubicBezTo>
                <a:cubicBezTo>
                  <a:pt x="230" y="613"/>
                  <a:pt x="271" y="622"/>
                  <a:pt x="314" y="622"/>
                </a:cubicBezTo>
                <a:cubicBezTo>
                  <a:pt x="315" y="622"/>
                  <a:pt x="316" y="622"/>
                  <a:pt x="317" y="622"/>
                </a:cubicBezTo>
                <a:lnTo>
                  <a:pt x="317" y="628"/>
                </a:lnTo>
                <a:cubicBezTo>
                  <a:pt x="316" y="628"/>
                  <a:pt x="315" y="628"/>
                  <a:pt x="314" y="628"/>
                </a:cubicBezTo>
                <a:cubicBezTo>
                  <a:pt x="270" y="628"/>
                  <a:pt x="228" y="620"/>
                  <a:pt x="190" y="604"/>
                </a:cubicBezTo>
                <a:cubicBezTo>
                  <a:pt x="152" y="589"/>
                  <a:pt x="118" y="566"/>
                  <a:pt x="90" y="538"/>
                </a:cubicBezTo>
                <a:cubicBezTo>
                  <a:pt x="62" y="510"/>
                  <a:pt x="39" y="476"/>
                  <a:pt x="24" y="438"/>
                </a:cubicBezTo>
                <a:cubicBezTo>
                  <a:pt x="9" y="400"/>
                  <a:pt x="0" y="358"/>
                  <a:pt x="0" y="314"/>
                </a:cubicBezTo>
                <a:cubicBezTo>
                  <a:pt x="0" y="270"/>
                  <a:pt x="9" y="228"/>
                  <a:pt x="24" y="190"/>
                </a:cubicBezTo>
                <a:cubicBezTo>
                  <a:pt x="39" y="152"/>
                  <a:pt x="62" y="118"/>
                  <a:pt x="90" y="90"/>
                </a:cubicBezTo>
                <a:cubicBezTo>
                  <a:pt x="118" y="62"/>
                  <a:pt x="152" y="39"/>
                  <a:pt x="190" y="24"/>
                </a:cubicBezTo>
                <a:cubicBezTo>
                  <a:pt x="228" y="9"/>
                  <a:pt x="270" y="0"/>
                  <a:pt x="314" y="0"/>
                </a:cubicBezTo>
                <a:cubicBezTo>
                  <a:pt x="316" y="0"/>
                  <a:pt x="319" y="0"/>
                  <a:pt x="322" y="0"/>
                </a:cubicBezTo>
                <a:lnTo>
                  <a:pt x="320" y="0"/>
                </a:lnTo>
              </a:path>
            </a:pathLst>
          </a:custGeom>
          <a:solidFill>
            <a:srgbClr val="000000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 txBox="1"/>
          <p:nvPr/>
        </p:nvSpPr>
        <p:spPr>
          <a:xfrm>
            <a:off x="2065925" y="1085875"/>
            <a:ext cx="14139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0" u="none" strike="noStrike" cap="none"/>
              <a:t>I</a:t>
            </a:r>
            <a:r>
              <a:rPr lang="en" sz="1500"/>
              <a:t>nterface B</a:t>
            </a:r>
            <a:endParaRPr sz="1500" strike="noStrike"/>
          </a:p>
        </p:txBody>
      </p:sp>
      <p:sp>
        <p:nvSpPr>
          <p:cNvPr id="191" name="Google Shape;191;p17"/>
          <p:cNvSpPr/>
          <p:nvPr/>
        </p:nvSpPr>
        <p:spPr>
          <a:xfrm>
            <a:off x="2656575" y="242025"/>
            <a:ext cx="221700" cy="221700"/>
          </a:xfrm>
          <a:prstGeom prst="ellipse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2" name="Google Shape;192;p17"/>
          <p:cNvCxnSpPr/>
          <p:nvPr/>
        </p:nvCxnSpPr>
        <p:spPr>
          <a:xfrm>
            <a:off x="2037015" y="352545"/>
            <a:ext cx="619500" cy="0"/>
          </a:xfrm>
          <a:prstGeom prst="straightConnector1">
            <a:avLst/>
          </a:prstGeom>
          <a:noFill/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17"/>
          <p:cNvSpPr txBox="1"/>
          <p:nvPr/>
        </p:nvSpPr>
        <p:spPr>
          <a:xfrm>
            <a:off x="2037026" y="456950"/>
            <a:ext cx="13665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strike="noStrike"/>
              <a:t>I</a:t>
            </a:r>
            <a:r>
              <a:rPr lang="en" sz="1500"/>
              <a:t>nterface A</a:t>
            </a:r>
            <a:endParaRPr sz="1500" strike="noStrike"/>
          </a:p>
        </p:txBody>
      </p:sp>
      <p:sp>
        <p:nvSpPr>
          <p:cNvPr id="194" name="Google Shape;194;p17"/>
          <p:cNvSpPr/>
          <p:nvPr/>
        </p:nvSpPr>
        <p:spPr>
          <a:xfrm>
            <a:off x="5073625" y="261100"/>
            <a:ext cx="3963000" cy="213150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rgbClr val="666666"/>
                </a:solidFill>
              </a:rPr>
              <a:t>«component»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Componente de Predição</a:t>
            </a:r>
            <a:endParaRPr sz="1600">
              <a:solidFill>
                <a:srgbClr val="666666"/>
              </a:solidFill>
            </a:endParaRPr>
          </a:p>
        </p:txBody>
      </p:sp>
      <p:grpSp>
        <p:nvGrpSpPr>
          <p:cNvPr id="195" name="Google Shape;195;p17"/>
          <p:cNvGrpSpPr/>
          <p:nvPr/>
        </p:nvGrpSpPr>
        <p:grpSpPr>
          <a:xfrm>
            <a:off x="4600452" y="1628840"/>
            <a:ext cx="482400" cy="226440"/>
            <a:chOff x="4613040" y="5077440"/>
            <a:chExt cx="482400" cy="226440"/>
          </a:xfrm>
        </p:grpSpPr>
        <p:cxnSp>
          <p:nvCxnSpPr>
            <p:cNvPr id="196" name="Google Shape;196;p17"/>
            <p:cNvCxnSpPr/>
            <p:nvPr/>
          </p:nvCxnSpPr>
          <p:spPr>
            <a:xfrm rot="10800000">
              <a:off x="4745040" y="5190480"/>
              <a:ext cx="3504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7" name="Google Shape;197;p17"/>
            <p:cNvSpPr/>
            <p:nvPr/>
          </p:nvSpPr>
          <p:spPr>
            <a:xfrm>
              <a:off x="4613040" y="5077440"/>
              <a:ext cx="116280" cy="226440"/>
            </a:xfrm>
            <a:custGeom>
              <a:avLst/>
              <a:gdLst/>
              <a:ahLst/>
              <a:cxnLst/>
              <a:rect l="l" t="t" r="r" b="b"/>
              <a:pathLst>
                <a:path w="323" h="629" extrusionOk="0">
                  <a:moveTo>
                    <a:pt x="1" y="0"/>
                  </a:move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lnTo>
                    <a:pt x="4" y="7"/>
                  </a:lnTo>
                  <a:cubicBezTo>
                    <a:pt x="5" y="7"/>
                    <a:pt x="6" y="7"/>
                    <a:pt x="7" y="7"/>
                  </a:cubicBezTo>
                  <a:cubicBezTo>
                    <a:pt x="50" y="7"/>
                    <a:pt x="92" y="15"/>
                    <a:pt x="129" y="30"/>
                  </a:cubicBezTo>
                  <a:cubicBezTo>
                    <a:pt x="166" y="45"/>
                    <a:pt x="199" y="68"/>
                    <a:pt x="226" y="95"/>
                  </a:cubicBezTo>
                  <a:cubicBezTo>
                    <a:pt x="254" y="123"/>
                    <a:pt x="276" y="156"/>
                    <a:pt x="291" y="192"/>
                  </a:cubicBezTo>
                  <a:cubicBezTo>
                    <a:pt x="306" y="230"/>
                    <a:pt x="314" y="271"/>
                    <a:pt x="314" y="314"/>
                  </a:cubicBezTo>
                  <a:cubicBezTo>
                    <a:pt x="314" y="357"/>
                    <a:pt x="306" y="398"/>
                    <a:pt x="291" y="436"/>
                  </a:cubicBezTo>
                  <a:cubicBezTo>
                    <a:pt x="276" y="473"/>
                    <a:pt x="254" y="506"/>
                    <a:pt x="226" y="533"/>
                  </a:cubicBezTo>
                  <a:cubicBezTo>
                    <a:pt x="199" y="560"/>
                    <a:pt x="166" y="583"/>
                    <a:pt x="129" y="598"/>
                  </a:cubicBezTo>
                  <a:cubicBezTo>
                    <a:pt x="92" y="613"/>
                    <a:pt x="50" y="622"/>
                    <a:pt x="7" y="622"/>
                  </a:cubicBezTo>
                  <a:cubicBezTo>
                    <a:pt x="6" y="622"/>
                    <a:pt x="5" y="622"/>
                    <a:pt x="4" y="622"/>
                  </a:cubicBezTo>
                  <a:lnTo>
                    <a:pt x="4" y="628"/>
                  </a:lnTo>
                  <a:cubicBezTo>
                    <a:pt x="5" y="628"/>
                    <a:pt x="6" y="628"/>
                    <a:pt x="7" y="628"/>
                  </a:cubicBezTo>
                  <a:cubicBezTo>
                    <a:pt x="51" y="628"/>
                    <a:pt x="94" y="620"/>
                    <a:pt x="132" y="604"/>
                  </a:cubicBezTo>
                  <a:cubicBezTo>
                    <a:pt x="169" y="589"/>
                    <a:pt x="203" y="566"/>
                    <a:pt x="231" y="538"/>
                  </a:cubicBezTo>
                  <a:cubicBezTo>
                    <a:pt x="259" y="510"/>
                    <a:pt x="282" y="476"/>
                    <a:pt x="297" y="438"/>
                  </a:cubicBezTo>
                  <a:cubicBezTo>
                    <a:pt x="313" y="400"/>
                    <a:pt x="322" y="358"/>
                    <a:pt x="322" y="314"/>
                  </a:cubicBezTo>
                  <a:cubicBezTo>
                    <a:pt x="322" y="270"/>
                    <a:pt x="313" y="228"/>
                    <a:pt x="297" y="190"/>
                  </a:cubicBezTo>
                  <a:cubicBezTo>
                    <a:pt x="282" y="152"/>
                    <a:pt x="259" y="118"/>
                    <a:pt x="231" y="90"/>
                  </a:cubicBezTo>
                  <a:cubicBezTo>
                    <a:pt x="203" y="62"/>
                    <a:pt x="169" y="39"/>
                    <a:pt x="132" y="24"/>
                  </a:cubicBezTo>
                  <a:cubicBezTo>
                    <a:pt x="94" y="9"/>
                    <a:pt x="51" y="0"/>
                    <a:pt x="7" y="0"/>
                  </a:cubicBezTo>
                  <a:cubicBezTo>
                    <a:pt x="5" y="0"/>
                    <a:pt x="3" y="0"/>
                    <a:pt x="0" y="0"/>
                  </a:cubicBez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17"/>
          <p:cNvSpPr txBox="1"/>
          <p:nvPr/>
        </p:nvSpPr>
        <p:spPr>
          <a:xfrm>
            <a:off x="3690724" y="1271000"/>
            <a:ext cx="11874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Interface C</a:t>
            </a:r>
            <a:endParaRPr sz="1500" strike="noStrike"/>
          </a:p>
        </p:txBody>
      </p:sp>
      <p:grpSp>
        <p:nvGrpSpPr>
          <p:cNvPr id="199" name="Google Shape;199;p17"/>
          <p:cNvGrpSpPr/>
          <p:nvPr/>
        </p:nvGrpSpPr>
        <p:grpSpPr>
          <a:xfrm>
            <a:off x="4448355" y="261105"/>
            <a:ext cx="625260" cy="221700"/>
            <a:chOff x="4470180" y="4459680"/>
            <a:chExt cx="625260" cy="221700"/>
          </a:xfrm>
        </p:grpSpPr>
        <p:sp>
          <p:nvSpPr>
            <p:cNvPr id="200" name="Google Shape;200;p17"/>
            <p:cNvSpPr/>
            <p:nvPr/>
          </p:nvSpPr>
          <p:spPr>
            <a:xfrm flipH="1">
              <a:off x="4470180" y="4459680"/>
              <a:ext cx="221700" cy="2217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1" name="Google Shape;201;p17"/>
            <p:cNvCxnSpPr/>
            <p:nvPr/>
          </p:nvCxnSpPr>
          <p:spPr>
            <a:xfrm rot="10800000">
              <a:off x="4691940" y="4570200"/>
              <a:ext cx="4035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02" name="Google Shape;202;p17"/>
          <p:cNvSpPr txBox="1"/>
          <p:nvPr/>
        </p:nvSpPr>
        <p:spPr>
          <a:xfrm>
            <a:off x="3646400" y="467375"/>
            <a:ext cx="13665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Interface B</a:t>
            </a:r>
            <a:endParaRPr sz="1500" strike="noStrike"/>
          </a:p>
        </p:txBody>
      </p:sp>
      <p:sp>
        <p:nvSpPr>
          <p:cNvPr id="203" name="Google Shape;203;p17"/>
          <p:cNvSpPr/>
          <p:nvPr/>
        </p:nvSpPr>
        <p:spPr>
          <a:xfrm>
            <a:off x="2735415" y="415185"/>
            <a:ext cx="1830960" cy="577080"/>
          </a:xfrm>
          <a:custGeom>
            <a:avLst/>
            <a:gdLst/>
            <a:ahLst/>
            <a:cxnLst/>
            <a:rect l="l" t="t" r="r" b="b"/>
            <a:pathLst>
              <a:path w="5086" h="1603" extrusionOk="0">
                <a:moveTo>
                  <a:pt x="0" y="1602"/>
                </a:moveTo>
                <a:lnTo>
                  <a:pt x="2196" y="1602"/>
                </a:lnTo>
                <a:lnTo>
                  <a:pt x="2196" y="0"/>
                </a:lnTo>
                <a:lnTo>
                  <a:pt x="5060" y="0"/>
                </a:lnTo>
                <a:lnTo>
                  <a:pt x="5085" y="0"/>
                </a:lnTo>
              </a:path>
            </a:pathLst>
          </a:cu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sp>
      <p:sp>
        <p:nvSpPr>
          <p:cNvPr id="204" name="Google Shape;204;p17"/>
          <p:cNvSpPr/>
          <p:nvPr/>
        </p:nvSpPr>
        <p:spPr>
          <a:xfrm>
            <a:off x="5237350" y="2762950"/>
            <a:ext cx="1830900" cy="981000"/>
          </a:xfrm>
          <a:prstGeom prst="rect">
            <a:avLst/>
          </a:prstGeom>
          <a:solidFill>
            <a:srgbClr val="FFFFFF"/>
          </a:solidFill>
          <a:ln w="29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9400" rIns="104400" bIns="594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rgbClr val="666666"/>
                </a:solidFill>
              </a:rPr>
              <a:t>«component»</a:t>
            </a:r>
            <a:endParaRPr sz="1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Componente C</a:t>
            </a:r>
            <a:endParaRPr sz="1600">
              <a:solidFill>
                <a:srgbClr val="666666"/>
              </a:solidFill>
            </a:endParaRPr>
          </a:p>
        </p:txBody>
      </p:sp>
      <p:grpSp>
        <p:nvGrpSpPr>
          <p:cNvPr id="205" name="Google Shape;205;p17"/>
          <p:cNvGrpSpPr/>
          <p:nvPr/>
        </p:nvGrpSpPr>
        <p:grpSpPr>
          <a:xfrm>
            <a:off x="4612085" y="2762950"/>
            <a:ext cx="625260" cy="221700"/>
            <a:chOff x="4478460" y="5997600"/>
            <a:chExt cx="625260" cy="221700"/>
          </a:xfrm>
        </p:grpSpPr>
        <p:sp>
          <p:nvSpPr>
            <p:cNvPr id="206" name="Google Shape;206;p17"/>
            <p:cNvSpPr/>
            <p:nvPr/>
          </p:nvSpPr>
          <p:spPr>
            <a:xfrm flipH="1">
              <a:off x="4478460" y="5997600"/>
              <a:ext cx="221700" cy="221700"/>
            </a:xfrm>
            <a:prstGeom prst="ellipse">
              <a:avLst/>
            </a:prstGeom>
            <a:solidFill>
              <a:srgbClr val="FFFFFF"/>
            </a:solidFill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7" name="Google Shape;207;p17"/>
            <p:cNvCxnSpPr/>
            <p:nvPr/>
          </p:nvCxnSpPr>
          <p:spPr>
            <a:xfrm rot="10800000">
              <a:off x="4700220" y="6108120"/>
              <a:ext cx="403500" cy="0"/>
            </a:xfrm>
            <a:prstGeom prst="straightConnector1">
              <a:avLst/>
            </a:prstGeom>
            <a:noFill/>
            <a:ln w="29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08" name="Google Shape;208;p17"/>
          <p:cNvSpPr txBox="1"/>
          <p:nvPr/>
        </p:nvSpPr>
        <p:spPr>
          <a:xfrm>
            <a:off x="3953575" y="3065350"/>
            <a:ext cx="13035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Interface C</a:t>
            </a:r>
            <a:endParaRPr sz="1500" strike="noStrike"/>
          </a:p>
        </p:txBody>
      </p:sp>
      <p:sp>
        <p:nvSpPr>
          <p:cNvPr id="209" name="Google Shape;209;p17"/>
          <p:cNvSpPr/>
          <p:nvPr/>
        </p:nvSpPr>
        <p:spPr>
          <a:xfrm>
            <a:off x="4179675" y="1730255"/>
            <a:ext cx="568424" cy="1142276"/>
          </a:xfrm>
          <a:custGeom>
            <a:avLst/>
            <a:gdLst/>
            <a:ahLst/>
            <a:cxnLst/>
            <a:rect l="l" t="t" r="r" b="b"/>
            <a:pathLst>
              <a:path w="1579" h="2598" extrusionOk="0">
                <a:moveTo>
                  <a:pt x="1335" y="0"/>
                </a:moveTo>
                <a:lnTo>
                  <a:pt x="0" y="0"/>
                </a:lnTo>
                <a:lnTo>
                  <a:pt x="0" y="2597"/>
                </a:lnTo>
                <a:lnTo>
                  <a:pt x="1578" y="2597"/>
                </a:lnTo>
              </a:path>
            </a:pathLst>
          </a:custGeom>
          <a:noFill/>
          <a:ln w="291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sp>
      <p:sp>
        <p:nvSpPr>
          <p:cNvPr id="210" name="Google Shape;210;p17"/>
          <p:cNvSpPr/>
          <p:nvPr/>
        </p:nvSpPr>
        <p:spPr>
          <a:xfrm>
            <a:off x="521525" y="1164675"/>
            <a:ext cx="266700" cy="276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 txBox="1"/>
          <p:nvPr/>
        </p:nvSpPr>
        <p:spPr>
          <a:xfrm>
            <a:off x="288850" y="1473525"/>
            <a:ext cx="766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 1</a:t>
            </a:r>
            <a:endParaRPr sz="1500" strike="noStrike"/>
          </a:p>
        </p:txBody>
      </p:sp>
      <p:sp>
        <p:nvSpPr>
          <p:cNvPr id="212" name="Google Shape;212;p17"/>
          <p:cNvSpPr/>
          <p:nvPr/>
        </p:nvSpPr>
        <p:spPr>
          <a:xfrm>
            <a:off x="1588325" y="1163200"/>
            <a:ext cx="266700" cy="276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 txBox="1"/>
          <p:nvPr/>
        </p:nvSpPr>
        <p:spPr>
          <a:xfrm>
            <a:off x="1355650" y="1472050"/>
            <a:ext cx="766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 2</a:t>
            </a:r>
            <a:endParaRPr sz="1500" strike="noStrike"/>
          </a:p>
        </p:txBody>
      </p:sp>
      <p:sp>
        <p:nvSpPr>
          <p:cNvPr id="214" name="Google Shape;214;p17"/>
          <p:cNvSpPr/>
          <p:nvPr/>
        </p:nvSpPr>
        <p:spPr>
          <a:xfrm>
            <a:off x="6030025" y="3709750"/>
            <a:ext cx="266700" cy="276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 txBox="1"/>
          <p:nvPr/>
        </p:nvSpPr>
        <p:spPr>
          <a:xfrm>
            <a:off x="5797350" y="5237800"/>
            <a:ext cx="7662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Prop 3</a:t>
            </a:r>
            <a:endParaRPr sz="1500" strike="noStrike"/>
          </a:p>
        </p:txBody>
      </p:sp>
      <p:pic>
        <p:nvPicPr>
          <p:cNvPr id="216" name="Google Shape;2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138" y="1090147"/>
            <a:ext cx="3823974" cy="1203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113</Words>
  <Application>Microsoft Office PowerPoint</Application>
  <PresentationFormat>Apresentação na tela (16:9)</PresentationFormat>
  <Paragraphs>59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Verdana</vt:lpstr>
      <vt:lpstr>Simple Light</vt:lpstr>
      <vt:lpstr>Diagramas de Referência Laboratório 1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de Referência Laboratório 1</dc:title>
  <dc:creator>SONY</dc:creator>
  <cp:lastModifiedBy>SONY</cp:lastModifiedBy>
  <cp:revision>2</cp:revision>
  <dcterms:modified xsi:type="dcterms:W3CDTF">2021-08-03T23:21:36Z</dcterms:modified>
</cp:coreProperties>
</file>