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F89B8-A62F-4216-A96B-05480943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1DDEE-3EAC-4C98-A582-9345C2DF7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93C0B-187D-45FA-AC95-6BC83059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77E871-ADB3-415B-A3BE-6DA198D7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6B618-58D1-4037-87D7-67CB3D2E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59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099B1-6C5E-4642-AA46-04A5AAE3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7C75F6-9811-4075-81B2-BA7A5446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4ADA5-317E-4E21-BC26-6C8E7FBA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1396B-DCAB-4BCE-99A1-E2B66461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4FB8F-4C2B-498E-9E52-EB2574F1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0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CBBCB5-BA11-4AC1-A7D3-52C6AA682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07D0F8-8092-456F-9DD6-657FBE00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6CC25-E1B3-4182-B6ED-A6EF84B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0A32C-CE39-480F-856D-71503E88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E8DD25-9B68-4D44-B449-260D4F35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3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E7039-2B0B-4D26-9872-ACDD96A8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1DCD4-79FA-4F1A-ACD8-073681F1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921F2E-EBA6-47EE-BAD0-59EB2C78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9EB4F-CB15-4DF8-A4C0-32F52C77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92236E-5445-46C1-BAF0-E5378AC7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77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F6B47-CB5D-4E78-95ED-456955A7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78D49-8B10-4DA8-895B-DFF79341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74399-9103-4768-A72F-9AA02E7D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08B1BA-1A5D-4E5B-945F-4BDCE637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0E061-39C7-4417-872D-B031FF8B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06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7C23-0087-4756-ADDF-6AF5D20F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3E4A8-C0E2-4D66-81E8-66FC88FC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11BA32-18D9-47EB-8026-EEF26DE22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05C8A-F927-4326-AEC5-68D240C7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9F849-16B3-4019-AB2A-157DCFC1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349D9-431A-4B3F-947C-1B9D661A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133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C566E-60E4-4B40-87F0-CE15EEE6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F0D22-FAE6-4EE1-B843-9BBD12940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70C84C-93C4-4B54-A7FC-E073BB4F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764165-9BF5-44D7-A4AE-6270702B4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BBE57C-BA0E-4CC1-B267-1F27E984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488B5F-E367-41F0-87BD-7D13424F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92910E-3A19-4C3E-BD45-A7E6EDBE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FE3D60-87DD-4FCE-ACC7-694C1C24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52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810E4-E059-475A-8E7A-79BD7A81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741207-F122-4AF6-B0D8-E2021130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3A78CA-1A8E-44E2-9973-AAECBA29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FA6C90-7F48-4534-AD56-81783BCA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77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38378E-F56E-4691-855F-21461C91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6EC97D-A27D-4E03-BF8A-1EA8BFDA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546530-4DC7-40A9-89FA-1444BF35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99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76B1E-4534-49E9-BE68-A1F75BFF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5E162-B7BB-4583-A29F-3EF1CAA7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72B2E4-ECDD-43EA-B81A-A6D3FAA3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1C6176-321C-4C43-B686-A50A4A8A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EB83FD-1BE9-4696-B65D-D1888AA9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FF9851-4D92-45C1-BBE4-62EAEE23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35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A410B-AF46-42F8-B379-1BB11164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9ACC31-30A0-4520-A398-324F71A85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5A3AA5-241A-4334-A0BA-6DD28034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609C9-B79C-4A71-B4D2-EC123886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908F1B-FA83-4C25-8B22-845C501E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A4B13E-11D7-4BC3-B723-DEA0A309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86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E098E-256B-4763-87D3-54ACCDC6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B61E4A-9572-4999-B3F2-3C57E535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5358A-3928-4FC3-B3D3-E5D5E5F4E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480F-FEAD-411C-B28D-677224679E77}" type="datetimeFigureOut">
              <a:rPr lang="es-CO" smtClean="0"/>
              <a:t>17/03/2022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402E5-B64A-493D-B135-F5E524C6C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3BF3-3E26-477E-AE15-4FDE54E8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A6DFC-C4FE-4EFA-8A6A-7410EFAB00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78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E4B14FC-7D23-406C-87E7-BED93C31C192}"/>
              </a:ext>
            </a:extLst>
          </p:cNvPr>
          <p:cNvSpPr/>
          <p:nvPr/>
        </p:nvSpPr>
        <p:spPr>
          <a:xfrm>
            <a:off x="463744" y="1778481"/>
            <a:ext cx="6221416" cy="37856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B42C74D-84C7-46B0-AEB6-CD686DF0FCA0}"/>
              </a:ext>
            </a:extLst>
          </p:cNvPr>
          <p:cNvSpPr/>
          <p:nvPr/>
        </p:nvSpPr>
        <p:spPr>
          <a:xfrm>
            <a:off x="886138" y="1963144"/>
            <a:ext cx="579902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Autómata Resaltador de Sintaxis de Código en Python</a:t>
            </a:r>
            <a:endParaRPr lang="es-CO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94C3BA6-D724-4B2E-9BB5-74B4DCA0FA6F}"/>
              </a:ext>
            </a:extLst>
          </p:cNvPr>
          <p:cNvSpPr/>
          <p:nvPr/>
        </p:nvSpPr>
        <p:spPr>
          <a:xfrm>
            <a:off x="6978620" y="2382380"/>
            <a:ext cx="4281992" cy="257785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BCAF80C-1EE6-40A4-9B19-F1D06263F79B}"/>
              </a:ext>
            </a:extLst>
          </p:cNvPr>
          <p:cNvSpPr/>
          <p:nvPr/>
        </p:nvSpPr>
        <p:spPr>
          <a:xfrm>
            <a:off x="6831890" y="3071140"/>
            <a:ext cx="457545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Marcos Duván Nítola Rodríguez</a:t>
            </a:r>
          </a:p>
          <a:p>
            <a:pPr algn="ctr"/>
            <a:r>
              <a:rPr lang="es-E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Jefersson Alejandro Galeano</a:t>
            </a:r>
          </a:p>
          <a:p>
            <a:pPr algn="ctr"/>
            <a:r>
              <a:rPr lang="es-E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Diego Andrés Toscano Zabala</a:t>
            </a:r>
            <a:endParaRPr lang="es-CO" sz="2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78085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TOSCANO</dc:creator>
  <cp:lastModifiedBy>DIEGO TOSCANO</cp:lastModifiedBy>
  <cp:revision>1</cp:revision>
  <dcterms:created xsi:type="dcterms:W3CDTF">2022-03-17T16:27:38Z</dcterms:created>
  <dcterms:modified xsi:type="dcterms:W3CDTF">2022-03-17T16:28:41Z</dcterms:modified>
</cp:coreProperties>
</file>