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61" d="100"/>
          <a:sy n="61" d="100"/>
        </p:scale>
        <p:origin x="66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15/08/2018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70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0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35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00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01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783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5727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15/08/2018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68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15/08/2018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25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6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875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687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62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94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15/08/2018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830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103697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715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919536" y="3068960"/>
            <a:ext cx="8077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</a:rPr>
              <a:t>Academia de Computación</a:t>
            </a:r>
            <a:endParaRPr lang="es-ES" sz="5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143672" y="4149080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i="1" dirty="0"/>
              <a:t>El logro más impresionante de la industria del software es su continua anulación de los constantes y asombrosos logros de la industria del hardware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 err="1" smtClean="0"/>
              <a:t>Especialidados</a:t>
            </a:r>
            <a:r>
              <a:rPr lang="es-ES" dirty="0" smtClean="0"/>
              <a:t> en los siguientes temas.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b="1" dirty="0"/>
              <a:t>Programación:</a:t>
            </a:r>
            <a:r>
              <a:rPr lang="pt-BR" dirty="0"/>
              <a:t> Visual Basic, Visual </a:t>
            </a:r>
            <a:r>
              <a:rPr lang="pt-BR" dirty="0" smtClean="0"/>
              <a:t>C#, </a:t>
            </a:r>
            <a:r>
              <a:rPr lang="pt-BR" dirty="0"/>
              <a:t>Visual Web Developer, Visual </a:t>
            </a:r>
            <a:r>
              <a:rPr lang="pt-BR" dirty="0" smtClean="0"/>
              <a:t>Java. Etc.</a:t>
            </a:r>
            <a:endParaRPr lang="es-ES" dirty="0"/>
          </a:p>
          <a:p>
            <a:r>
              <a:rPr lang="es-GT" b="1" dirty="0"/>
              <a:t>Diseño Gráfico:</a:t>
            </a:r>
            <a:r>
              <a:rPr lang="es-GT" dirty="0"/>
              <a:t> Dreamweaver, Photoshop, Indesing, Fireworks, Ilustrator, </a:t>
            </a:r>
            <a:r>
              <a:rPr lang="es-GT" dirty="0" smtClean="0"/>
              <a:t>Flash. etc. </a:t>
            </a:r>
            <a:endParaRPr lang="es-ES" dirty="0"/>
          </a:p>
          <a:p>
            <a:pPr rtl="0"/>
            <a:r>
              <a:rPr lang="es-ES" dirty="0" smtClean="0"/>
              <a:t> </a:t>
            </a:r>
            <a:r>
              <a:rPr lang="es-ES" dirty="0"/>
              <a:t>R</a:t>
            </a:r>
            <a:r>
              <a:rPr lang="es-ES" dirty="0" smtClean="0"/>
              <a:t>ed, hardware, software, mantenimiento y reparación.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1412776"/>
            <a:ext cx="8915399" cy="2114774"/>
          </a:xfrm>
        </p:spPr>
        <p:txBody>
          <a:bodyPr rtlCol="0">
            <a:norm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Dirección</a:t>
            </a:r>
            <a:r>
              <a:rPr lang="es-ES" dirty="0" smtClean="0">
                <a:solidFill>
                  <a:schemeClr val="bg1"/>
                </a:solidFill>
              </a:rPr>
              <a:t>: </a:t>
            </a:r>
            <a:r>
              <a:rPr lang="es-GT" dirty="0">
                <a:solidFill>
                  <a:schemeClr val="bg1"/>
                </a:solidFill>
              </a:rPr>
              <a:t>1ra. Calle, lote 15-68 Santa Isabel II Villa Nueva (6,17 km)</a:t>
            </a:r>
            <a:r>
              <a:rPr lang="es-GT" dirty="0">
                <a:solidFill>
                  <a:schemeClr val="bg1"/>
                </a:solidFill>
              </a:rPr>
              <a:t/>
            </a:r>
            <a:br>
              <a:rPr lang="es-GT" dirty="0">
                <a:solidFill>
                  <a:schemeClr val="bg1"/>
                </a:solidFill>
              </a:rPr>
            </a:br>
            <a:r>
              <a:rPr lang="es-GT" dirty="0">
                <a:solidFill>
                  <a:schemeClr val="bg1"/>
                </a:solidFill>
              </a:rPr>
              <a:t>502 Ciudad de Guatemala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1624" y="620688"/>
            <a:ext cx="5688632" cy="2520280"/>
          </a:xfrm>
        </p:spPr>
        <p:txBody>
          <a:bodyPr rtlCol="0">
            <a:normAutofit/>
          </a:bodyPr>
          <a:lstStyle/>
          <a:p>
            <a:r>
              <a:rPr lang="es-ES" sz="4400" dirty="0" smtClean="0">
                <a:solidFill>
                  <a:schemeClr val="accent1"/>
                </a:solidFill>
              </a:rPr>
              <a:t>Teléfonos: </a:t>
            </a:r>
            <a:r>
              <a:rPr lang="es-GT" sz="4400" dirty="0" smtClean="0"/>
              <a:t> </a:t>
            </a:r>
            <a:r>
              <a:rPr lang="es-GT" dirty="0" smtClean="0">
                <a:solidFill>
                  <a:schemeClr val="bg1"/>
                </a:solidFill>
              </a:rPr>
              <a:t>4724-4369</a:t>
            </a:r>
            <a:r>
              <a:rPr lang="es-GT" dirty="0">
                <a:solidFill>
                  <a:schemeClr val="bg1"/>
                </a:solidFill>
              </a:rPr>
              <a:t/>
            </a:r>
            <a:br>
              <a:rPr lang="es-GT" dirty="0">
                <a:solidFill>
                  <a:schemeClr val="bg1"/>
                </a:solidFill>
              </a:rPr>
            </a:br>
            <a:r>
              <a:rPr lang="es-GT" dirty="0">
                <a:solidFill>
                  <a:schemeClr val="bg1"/>
                </a:solidFill>
              </a:rPr>
              <a:t>			    </a:t>
            </a:r>
            <a:r>
              <a:rPr lang="es-GT" dirty="0" smtClean="0">
                <a:solidFill>
                  <a:schemeClr val="bg1"/>
                </a:solidFill>
              </a:rPr>
              <a:t>         5837-8860</a:t>
            </a:r>
            <a:r>
              <a:rPr lang="es-GT" dirty="0">
                <a:solidFill>
                  <a:schemeClr val="bg1"/>
                </a:solidFill>
              </a:rPr>
              <a:t/>
            </a:r>
            <a:br>
              <a:rPr lang="es-GT" dirty="0">
                <a:solidFill>
                  <a:schemeClr val="bg1"/>
                </a:solidFill>
              </a:rPr>
            </a:br>
            <a:r>
              <a:rPr lang="es-GT" dirty="0">
                <a:solidFill>
                  <a:schemeClr val="bg1"/>
                </a:solidFill>
              </a:rPr>
              <a:t>			   	</a:t>
            </a:r>
            <a:r>
              <a:rPr lang="es-GT" dirty="0" smtClean="0">
                <a:solidFill>
                  <a:schemeClr val="bg1"/>
                </a:solidFill>
              </a:rPr>
              <a:t>         5245-5484</a:t>
            </a:r>
            <a:r>
              <a:rPr lang="es-GT" dirty="0">
                <a:solidFill>
                  <a:schemeClr val="bg1"/>
                </a:solidFill>
              </a:rPr>
              <a:t/>
            </a:r>
            <a:br>
              <a:rPr lang="es-GT" dirty="0">
                <a:solidFill>
                  <a:schemeClr val="bg1"/>
                </a:solidFill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3512" y="620688"/>
            <a:ext cx="8911687" cy="128089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800" dirty="0" smtClean="0">
                <a:solidFill>
                  <a:schemeClr val="accent1"/>
                </a:solidFill>
              </a:rPr>
              <a:t>Horarios: </a:t>
            </a:r>
            <a:r>
              <a:rPr lang="es-ES" sz="4800" dirty="0" smtClean="0">
                <a:solidFill>
                  <a:schemeClr val="bg1"/>
                </a:solidFill>
              </a:rPr>
              <a:t>lunes a sábado de </a:t>
            </a:r>
            <a:br>
              <a:rPr lang="es-ES" sz="4800" dirty="0" smtClean="0">
                <a:solidFill>
                  <a:schemeClr val="bg1"/>
                </a:solidFill>
              </a:rPr>
            </a:br>
            <a:r>
              <a:rPr lang="es-ES" sz="4800" dirty="0">
                <a:solidFill>
                  <a:schemeClr val="bg1"/>
                </a:solidFill>
              </a:rPr>
              <a:t> </a:t>
            </a:r>
            <a:r>
              <a:rPr lang="es-ES" sz="4800" dirty="0" smtClean="0">
                <a:solidFill>
                  <a:schemeClr val="bg1"/>
                </a:solidFill>
              </a:rPr>
              <a:t>					 9am a 4pm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3558" t="9844" b="6485"/>
          <a:stretch/>
        </p:blipFill>
        <p:spPr>
          <a:xfrm>
            <a:off x="3503712" y="399679"/>
            <a:ext cx="5505128" cy="612068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 rot="16200000">
            <a:off x="976265" y="1268760"/>
            <a:ext cx="2637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croquis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67</Words>
  <Application>Microsoft Office PowerPoint</Application>
  <PresentationFormat>Panorámica</PresentationFormat>
  <Paragraphs>15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Candara</vt:lpstr>
      <vt:lpstr>Century Gothic</vt:lpstr>
      <vt:lpstr>Wingdings 3</vt:lpstr>
      <vt:lpstr>Espiral</vt:lpstr>
      <vt:lpstr>Presentación de PowerPoint</vt:lpstr>
      <vt:lpstr>Especialidados en los siguientes temas.</vt:lpstr>
      <vt:lpstr>Dirección: 1ra. Calle, lote 15-68 Santa Isabel II Villa Nueva (6,17 km) 502 Ciudad de Guatemala</vt:lpstr>
      <vt:lpstr>Teléfonos:  4724-4369                 5837-8860                 5245-5484 </vt:lpstr>
      <vt:lpstr>Horarios: lunes a sábado de         9am a 4pm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2018-08-15T15:48:39Z</dcterms:created>
  <dcterms:modified xsi:type="dcterms:W3CDTF">2018-08-15T17:20:56Z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