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3" r:id="rId2"/>
    <p:sldId id="295" r:id="rId3"/>
    <p:sldId id="296" r:id="rId4"/>
    <p:sldId id="256" r:id="rId5"/>
    <p:sldId id="297" r:id="rId6"/>
    <p:sldId id="298" r:id="rId7"/>
    <p:sldId id="299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0648E-D0A4-46EC-8809-0411E8C0303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BFEE4-4FA0-4CAB-B885-C590EB35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8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6BBBD8-6578-4FA9-B38D-6B7F2A2ABE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75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CB9C-58FA-B1DB-3C94-2484BA1E6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5A2C2-188F-B0CB-080F-CB01AD202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EBAD-EF96-033D-2856-FF33E298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1E7B-A0D1-B0AD-BC38-C6609267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A16A-7AC7-7772-EA87-98E002FA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5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A99D-1D5D-BC47-09C0-2D5C4B4C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E9F05-7A98-A5D0-97DD-617B9E02F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3D218-1AA0-0FB7-EF82-784F8D59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EF47-7FAD-C0ED-D5F6-A9525EDA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CAB53-D7A8-61BF-53A9-A62FCD7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BFFDD-3AEF-B450-8D85-CC0E4CBDC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4B5E-4D87-FCCE-ACAF-C19B572FB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D61DB-20C2-A72E-616C-D81F2377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90C8-EC8F-6E12-071A-418F1164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4DC6-173C-5A76-EB3E-009E3281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0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7D80-E042-3E78-26D6-F93DDC64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F283-672F-D148-263D-5EB1331F1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45F2-E42B-DF23-92D7-B54B266B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6EDBA-E01C-DBF4-1C49-998691D7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7791B-BF3B-AFAF-AF86-6FE6623F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2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D6F6-2487-95E5-D0AA-531A88F6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C68BF-9CB8-E1D4-2D96-959D15E4E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A953B-AC1E-A379-30E5-F3CA359F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0A32-0D3B-F46E-2D9B-08E362A4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05259-862B-894D-BFA0-BDF470FB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2A6A-C46F-F24B-59DF-82B2F1D5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E281-68D3-6D2F-E63A-74DA902FE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F0702-C6E4-EF33-44CF-C4F489286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A11C5-421D-CA01-7870-FE37FDA3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8FA07-AF51-D261-D232-2B3DBCE6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D0B86-28AE-32A9-CE2F-690B943A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EF9A-99AF-843B-219C-5EA5F6D1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FD3D2-2798-2F84-6A94-0B1C87981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BE92F-EB03-B9B5-E8B4-1F25EA9D7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0BBB9-481C-E704-F760-B8E49CDED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825D7-1766-7AFD-AC09-F021085F6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AEBB4-BB75-B645-59BF-258E5524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0A1BC-78E9-12A4-B278-308A12F5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2D3AE-F229-00F1-6E90-EB5E9EC6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6C6C-CDF8-4AEE-908A-F2854269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422FE-1F5F-57AB-D451-ABB25AF7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E240D-96A4-C543-D8C5-03067A9A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507D6-146D-4394-B8BA-1DBADD32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7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AD277-6579-E192-11E4-1EC474D8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4A4D6-FB9A-83BC-E36C-65649010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845FB-4EE7-B034-313A-3B309110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0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E497-6731-DC44-0681-7A2DBF3F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0EBD-0124-4D4B-D0A7-A33F1E2C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F6462-E892-9688-9BFB-C4C87D0EF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C5840-0ABE-6080-4E90-BB423E8F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3A032-E727-7CBA-8C54-00285428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CD9-CD15-B9FE-3BB7-7EB729CF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012E3-D355-527E-F424-B98DF70BC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954B1-222C-5511-FEDF-FF2EA145C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75CCC-E2A7-4B50-7D00-9714716F7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29787-074D-160E-DF0B-7B9C0744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5A18B-7FC1-9493-A06C-F5D39C58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08DA3-BD3F-98BF-8AFC-B1F71DBF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0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89E4E-ECDA-7DC9-4855-796A1AD0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2CF4F-F7B8-D00B-6228-70E89ECD6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35D85-ABDB-5EF6-6DB2-77C807CDA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71C68-41E2-44A8-86D1-43B63FB46CF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4E3FC-4DA5-507D-D2E4-6093DB2C9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224AC-B59D-BD4A-0181-14E22CE29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51BBB-CC79-4FB6-BB77-D93958D9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7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6E58CAF-95C9-3676-5001-58134C6FEA1A}"/>
              </a:ext>
            </a:extLst>
          </p:cNvPr>
          <p:cNvSpPr/>
          <p:nvPr/>
        </p:nvSpPr>
        <p:spPr>
          <a:xfrm>
            <a:off x="25075" y="428799"/>
            <a:ext cx="12166925" cy="5695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C7B8A72-A189-886C-26B6-A6539485C65F}"/>
              </a:ext>
            </a:extLst>
          </p:cNvPr>
          <p:cNvSpPr/>
          <p:nvPr/>
        </p:nvSpPr>
        <p:spPr>
          <a:xfrm>
            <a:off x="181743" y="506997"/>
            <a:ext cx="11772569" cy="5363261"/>
          </a:xfrm>
          <a:prstGeom prst="roundRect">
            <a:avLst>
              <a:gd name="adj" fmla="val 1162"/>
            </a:avLst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C3AFF8D-80CD-D8D6-489C-D2E689B0B122}"/>
              </a:ext>
            </a:extLst>
          </p:cNvPr>
          <p:cNvSpPr/>
          <p:nvPr/>
        </p:nvSpPr>
        <p:spPr>
          <a:xfrm>
            <a:off x="381425" y="617208"/>
            <a:ext cx="11430245" cy="229803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NTDP Track:  CSC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9AE775-32BA-BADB-73A8-28D11D87BB99}"/>
              </a:ext>
            </a:extLst>
          </p:cNvPr>
          <p:cNvSpPr/>
          <p:nvPr/>
        </p:nvSpPr>
        <p:spPr>
          <a:xfrm>
            <a:off x="9617110" y="956725"/>
            <a:ext cx="2194560" cy="1920240"/>
          </a:xfrm>
          <a:prstGeom prst="roundRect">
            <a:avLst>
              <a:gd name="adj" fmla="val 605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9CEDCCD6-C931-7645-A287-C73382069C84}"/>
              </a:ext>
            </a:extLst>
          </p:cNvPr>
          <p:cNvSpPr/>
          <p:nvPr/>
        </p:nvSpPr>
        <p:spPr>
          <a:xfrm>
            <a:off x="10152831" y="1410198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2: NTDP VILT Day 1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EEDE1AC-4D5E-31CB-8EFE-9F10066411E2}"/>
              </a:ext>
            </a:extLst>
          </p:cNvPr>
          <p:cNvSpPr/>
          <p:nvPr/>
        </p:nvSpPr>
        <p:spPr>
          <a:xfrm>
            <a:off x="10152831" y="1732992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2: NTDP VILT Day 2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62F3C94C-457A-7108-7AF4-45DB64288928}"/>
              </a:ext>
            </a:extLst>
          </p:cNvPr>
          <p:cNvSpPr/>
          <p:nvPr/>
        </p:nvSpPr>
        <p:spPr>
          <a:xfrm>
            <a:off x="10152831" y="2056604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2: NTDP VILT Day 3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ABCDADED-2288-85E0-6878-80044E869CDC}"/>
              </a:ext>
            </a:extLst>
          </p:cNvPr>
          <p:cNvSpPr/>
          <p:nvPr/>
        </p:nvSpPr>
        <p:spPr>
          <a:xfrm>
            <a:off x="10152831" y="2391662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2: NTDP VILT Day 4 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3712C7AF-3D25-D184-55A7-1DC369F37C78}"/>
              </a:ext>
            </a:extLst>
          </p:cNvPr>
          <p:cNvSpPr/>
          <p:nvPr/>
        </p:nvSpPr>
        <p:spPr>
          <a:xfrm>
            <a:off x="10152831" y="1065727"/>
            <a:ext cx="1554480" cy="190536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VILT Week 2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6061F6C-7BD0-AF44-A8C5-3831288AD3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9705289" y="1410198"/>
            <a:ext cx="441714" cy="21888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186ACAE-21ED-57DB-9761-C7EEBC90E6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2"/>
          <a:stretch/>
        </p:blipFill>
        <p:spPr>
          <a:xfrm rot="10800000">
            <a:off x="9705289" y="2391663"/>
            <a:ext cx="441714" cy="21069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C63671B-5DCA-9486-2082-3717F62BE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9705289" y="1732992"/>
            <a:ext cx="441714" cy="21888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D73CD8A1-1AD3-343E-2A34-CC8F03D45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9705289" y="2056604"/>
            <a:ext cx="441714" cy="21888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E90FC2F-A8DF-DF5D-EB72-35A454378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9705289" y="1065727"/>
            <a:ext cx="441714" cy="218885"/>
          </a:xfrm>
          <a:prstGeom prst="rect">
            <a:avLst/>
          </a:prstGeom>
        </p:spPr>
      </p:pic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B170CD71-90F4-F78C-24D3-820C8087E46C}"/>
              </a:ext>
            </a:extLst>
          </p:cNvPr>
          <p:cNvSpPr/>
          <p:nvPr/>
        </p:nvSpPr>
        <p:spPr>
          <a:xfrm>
            <a:off x="9617111" y="2962598"/>
            <a:ext cx="2194560" cy="1920240"/>
          </a:xfrm>
          <a:prstGeom prst="roundRect">
            <a:avLst>
              <a:gd name="adj" fmla="val 605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3F4ACFDD-CAA1-B00E-33CD-6D4CD1EE8401}"/>
              </a:ext>
            </a:extLst>
          </p:cNvPr>
          <p:cNvSpPr/>
          <p:nvPr/>
        </p:nvSpPr>
        <p:spPr>
          <a:xfrm>
            <a:off x="10152831" y="3403258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4: NTDP VILT Day 1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1CE3A428-FCBC-B9D5-A686-CC609D18FBB7}"/>
              </a:ext>
            </a:extLst>
          </p:cNvPr>
          <p:cNvSpPr/>
          <p:nvPr/>
        </p:nvSpPr>
        <p:spPr>
          <a:xfrm>
            <a:off x="10152831" y="3735937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4: NTDP VILT Day 2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13330432-9E4F-5DEB-52A9-99DE1118542F}"/>
              </a:ext>
            </a:extLst>
          </p:cNvPr>
          <p:cNvSpPr/>
          <p:nvPr/>
        </p:nvSpPr>
        <p:spPr>
          <a:xfrm>
            <a:off x="10152831" y="4059993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4: NTDP VILT Day 3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89ABD257-6AF1-07B0-D423-564875A8544A}"/>
              </a:ext>
            </a:extLst>
          </p:cNvPr>
          <p:cNvSpPr/>
          <p:nvPr/>
        </p:nvSpPr>
        <p:spPr>
          <a:xfrm>
            <a:off x="10152831" y="4388109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4: NTDP VILT Day 4 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8A0FD5B8-E846-AAEA-56BB-7F4D286EA038}"/>
              </a:ext>
            </a:extLst>
          </p:cNvPr>
          <p:cNvSpPr/>
          <p:nvPr/>
        </p:nvSpPr>
        <p:spPr>
          <a:xfrm>
            <a:off x="10152831" y="3080789"/>
            <a:ext cx="1554480" cy="190536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VILT Week 4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35EE2FA1-47DD-1C03-8891-33E8CF5FE8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2"/>
          <a:stretch/>
        </p:blipFill>
        <p:spPr>
          <a:xfrm rot="10800000">
            <a:off x="9705289" y="4388109"/>
            <a:ext cx="441714" cy="2106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AA6EC7DC-38CE-4883-8C3E-16EC667ECE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2"/>
          <a:stretch/>
        </p:blipFill>
        <p:spPr>
          <a:xfrm rot="10800000">
            <a:off x="9705289" y="3080790"/>
            <a:ext cx="441714" cy="210691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091210F7-BF22-8E80-A9C6-4273066771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2"/>
          <a:stretch/>
        </p:blipFill>
        <p:spPr>
          <a:xfrm rot="10800000">
            <a:off x="9705289" y="3403259"/>
            <a:ext cx="441714" cy="210691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52C023F4-E600-C0CE-3E80-BA3B90677A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2"/>
          <a:stretch/>
        </p:blipFill>
        <p:spPr>
          <a:xfrm rot="10800000">
            <a:off x="9705289" y="3735938"/>
            <a:ext cx="441714" cy="210691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158262DF-3FEC-439E-3751-02EFEB04FF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2"/>
          <a:stretch/>
        </p:blipFill>
        <p:spPr>
          <a:xfrm rot="10800000">
            <a:off x="9705289" y="4059994"/>
            <a:ext cx="441714" cy="210691"/>
          </a:xfrm>
          <a:prstGeom prst="rect">
            <a:avLst/>
          </a:prstGeom>
        </p:spPr>
      </p:pic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57E774B2-9501-1474-02B5-0ED8F18E47B5}"/>
              </a:ext>
            </a:extLst>
          </p:cNvPr>
          <p:cNvSpPr/>
          <p:nvPr/>
        </p:nvSpPr>
        <p:spPr>
          <a:xfrm>
            <a:off x="2355069" y="5075061"/>
            <a:ext cx="9476764" cy="636882"/>
          </a:xfrm>
          <a:prstGeom prst="roundRect">
            <a:avLst>
              <a:gd name="adj" fmla="val 1536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F2D6FE52-6E8D-21B1-CC3E-8975FD14A134}"/>
              </a:ext>
            </a:extLst>
          </p:cNvPr>
          <p:cNvSpPr/>
          <p:nvPr/>
        </p:nvSpPr>
        <p:spPr>
          <a:xfrm>
            <a:off x="3470722" y="5195415"/>
            <a:ext cx="8176859" cy="400042"/>
          </a:xfrm>
          <a:prstGeom prst="roundRect">
            <a:avLst>
              <a:gd name="adj" fmla="val 679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Track Set Up Notes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45B854AB-90F9-E2AE-B5A0-2E6B1E5198ED}"/>
              </a:ext>
            </a:extLst>
          </p:cNvPr>
          <p:cNvSpPr/>
          <p:nvPr/>
        </p:nvSpPr>
        <p:spPr>
          <a:xfrm>
            <a:off x="2443569" y="5183795"/>
            <a:ext cx="884442" cy="400042"/>
          </a:xfrm>
          <a:prstGeom prst="roundRect">
            <a:avLst>
              <a:gd name="adj" fmla="val 14941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Track Set Up Notes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B42F533-EFB2-AE64-B664-17C251E0E0FE}"/>
              </a:ext>
            </a:extLst>
          </p:cNvPr>
          <p:cNvSpPr/>
          <p:nvPr/>
        </p:nvSpPr>
        <p:spPr>
          <a:xfrm>
            <a:off x="4828320" y="961222"/>
            <a:ext cx="2286000" cy="3921616"/>
          </a:xfrm>
          <a:prstGeom prst="roundRect">
            <a:avLst>
              <a:gd name="adj" fmla="val 37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BEC872A-ACE6-AC0F-54DA-3BE08636DAB0}"/>
              </a:ext>
            </a:extLst>
          </p:cNvPr>
          <p:cNvSpPr/>
          <p:nvPr/>
        </p:nvSpPr>
        <p:spPr>
          <a:xfrm>
            <a:off x="5391922" y="1065727"/>
            <a:ext cx="1554480" cy="190536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Post-Class Data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364246F-475A-442E-A95C-5E6D5A1A1CF6}"/>
              </a:ext>
            </a:extLst>
          </p:cNvPr>
          <p:cNvSpPr/>
          <p:nvPr/>
        </p:nvSpPr>
        <p:spPr>
          <a:xfrm>
            <a:off x="5391922" y="3735937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Comments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0C58083-B7B2-0A0F-443B-82591F457318}"/>
              </a:ext>
            </a:extLst>
          </p:cNvPr>
          <p:cNvSpPr/>
          <p:nvPr/>
        </p:nvSpPr>
        <p:spPr>
          <a:xfrm>
            <a:off x="5391922" y="3080789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Enrolled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NTDP Course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1019ECC-309C-0727-25CE-54973AEB2371}"/>
              </a:ext>
            </a:extLst>
          </p:cNvPr>
          <p:cNvSpPr/>
          <p:nvPr/>
        </p:nvSpPr>
        <p:spPr>
          <a:xfrm>
            <a:off x="5391922" y="1732992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NTDP Class?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B7C3D57-60DB-9DDC-CB54-5EABA808D9E7}"/>
              </a:ext>
            </a:extLst>
          </p:cNvPr>
          <p:cNvSpPr/>
          <p:nvPr/>
        </p:nvSpPr>
        <p:spPr>
          <a:xfrm>
            <a:off x="5391922" y="2056604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Date NTDP Class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F6C2284-296B-694C-58D9-6A4DCBF69F0D}"/>
              </a:ext>
            </a:extLst>
          </p:cNvPr>
          <p:cNvSpPr/>
          <p:nvPr/>
        </p:nvSpPr>
        <p:spPr>
          <a:xfrm>
            <a:off x="5391922" y="1410198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Post Assessment/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EOC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278A0CF-E602-9DFB-1272-A3B76D1305B7}"/>
              </a:ext>
            </a:extLst>
          </p:cNvPr>
          <p:cNvSpPr/>
          <p:nvPr/>
        </p:nvSpPr>
        <p:spPr>
          <a:xfrm>
            <a:off x="5391922" y="2736114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TMS Credit Given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19B5D57-F880-5321-2FC3-D12C8E40936F}"/>
              </a:ext>
            </a:extLst>
          </p:cNvPr>
          <p:cNvSpPr/>
          <p:nvPr/>
        </p:nvSpPr>
        <p:spPr>
          <a:xfrm>
            <a:off x="5391922" y="2391662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Reason Not Completing NTDP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F268AA5-0BE2-41E2-6056-95CA63775028}"/>
              </a:ext>
            </a:extLst>
          </p:cNvPr>
          <p:cNvSpPr/>
          <p:nvPr/>
        </p:nvSpPr>
        <p:spPr>
          <a:xfrm>
            <a:off x="5391922" y="3403258"/>
            <a:ext cx="1554480" cy="187366"/>
          </a:xfrm>
          <a:prstGeom prst="roundRect">
            <a:avLst>
              <a:gd name="adj" fmla="val 31717"/>
            </a:avLst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 When Class Completed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E24B963-6309-B3CB-605C-1BC76D42A3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72"/>
          <a:stretch/>
        </p:blipFill>
        <p:spPr>
          <a:xfrm rot="10800000">
            <a:off x="4894494" y="2736114"/>
            <a:ext cx="441714" cy="210691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E218A425-02F2-2A17-A539-0A0AC8A9A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4894494" y="2391662"/>
            <a:ext cx="441714" cy="21888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44B4F2EE-7E47-9663-7CBC-15FD2F07E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4894494" y="1410198"/>
            <a:ext cx="441714" cy="21888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0D09BF4E-3311-627F-C432-679D5E8AE966}"/>
              </a:ext>
            </a:extLst>
          </p:cNvPr>
          <p:cNvSpPr/>
          <p:nvPr/>
        </p:nvSpPr>
        <p:spPr>
          <a:xfrm>
            <a:off x="6772230" y="1410198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2958D73-2B3B-B864-FEC6-205833EA393D}"/>
              </a:ext>
            </a:extLst>
          </p:cNvPr>
          <p:cNvSpPr/>
          <p:nvPr/>
        </p:nvSpPr>
        <p:spPr>
          <a:xfrm>
            <a:off x="6772230" y="2056604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8311EB-ED00-9C01-5088-348CAA489612}"/>
              </a:ext>
            </a:extLst>
          </p:cNvPr>
          <p:cNvSpPr/>
          <p:nvPr/>
        </p:nvSpPr>
        <p:spPr>
          <a:xfrm>
            <a:off x="6772230" y="1732992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2E2ED4B-3C5F-8CCD-AE6A-D64AF851347B}"/>
              </a:ext>
            </a:extLst>
          </p:cNvPr>
          <p:cNvSpPr/>
          <p:nvPr/>
        </p:nvSpPr>
        <p:spPr>
          <a:xfrm>
            <a:off x="6772230" y="2736114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3C6DA33-3D99-ABBF-62C5-4E7AC68A235B}"/>
              </a:ext>
            </a:extLst>
          </p:cNvPr>
          <p:cNvSpPr/>
          <p:nvPr/>
        </p:nvSpPr>
        <p:spPr>
          <a:xfrm rot="914846">
            <a:off x="6755255" y="2411883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261766D-56A1-A559-F2D8-24C264B00DA6}"/>
              </a:ext>
            </a:extLst>
          </p:cNvPr>
          <p:cNvSpPr/>
          <p:nvPr/>
        </p:nvSpPr>
        <p:spPr>
          <a:xfrm>
            <a:off x="6772230" y="3080789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CFE6E8-F086-24F5-CEC1-E6000D88ED08}"/>
              </a:ext>
            </a:extLst>
          </p:cNvPr>
          <p:cNvGrpSpPr/>
          <p:nvPr/>
        </p:nvGrpSpPr>
        <p:grpSpPr>
          <a:xfrm>
            <a:off x="366591" y="956725"/>
            <a:ext cx="1843633" cy="3926113"/>
            <a:chOff x="366591" y="956725"/>
            <a:chExt cx="1843633" cy="3926113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B6328164-D0F1-0631-238C-7C723FD01361}"/>
                </a:ext>
              </a:extLst>
            </p:cNvPr>
            <p:cNvSpPr/>
            <p:nvPr/>
          </p:nvSpPr>
          <p:spPr>
            <a:xfrm>
              <a:off x="381424" y="1583563"/>
              <a:ext cx="1828800" cy="3299275"/>
            </a:xfrm>
            <a:prstGeom prst="roundRect">
              <a:avLst>
                <a:gd name="adj" fmla="val 5118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779E9F00-ACD0-C769-6626-92DFDB8AEC4C}"/>
                </a:ext>
              </a:extLst>
            </p:cNvPr>
            <p:cNvSpPr/>
            <p:nvPr/>
          </p:nvSpPr>
          <p:spPr>
            <a:xfrm>
              <a:off x="495322" y="1730203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rgbClr val="ABF7E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Set Track Parameters</a:t>
              </a: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BCB60180-AB40-73EA-6891-179D6D14AC88}"/>
                </a:ext>
              </a:extLst>
            </p:cNvPr>
            <p:cNvSpPr/>
            <p:nvPr/>
          </p:nvSpPr>
          <p:spPr>
            <a:xfrm>
              <a:off x="505805" y="2048094"/>
              <a:ext cx="1554480" cy="200297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Set Track NTDP Track 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4AB75C8B-CFB8-853C-D40C-5495679CB962}"/>
                </a:ext>
              </a:extLst>
            </p:cNvPr>
            <p:cNvSpPr/>
            <p:nvPr/>
          </p:nvSpPr>
          <p:spPr>
            <a:xfrm>
              <a:off x="514325" y="2959703"/>
              <a:ext cx="644567" cy="23731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Save</a:t>
              </a:r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2A84CE1F-4419-6189-96A2-7AAAED5E07BF}"/>
                </a:ext>
              </a:extLst>
            </p:cNvPr>
            <p:cNvSpPr/>
            <p:nvPr/>
          </p:nvSpPr>
          <p:spPr>
            <a:xfrm>
              <a:off x="494329" y="2396522"/>
              <a:ext cx="1554480" cy="200297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Track Status</a:t>
              </a: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FB401B35-F9EE-36A3-4F38-DC58B947B01A}"/>
                </a:ext>
              </a:extLst>
            </p:cNvPr>
            <p:cNvSpPr/>
            <p:nvPr/>
          </p:nvSpPr>
          <p:spPr>
            <a:xfrm>
              <a:off x="1294823" y="2959703"/>
              <a:ext cx="644567" cy="23731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Cancel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2BA0EBA-7C8E-2E92-617B-294FA4D3D238}"/>
                </a:ext>
              </a:extLst>
            </p:cNvPr>
            <p:cNvSpPr/>
            <p:nvPr/>
          </p:nvSpPr>
          <p:spPr>
            <a:xfrm>
              <a:off x="1927782" y="2090838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AFD5CE93-2868-B9BF-F5D5-08EC3F211C7A}"/>
                </a:ext>
              </a:extLst>
            </p:cNvPr>
            <p:cNvSpPr/>
            <p:nvPr/>
          </p:nvSpPr>
          <p:spPr>
            <a:xfrm>
              <a:off x="487528" y="3537671"/>
              <a:ext cx="1582780" cy="2776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Save validation info here?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9E169EF-7020-28B4-A738-CC38B6BAE06B}"/>
                </a:ext>
              </a:extLst>
            </p:cNvPr>
            <p:cNvSpPr/>
            <p:nvPr/>
          </p:nvSpPr>
          <p:spPr>
            <a:xfrm>
              <a:off x="366591" y="956725"/>
              <a:ext cx="1828800" cy="548640"/>
            </a:xfrm>
            <a:prstGeom prst="roundRect">
              <a:avLst>
                <a:gd name="adj" fmla="val 10056"/>
              </a:avLst>
            </a:prstGeom>
            <a:solidFill>
              <a:srgbClr val="00CDA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NTDP Core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small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Track Set Up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53C57A5-963C-080E-5797-47F2F0B0D1FA}"/>
                </a:ext>
              </a:extLst>
            </p:cNvPr>
            <p:cNvSpPr/>
            <p:nvPr/>
          </p:nvSpPr>
          <p:spPr>
            <a:xfrm>
              <a:off x="1765218" y="2059919"/>
              <a:ext cx="174172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9C679D-2FF4-B9B8-75B1-7EACEEDF425B}"/>
              </a:ext>
            </a:extLst>
          </p:cNvPr>
          <p:cNvGrpSpPr/>
          <p:nvPr/>
        </p:nvGrpSpPr>
        <p:grpSpPr>
          <a:xfrm>
            <a:off x="2420014" y="961222"/>
            <a:ext cx="2286000" cy="3921616"/>
            <a:chOff x="2420014" y="961222"/>
            <a:chExt cx="2286000" cy="3921616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61F2FF-5C37-AA18-71A1-4C8432B916F4}"/>
                </a:ext>
              </a:extLst>
            </p:cNvPr>
            <p:cNvSpPr/>
            <p:nvPr/>
          </p:nvSpPr>
          <p:spPr>
            <a:xfrm>
              <a:off x="2420014" y="961222"/>
              <a:ext cx="2286000" cy="3921616"/>
            </a:xfrm>
            <a:prstGeom prst="roundRect">
              <a:avLst>
                <a:gd name="adj" fmla="val 3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F5E04C00-9BAD-FC3E-2D63-F430864F75B3}"/>
                </a:ext>
              </a:extLst>
            </p:cNvPr>
            <p:cNvSpPr/>
            <p:nvPr/>
          </p:nvSpPr>
          <p:spPr>
            <a:xfrm>
              <a:off x="2974213" y="1065727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rgbClr val="ABF7E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Pre-Class Data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3EAE2CB-A228-95BF-D072-89A0096D5898}"/>
                </a:ext>
              </a:extLst>
            </p:cNvPr>
            <p:cNvSpPr/>
            <p:nvPr/>
          </p:nvSpPr>
          <p:spPr>
            <a:xfrm>
              <a:off x="2974213" y="2056604"/>
              <a:ext cx="1554480" cy="200297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Completed Pre-Assessment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5BB6B1D-3B27-7C49-9FAB-0E6EDA88D8CC}"/>
                </a:ext>
              </a:extLst>
            </p:cNvPr>
            <p:cNvSpPr/>
            <p:nvPr/>
          </p:nvSpPr>
          <p:spPr>
            <a:xfrm>
              <a:off x="2974213" y="1410198"/>
              <a:ext cx="1554480" cy="200297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Date Welcome Email Sent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4E6540F5-EE1F-063B-FEC9-046BA7FD812E}"/>
                </a:ext>
              </a:extLst>
            </p:cNvPr>
            <p:cNvSpPr/>
            <p:nvPr/>
          </p:nvSpPr>
          <p:spPr>
            <a:xfrm>
              <a:off x="2974213" y="1732992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Attended Orientation Pre work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4167837-265F-D68A-6E9B-413AF2E3C171}"/>
                </a:ext>
              </a:extLst>
            </p:cNvPr>
            <p:cNvSpPr/>
            <p:nvPr/>
          </p:nvSpPr>
          <p:spPr>
            <a:xfrm>
              <a:off x="2974213" y="2391662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Completed Pre-Work – Part 1 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4CA2845-94D8-FE26-D38C-B9ED4369A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2444617" y="1410198"/>
              <a:ext cx="441714" cy="21888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EB023890-B460-F033-9BF7-A080B7BBD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2444618" y="2391662"/>
              <a:ext cx="441714" cy="210691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841C0085-E6F0-405A-4440-48D2E6200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2444617" y="1732992"/>
              <a:ext cx="441714" cy="218885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CFCAD99F-4A7E-0EB3-7100-0DAB030FDC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2444617" y="2056604"/>
              <a:ext cx="441714" cy="218885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38086431-BBBD-1552-5E5B-385EBB7667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2444618" y="3080789"/>
              <a:ext cx="441714" cy="210691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599969A-80C4-635E-225B-EB8D6E299E21}"/>
                </a:ext>
              </a:extLst>
            </p:cNvPr>
            <p:cNvSpPr/>
            <p:nvPr/>
          </p:nvSpPr>
          <p:spPr>
            <a:xfrm>
              <a:off x="4354521" y="1410198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4BA137F-5BD1-74E0-079A-C5D692783FDF}"/>
                </a:ext>
              </a:extLst>
            </p:cNvPr>
            <p:cNvSpPr/>
            <p:nvPr/>
          </p:nvSpPr>
          <p:spPr>
            <a:xfrm>
              <a:off x="4354521" y="2056604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D7E887A-30F0-67D7-8858-0BD01FF1DF59}"/>
                </a:ext>
              </a:extLst>
            </p:cNvPr>
            <p:cNvSpPr/>
            <p:nvPr/>
          </p:nvSpPr>
          <p:spPr>
            <a:xfrm>
              <a:off x="4354521" y="2391662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B996D91-2F1D-1FDB-07B6-1B90ACF48775}"/>
                </a:ext>
              </a:extLst>
            </p:cNvPr>
            <p:cNvSpPr/>
            <p:nvPr/>
          </p:nvSpPr>
          <p:spPr>
            <a:xfrm>
              <a:off x="4354521" y="1732992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BE84045-985C-755B-6A8F-346E340A6F32}"/>
                </a:ext>
              </a:extLst>
            </p:cNvPr>
            <p:cNvSpPr/>
            <p:nvPr/>
          </p:nvSpPr>
          <p:spPr>
            <a:xfrm>
              <a:off x="2974213" y="2736114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Completed PPA - Self Paced 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69E9338-9F4E-BC15-DE58-D8187DF8367E}"/>
                </a:ext>
              </a:extLst>
            </p:cNvPr>
            <p:cNvSpPr/>
            <p:nvPr/>
          </p:nvSpPr>
          <p:spPr>
            <a:xfrm>
              <a:off x="2974213" y="3080789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Completed Pre-Work – Part 2</a:t>
              </a: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80A04FF3-6985-C36F-AE9D-6F788B920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2444618" y="2736114"/>
              <a:ext cx="441714" cy="210691"/>
            </a:xfrm>
            <a:prstGeom prst="rect">
              <a:avLst/>
            </a:prstGeom>
          </p:spPr>
        </p:pic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9A35DDFD-29BF-58C3-E8B8-AAF9D7F5DB8C}"/>
                </a:ext>
              </a:extLst>
            </p:cNvPr>
            <p:cNvSpPr/>
            <p:nvPr/>
          </p:nvSpPr>
          <p:spPr>
            <a:xfrm>
              <a:off x="2974213" y="3408766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Completed Pre-Work - Part 3</a:t>
              </a:r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2D5A6C28-8A75-7023-FD14-D9D3332D21FB}"/>
                </a:ext>
              </a:extLst>
            </p:cNvPr>
            <p:cNvSpPr/>
            <p:nvPr/>
          </p:nvSpPr>
          <p:spPr>
            <a:xfrm>
              <a:off x="2974213" y="3732822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Completed Pre-work - Part 4</a:t>
              </a:r>
            </a:p>
          </p:txBody>
        </p:sp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C1FC6A2A-B97E-3FCC-9B59-855E6A718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2444617" y="3408766"/>
              <a:ext cx="441714" cy="218885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40972357-F034-CDDE-BEBD-8D39A422B1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2444617" y="3732822"/>
              <a:ext cx="441714" cy="218885"/>
            </a:xfrm>
            <a:prstGeom prst="rect">
              <a:avLst/>
            </a:prstGeom>
          </p:spPr>
        </p:pic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713853EF-ECED-7734-7262-E9E66F285D1C}"/>
                </a:ext>
              </a:extLst>
            </p:cNvPr>
            <p:cNvSpPr/>
            <p:nvPr/>
          </p:nvSpPr>
          <p:spPr>
            <a:xfrm>
              <a:off x="4162933" y="2736114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80FBE27D-AE60-ED1C-7023-18345CD3A37D}"/>
                </a:ext>
              </a:extLst>
            </p:cNvPr>
            <p:cNvSpPr/>
            <p:nvPr/>
          </p:nvSpPr>
          <p:spPr>
            <a:xfrm>
              <a:off x="4162933" y="3080789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</a:t>
              </a:r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A1529757-22D2-8B13-D74F-57792602752F}"/>
                </a:ext>
              </a:extLst>
            </p:cNvPr>
            <p:cNvSpPr/>
            <p:nvPr/>
          </p:nvSpPr>
          <p:spPr>
            <a:xfrm>
              <a:off x="4162933" y="3408766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244387AB-46EC-87E2-1253-F4BD85D82D2B}"/>
                </a:ext>
              </a:extLst>
            </p:cNvPr>
            <p:cNvSpPr/>
            <p:nvPr/>
          </p:nvSpPr>
          <p:spPr>
            <a:xfrm>
              <a:off x="4162933" y="3732822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</a:t>
              </a:r>
            </a:p>
          </p:txBody>
        </p:sp>
      </p:grpSp>
      <p:sp>
        <p:nvSpPr>
          <p:cNvPr id="6" name="Hexagon 5">
            <a:extLst>
              <a:ext uri="{FF2B5EF4-FFF2-40B4-BE49-F238E27FC236}">
                <a16:creationId xmlns:a16="http://schemas.microsoft.com/office/drawing/2014/main" id="{7DEBD95F-BBAD-EA1E-7329-253729232F13}"/>
              </a:ext>
            </a:extLst>
          </p:cNvPr>
          <p:cNvSpPr/>
          <p:nvPr/>
        </p:nvSpPr>
        <p:spPr>
          <a:xfrm>
            <a:off x="6589350" y="3403258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EB654E22-D4C3-64AB-234B-CE1FE133CAAC}"/>
              </a:ext>
            </a:extLst>
          </p:cNvPr>
          <p:cNvSpPr/>
          <p:nvPr/>
        </p:nvSpPr>
        <p:spPr>
          <a:xfrm>
            <a:off x="11361656" y="1410198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A1F95B1-C80B-176F-6BC4-DA9A27D4CA6D}"/>
              </a:ext>
            </a:extLst>
          </p:cNvPr>
          <p:cNvSpPr/>
          <p:nvPr/>
        </p:nvSpPr>
        <p:spPr>
          <a:xfrm>
            <a:off x="11351345" y="1732992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34FE26A8-5F53-0795-0D4E-A5B3CE8F67D2}"/>
              </a:ext>
            </a:extLst>
          </p:cNvPr>
          <p:cNvSpPr/>
          <p:nvPr/>
        </p:nvSpPr>
        <p:spPr>
          <a:xfrm>
            <a:off x="11371892" y="2056604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502FFD67-C250-52D8-CEEA-1BACE0544044}"/>
              </a:ext>
            </a:extLst>
          </p:cNvPr>
          <p:cNvSpPr/>
          <p:nvPr/>
        </p:nvSpPr>
        <p:spPr>
          <a:xfrm>
            <a:off x="11346724" y="2391662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A64FF17E-77BE-E62F-430C-CC87FC0807A3}"/>
              </a:ext>
            </a:extLst>
          </p:cNvPr>
          <p:cNvSpPr/>
          <p:nvPr/>
        </p:nvSpPr>
        <p:spPr>
          <a:xfrm>
            <a:off x="11371892" y="3403258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CFCB1F65-3757-1273-9682-3C39C20F0D90}"/>
              </a:ext>
            </a:extLst>
          </p:cNvPr>
          <p:cNvSpPr/>
          <p:nvPr/>
        </p:nvSpPr>
        <p:spPr>
          <a:xfrm>
            <a:off x="11393731" y="3735937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60E3073-658D-BC92-D326-F8A59288EE1F}"/>
              </a:ext>
            </a:extLst>
          </p:cNvPr>
          <p:cNvSpPr/>
          <p:nvPr/>
        </p:nvSpPr>
        <p:spPr>
          <a:xfrm>
            <a:off x="11363558" y="4059993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66F85DF6-C973-F65D-F11A-91E401E07305}"/>
              </a:ext>
            </a:extLst>
          </p:cNvPr>
          <p:cNvSpPr/>
          <p:nvPr/>
        </p:nvSpPr>
        <p:spPr>
          <a:xfrm>
            <a:off x="11341551" y="4388109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4D4E46-1A8F-0545-0559-DC4DFD2B0B84}"/>
              </a:ext>
            </a:extLst>
          </p:cNvPr>
          <p:cNvGrpSpPr/>
          <p:nvPr/>
        </p:nvGrpSpPr>
        <p:grpSpPr>
          <a:xfrm>
            <a:off x="7269299" y="956725"/>
            <a:ext cx="2194561" cy="3926113"/>
            <a:chOff x="7269299" y="956725"/>
            <a:chExt cx="2194561" cy="392611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496DFB7-D886-7A79-9B33-D48CEFA71FCF}"/>
                </a:ext>
              </a:extLst>
            </p:cNvPr>
            <p:cNvSpPr/>
            <p:nvPr/>
          </p:nvSpPr>
          <p:spPr>
            <a:xfrm>
              <a:off x="7269299" y="956725"/>
              <a:ext cx="2194560" cy="1904575"/>
            </a:xfrm>
            <a:prstGeom prst="roundRect">
              <a:avLst>
                <a:gd name="adj" fmla="val 6053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8DEDB644-1D7C-9D78-BF6C-4CAFA8AB2E27}"/>
                </a:ext>
              </a:extLst>
            </p:cNvPr>
            <p:cNvSpPr/>
            <p:nvPr/>
          </p:nvSpPr>
          <p:spPr>
            <a:xfrm>
              <a:off x="7759304" y="1410198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1: NTDP VILT Day 1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CB6B867C-6A80-9313-4F38-B19380BCB598}"/>
                </a:ext>
              </a:extLst>
            </p:cNvPr>
            <p:cNvSpPr/>
            <p:nvPr/>
          </p:nvSpPr>
          <p:spPr>
            <a:xfrm>
              <a:off x="7759304" y="1732992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1 NTDP VILT Day 2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FC54767B-0DF2-BD05-6AA1-28D912EE67C7}"/>
                </a:ext>
              </a:extLst>
            </p:cNvPr>
            <p:cNvSpPr/>
            <p:nvPr/>
          </p:nvSpPr>
          <p:spPr>
            <a:xfrm>
              <a:off x="7759304" y="2056604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1: NTDP VILT Day 3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0B1DC7AC-D014-4D98-9F69-30230B6255BB}"/>
                </a:ext>
              </a:extLst>
            </p:cNvPr>
            <p:cNvSpPr/>
            <p:nvPr/>
          </p:nvSpPr>
          <p:spPr>
            <a:xfrm>
              <a:off x="7759304" y="2391662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1: NTDP VILT Day 4 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C7F9B387-7ECC-2AE7-6704-CEF65895CC3F}"/>
                </a:ext>
              </a:extLst>
            </p:cNvPr>
            <p:cNvSpPr/>
            <p:nvPr/>
          </p:nvSpPr>
          <p:spPr>
            <a:xfrm>
              <a:off x="7759304" y="1065727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rgbClr val="ABF7E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VILT Week 1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050A3CF-D5E1-9DEF-3A08-BEA25836F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7311245" y="1410198"/>
              <a:ext cx="441714" cy="21888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20F5AB-286E-AD28-1220-489E78C4F6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7311245" y="2391662"/>
              <a:ext cx="441714" cy="21069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A51BC88-26C8-F1B2-EE32-BDEA3B2189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7311245" y="1732992"/>
              <a:ext cx="441714" cy="21888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B0AC3E5-A21E-02A4-55B2-410BAE978E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7311245" y="2056604"/>
              <a:ext cx="441714" cy="21888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3338ACD5-8718-DD84-634E-A44FFC92C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000"/>
            <a:stretch/>
          </p:blipFill>
          <p:spPr>
            <a:xfrm>
              <a:off x="7311245" y="1065727"/>
              <a:ext cx="441714" cy="218885"/>
            </a:xfrm>
            <a:prstGeom prst="rect">
              <a:avLst/>
            </a:prstGeom>
          </p:spPr>
        </p:pic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F7FAE7DA-3AE6-560C-D551-28C72920B76A}"/>
                </a:ext>
              </a:extLst>
            </p:cNvPr>
            <p:cNvSpPr/>
            <p:nvPr/>
          </p:nvSpPr>
          <p:spPr>
            <a:xfrm>
              <a:off x="7269300" y="2980874"/>
              <a:ext cx="2194560" cy="1901964"/>
            </a:xfrm>
            <a:prstGeom prst="roundRect">
              <a:avLst>
                <a:gd name="adj" fmla="val 6053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910B7E71-1B9D-9CEA-EC4C-34B18867E9FB}"/>
                </a:ext>
              </a:extLst>
            </p:cNvPr>
            <p:cNvSpPr/>
            <p:nvPr/>
          </p:nvSpPr>
          <p:spPr>
            <a:xfrm>
              <a:off x="7759304" y="3403258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3: NTDP VILT Day 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F3BEB587-96A4-4421-DD41-FE884842F33E}"/>
                </a:ext>
              </a:extLst>
            </p:cNvPr>
            <p:cNvSpPr/>
            <p:nvPr/>
          </p:nvSpPr>
          <p:spPr>
            <a:xfrm>
              <a:off x="7759304" y="3735937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3: NTDP VILT Day 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6D7E107-5687-BE1A-569C-8AC9455EEE62}"/>
                </a:ext>
              </a:extLst>
            </p:cNvPr>
            <p:cNvSpPr/>
            <p:nvPr/>
          </p:nvSpPr>
          <p:spPr>
            <a:xfrm>
              <a:off x="7759304" y="4059993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3: NTDP VILT Day 3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26BEDFD0-1332-C59F-2D08-B17EA242DE0C}"/>
                </a:ext>
              </a:extLst>
            </p:cNvPr>
            <p:cNvSpPr/>
            <p:nvPr/>
          </p:nvSpPr>
          <p:spPr>
            <a:xfrm>
              <a:off x="7759304" y="4388109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Week 3: NTDP VILT Day 4 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2D1CBB7A-4364-8DD1-CB14-AE6759EF622C}"/>
                </a:ext>
              </a:extLst>
            </p:cNvPr>
            <p:cNvSpPr/>
            <p:nvPr/>
          </p:nvSpPr>
          <p:spPr>
            <a:xfrm>
              <a:off x="7759304" y="3080789"/>
              <a:ext cx="1554480" cy="190536"/>
            </a:xfrm>
            <a:prstGeom prst="roundRect">
              <a:avLst>
                <a:gd name="adj" fmla="val 31717"/>
              </a:avLst>
            </a:prstGeom>
            <a:solidFill>
              <a:srgbClr val="ABF7E9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VILT Week 3</a:t>
              </a:r>
            </a:p>
          </p:txBody>
        </p:sp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BD7A32C2-119A-2FF0-BAFA-70B5FE66D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7311246" y="4388109"/>
              <a:ext cx="441714" cy="21069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64545729-BAC5-16C8-8140-AFB2FBEB3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7311245" y="3080789"/>
              <a:ext cx="441714" cy="210691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47735F3F-377F-FEC5-71D1-56AEDE07A8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7311245" y="3403258"/>
              <a:ext cx="441714" cy="210691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931E21F5-7963-903D-89CA-854BBFEF00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7311246" y="3735937"/>
              <a:ext cx="441714" cy="210691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C903434C-0254-4513-356D-F01CBED480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872"/>
            <a:stretch/>
          </p:blipFill>
          <p:spPr>
            <a:xfrm rot="10800000">
              <a:off x="7311246" y="4059993"/>
              <a:ext cx="441714" cy="210691"/>
            </a:xfrm>
            <a:prstGeom prst="rect">
              <a:avLst/>
            </a:prstGeom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29B9E8F-4E12-3434-5678-40C8D68DA0DA}"/>
                </a:ext>
              </a:extLst>
            </p:cNvPr>
            <p:cNvSpPr/>
            <p:nvPr/>
          </p:nvSpPr>
          <p:spPr>
            <a:xfrm>
              <a:off x="9139612" y="2056604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5DE7FD7-0F87-2F8B-EDD6-35265EEE03CD}"/>
                </a:ext>
              </a:extLst>
            </p:cNvPr>
            <p:cNvSpPr/>
            <p:nvPr/>
          </p:nvSpPr>
          <p:spPr>
            <a:xfrm>
              <a:off x="9139612" y="1732992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0C42887-7F17-5418-85C6-31419179E344}"/>
                </a:ext>
              </a:extLst>
            </p:cNvPr>
            <p:cNvSpPr/>
            <p:nvPr/>
          </p:nvSpPr>
          <p:spPr>
            <a:xfrm>
              <a:off x="9139612" y="1410198"/>
              <a:ext cx="174172" cy="1524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311528C6-F253-13CE-2355-A5D168F8BB8E}"/>
                </a:ext>
              </a:extLst>
            </p:cNvPr>
            <p:cNvSpPr/>
            <p:nvPr/>
          </p:nvSpPr>
          <p:spPr>
            <a:xfrm>
              <a:off x="8933678" y="3403258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8F51D5B4-AADD-8BE4-D841-A45CB0304D6D}"/>
                </a:ext>
              </a:extLst>
            </p:cNvPr>
            <p:cNvSpPr/>
            <p:nvPr/>
          </p:nvSpPr>
          <p:spPr>
            <a:xfrm>
              <a:off x="8933678" y="3735937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88378338-69B8-0F1D-6D9F-5043FEBC87CB}"/>
                </a:ext>
              </a:extLst>
            </p:cNvPr>
            <p:cNvSpPr/>
            <p:nvPr/>
          </p:nvSpPr>
          <p:spPr>
            <a:xfrm>
              <a:off x="8933678" y="4059993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B37C3935-CE77-ADEF-2049-24710FFADA0D}"/>
                </a:ext>
              </a:extLst>
            </p:cNvPr>
            <p:cNvSpPr/>
            <p:nvPr/>
          </p:nvSpPr>
          <p:spPr>
            <a:xfrm>
              <a:off x="8933678" y="4388109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005A60A5-CD02-47A4-C284-CAD5BE125E0B}"/>
                </a:ext>
              </a:extLst>
            </p:cNvPr>
            <p:cNvSpPr/>
            <p:nvPr/>
          </p:nvSpPr>
          <p:spPr>
            <a:xfrm>
              <a:off x="8997617" y="2391662"/>
              <a:ext cx="365760" cy="18288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1" name="Flowchart: Delay 20">
              <a:extLst>
                <a:ext uri="{FF2B5EF4-FFF2-40B4-BE49-F238E27FC236}">
                  <a16:creationId xmlns:a16="http://schemas.microsoft.com/office/drawing/2014/main" id="{4B4BFA7D-0806-334B-1DB0-583B5AB73F47}"/>
                </a:ext>
              </a:extLst>
            </p:cNvPr>
            <p:cNvSpPr/>
            <p:nvPr/>
          </p:nvSpPr>
          <p:spPr>
            <a:xfrm>
              <a:off x="8985797" y="3089373"/>
              <a:ext cx="240901" cy="179720"/>
            </a:xfrm>
            <a:prstGeom prst="flowChartDelay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</p:grpSp>
      <p:sp>
        <p:nvSpPr>
          <p:cNvPr id="22" name="Flowchart: Delay 21">
            <a:extLst>
              <a:ext uri="{FF2B5EF4-FFF2-40B4-BE49-F238E27FC236}">
                <a16:creationId xmlns:a16="http://schemas.microsoft.com/office/drawing/2014/main" id="{54B87EA7-836D-3FF6-5C85-E7471EA20685}"/>
              </a:ext>
            </a:extLst>
          </p:cNvPr>
          <p:cNvSpPr/>
          <p:nvPr/>
        </p:nvSpPr>
        <p:spPr>
          <a:xfrm>
            <a:off x="11478193" y="3082369"/>
            <a:ext cx="240901" cy="179720"/>
          </a:xfrm>
          <a:prstGeom prst="flowChartDelay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B6ADE1-E0BC-5579-E958-DCAC518F01A7}"/>
              </a:ext>
            </a:extLst>
          </p:cNvPr>
          <p:cNvSpPr/>
          <p:nvPr/>
        </p:nvSpPr>
        <p:spPr>
          <a:xfrm>
            <a:off x="6710687" y="3773949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1072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09AAF97-E3A1-B16E-A2C0-4919EAF1E0DF}"/>
              </a:ext>
            </a:extLst>
          </p:cNvPr>
          <p:cNvCxnSpPr>
            <a:cxnSpLocks/>
          </p:cNvCxnSpPr>
          <p:nvPr/>
        </p:nvCxnSpPr>
        <p:spPr>
          <a:xfrm flipV="1">
            <a:off x="102116" y="3474321"/>
            <a:ext cx="10655400" cy="10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E9196E0-0470-4BEE-4020-0B4B5BBF213A}"/>
              </a:ext>
            </a:extLst>
          </p:cNvPr>
          <p:cNvCxnSpPr>
            <a:cxnSpLocks/>
          </p:cNvCxnSpPr>
          <p:nvPr/>
        </p:nvCxnSpPr>
        <p:spPr>
          <a:xfrm>
            <a:off x="102116" y="2028320"/>
            <a:ext cx="1065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1651449-460E-3E79-A56F-46F49AFDCF38}"/>
              </a:ext>
            </a:extLst>
          </p:cNvPr>
          <p:cNvSpPr/>
          <p:nvPr/>
        </p:nvSpPr>
        <p:spPr>
          <a:xfrm>
            <a:off x="493405" y="52525"/>
            <a:ext cx="2038501" cy="172705"/>
          </a:xfrm>
          <a:prstGeom prst="rect">
            <a:avLst/>
          </a:prstGeom>
          <a:solidFill>
            <a:srgbClr val="00C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NTDP Track Set 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B57FD-BE6B-5680-D3B8-B213CD0E3C2D}"/>
              </a:ext>
            </a:extLst>
          </p:cNvPr>
          <p:cNvSpPr/>
          <p:nvPr/>
        </p:nvSpPr>
        <p:spPr>
          <a:xfrm>
            <a:off x="4236352" y="52525"/>
            <a:ext cx="2038501" cy="172705"/>
          </a:xfrm>
          <a:prstGeom prst="rect">
            <a:avLst/>
          </a:prstGeom>
          <a:solidFill>
            <a:srgbClr val="00C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NTDP Class Scheduler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C4626C-F520-EDEB-DAA3-28542DEC660C}"/>
              </a:ext>
            </a:extLst>
          </p:cNvPr>
          <p:cNvSpPr/>
          <p:nvPr/>
        </p:nvSpPr>
        <p:spPr>
          <a:xfrm>
            <a:off x="7923102" y="52525"/>
            <a:ext cx="2338956" cy="172705"/>
          </a:xfrm>
          <a:prstGeom prst="rect">
            <a:avLst/>
          </a:prstGeom>
          <a:solidFill>
            <a:srgbClr val="00C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Employee Class Assignment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D7EDDA-53A9-CA01-FA6C-EEF4BA44F327}"/>
              </a:ext>
            </a:extLst>
          </p:cNvPr>
          <p:cNvSpPr/>
          <p:nvPr/>
        </p:nvSpPr>
        <p:spPr>
          <a:xfrm>
            <a:off x="3745510" y="378715"/>
            <a:ext cx="3281955" cy="182880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Data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4DE317F-38D3-BC64-ACC7-68CF901FA1D4}"/>
              </a:ext>
            </a:extLst>
          </p:cNvPr>
          <p:cNvSpPr/>
          <p:nvPr/>
        </p:nvSpPr>
        <p:spPr>
          <a:xfrm>
            <a:off x="617432" y="378715"/>
            <a:ext cx="1554480" cy="190536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Pre-Data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95F0534-A80B-6478-3D75-BA718563A6FD}"/>
              </a:ext>
            </a:extLst>
          </p:cNvPr>
          <p:cNvSpPr/>
          <p:nvPr/>
        </p:nvSpPr>
        <p:spPr>
          <a:xfrm>
            <a:off x="617432" y="1425421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Pre-Assessment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5E43BA6-CC9B-865D-D43E-860DB0991A8A}"/>
              </a:ext>
            </a:extLst>
          </p:cNvPr>
          <p:cNvSpPr/>
          <p:nvPr/>
        </p:nvSpPr>
        <p:spPr>
          <a:xfrm>
            <a:off x="617432" y="675297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Welcome Email Sent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ED6FE32-C746-D73F-C71A-4BAAACE5EFA3}"/>
              </a:ext>
            </a:extLst>
          </p:cNvPr>
          <p:cNvSpPr/>
          <p:nvPr/>
        </p:nvSpPr>
        <p:spPr>
          <a:xfrm>
            <a:off x="617432" y="1002971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Attended Orientation/Pre work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7BA2B61-161A-23A4-6E92-3A331DF11866}"/>
              </a:ext>
            </a:extLst>
          </p:cNvPr>
          <p:cNvSpPr/>
          <p:nvPr/>
        </p:nvSpPr>
        <p:spPr>
          <a:xfrm>
            <a:off x="609136" y="2247267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Part 1 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81380F5-E8DE-9B87-EA3E-F38A25009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28316" y="666003"/>
            <a:ext cx="441714" cy="21888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767F649-690A-5531-24BC-6785BE3B7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72"/>
          <a:stretch/>
        </p:blipFill>
        <p:spPr>
          <a:xfrm rot="10800000">
            <a:off x="120020" y="2237190"/>
            <a:ext cx="441714" cy="21069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58E8254-E01F-EB6C-117A-965F26EF6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28316" y="988797"/>
            <a:ext cx="441714" cy="21888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3641033-78A1-CD0B-8284-D567659B3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28316" y="1416127"/>
            <a:ext cx="441714" cy="21888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1054F9B-829F-D81A-30E6-67C6BC3E4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72"/>
          <a:stretch/>
        </p:blipFill>
        <p:spPr>
          <a:xfrm rot="10800000">
            <a:off x="120020" y="3039424"/>
            <a:ext cx="441714" cy="210691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1DFCBF58-F5D0-7345-A06D-B1B4E749EEF5}"/>
              </a:ext>
            </a:extLst>
          </p:cNvPr>
          <p:cNvSpPr/>
          <p:nvPr/>
        </p:nvSpPr>
        <p:spPr>
          <a:xfrm>
            <a:off x="1997740" y="69924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8AE78B5-9385-AF21-A173-94F25B0E7423}"/>
              </a:ext>
            </a:extLst>
          </p:cNvPr>
          <p:cNvSpPr/>
          <p:nvPr/>
        </p:nvSpPr>
        <p:spPr>
          <a:xfrm>
            <a:off x="1997740" y="1449369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4F1E301-959A-FA80-9299-FF58655413A4}"/>
              </a:ext>
            </a:extLst>
          </p:cNvPr>
          <p:cNvSpPr/>
          <p:nvPr/>
        </p:nvSpPr>
        <p:spPr>
          <a:xfrm>
            <a:off x="1989444" y="226633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A7C1B35-461F-3568-9F0D-9072A4438841}"/>
              </a:ext>
            </a:extLst>
          </p:cNvPr>
          <p:cNvSpPr/>
          <p:nvPr/>
        </p:nvSpPr>
        <p:spPr>
          <a:xfrm>
            <a:off x="1997740" y="1022039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83C9DC6-4284-32DB-8018-1DB024E1D2E3}"/>
              </a:ext>
            </a:extLst>
          </p:cNvPr>
          <p:cNvSpPr/>
          <p:nvPr/>
        </p:nvSpPr>
        <p:spPr>
          <a:xfrm>
            <a:off x="609136" y="2575197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PPA - Self Paced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6F5C02E-B300-0D35-199F-FDD74ADCD910}"/>
              </a:ext>
            </a:extLst>
          </p:cNvPr>
          <p:cNvSpPr/>
          <p:nvPr/>
        </p:nvSpPr>
        <p:spPr>
          <a:xfrm>
            <a:off x="609136" y="3049501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– Part 2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22AA600-B106-892B-557E-0579C32773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872"/>
          <a:stretch/>
        </p:blipFill>
        <p:spPr>
          <a:xfrm rot="10800000">
            <a:off x="120020" y="2565120"/>
            <a:ext cx="441714" cy="210691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097AB13-D5A7-F546-D8FD-55A6D217E89C}"/>
              </a:ext>
            </a:extLst>
          </p:cNvPr>
          <p:cNvSpPr/>
          <p:nvPr/>
        </p:nvSpPr>
        <p:spPr>
          <a:xfrm>
            <a:off x="609136" y="4428822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Part 3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B9BC7C1-E5A3-3710-423E-30C2CEFF29A0}"/>
              </a:ext>
            </a:extLst>
          </p:cNvPr>
          <p:cNvSpPr/>
          <p:nvPr/>
        </p:nvSpPr>
        <p:spPr>
          <a:xfrm>
            <a:off x="609136" y="5615918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Part 4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89417DC5-573C-FB89-2A85-4C5201C78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20020" y="4414648"/>
            <a:ext cx="441714" cy="21888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63F5EB5-5B81-A10B-390B-C74982A0D8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20020" y="5627307"/>
            <a:ext cx="441714" cy="218885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5C105FB-D756-7E6D-6B25-B40F6AAAA51D}"/>
              </a:ext>
            </a:extLst>
          </p:cNvPr>
          <p:cNvSpPr/>
          <p:nvPr/>
        </p:nvSpPr>
        <p:spPr>
          <a:xfrm>
            <a:off x="8368917" y="378715"/>
            <a:ext cx="1554480" cy="190536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Pre-Data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975091E-6844-DDBB-62EF-7A268E1EC6AB}"/>
              </a:ext>
            </a:extLst>
          </p:cNvPr>
          <p:cNvSpPr/>
          <p:nvPr/>
        </p:nvSpPr>
        <p:spPr>
          <a:xfrm>
            <a:off x="8368917" y="1425421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Pre-Assessment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B28F431-0818-9C77-D23B-65F5ADAD8192}"/>
              </a:ext>
            </a:extLst>
          </p:cNvPr>
          <p:cNvSpPr/>
          <p:nvPr/>
        </p:nvSpPr>
        <p:spPr>
          <a:xfrm>
            <a:off x="8368917" y="675297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Welcome Email Sent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96E4D84-4E69-C69F-2CB6-86C99498C13B}"/>
              </a:ext>
            </a:extLst>
          </p:cNvPr>
          <p:cNvSpPr/>
          <p:nvPr/>
        </p:nvSpPr>
        <p:spPr>
          <a:xfrm>
            <a:off x="9749225" y="69924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644DF40-AD2D-D0FF-07B0-C9B9960ABFD3}"/>
              </a:ext>
            </a:extLst>
          </p:cNvPr>
          <p:cNvSpPr/>
          <p:nvPr/>
        </p:nvSpPr>
        <p:spPr>
          <a:xfrm>
            <a:off x="9749225" y="1449369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B29A7C5-41D0-6A52-84FC-C2135854140F}"/>
              </a:ext>
            </a:extLst>
          </p:cNvPr>
          <p:cNvSpPr/>
          <p:nvPr/>
        </p:nvSpPr>
        <p:spPr>
          <a:xfrm>
            <a:off x="8368917" y="1002971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Attended Orientation/Pre-Work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9A2B47C-1366-E2F8-EFDA-9AB1C5B34F7A}"/>
              </a:ext>
            </a:extLst>
          </p:cNvPr>
          <p:cNvSpPr/>
          <p:nvPr/>
        </p:nvSpPr>
        <p:spPr>
          <a:xfrm>
            <a:off x="8360621" y="2247267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– Part 1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highlight>
                <a:srgbClr val="00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E710BA8-7E2C-3FF7-7353-A32DF93649BC}"/>
              </a:ext>
            </a:extLst>
          </p:cNvPr>
          <p:cNvSpPr/>
          <p:nvPr/>
        </p:nvSpPr>
        <p:spPr>
          <a:xfrm>
            <a:off x="9740929" y="226633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B41AC25-6CB9-6981-A263-213B752AD173}"/>
              </a:ext>
            </a:extLst>
          </p:cNvPr>
          <p:cNvSpPr/>
          <p:nvPr/>
        </p:nvSpPr>
        <p:spPr>
          <a:xfrm>
            <a:off x="9749225" y="1022039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26054ED-42E1-8548-8F9D-B0274E12D0B4}"/>
              </a:ext>
            </a:extLst>
          </p:cNvPr>
          <p:cNvSpPr/>
          <p:nvPr/>
        </p:nvSpPr>
        <p:spPr>
          <a:xfrm>
            <a:off x="8360621" y="2575197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PPA - Self Paced 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514BAC8B-AD0D-C3B1-952B-404E6DB86F56}"/>
              </a:ext>
            </a:extLst>
          </p:cNvPr>
          <p:cNvSpPr/>
          <p:nvPr/>
        </p:nvSpPr>
        <p:spPr>
          <a:xfrm>
            <a:off x="8360621" y="3042414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– Part 2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B9EC6C3F-9201-45CB-C5CF-A33CFCCC2335}"/>
              </a:ext>
            </a:extLst>
          </p:cNvPr>
          <p:cNvSpPr/>
          <p:nvPr/>
        </p:nvSpPr>
        <p:spPr>
          <a:xfrm>
            <a:off x="8360621" y="4428822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- Part 3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9F1229E-2A93-651C-339D-6BDDAE37AA3E}"/>
              </a:ext>
            </a:extLst>
          </p:cNvPr>
          <p:cNvSpPr/>
          <p:nvPr/>
        </p:nvSpPr>
        <p:spPr>
          <a:xfrm>
            <a:off x="8360621" y="5615918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Pre-Work - Part 4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27CEEC7-581D-F935-9672-C7E722A7471C}"/>
              </a:ext>
            </a:extLst>
          </p:cNvPr>
          <p:cNvCxnSpPr>
            <a:cxnSpLocks/>
            <a:stCxn id="62" idx="6"/>
            <a:endCxn id="7" idx="1"/>
          </p:cNvCxnSpPr>
          <p:nvPr/>
        </p:nvCxnSpPr>
        <p:spPr>
          <a:xfrm>
            <a:off x="2171912" y="1098239"/>
            <a:ext cx="1616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0746C0D-4CF7-357B-9342-DA47C9EF5A38}"/>
              </a:ext>
            </a:extLst>
          </p:cNvPr>
          <p:cNvCxnSpPr>
            <a:cxnSpLocks/>
            <a:stCxn id="20" idx="6"/>
            <a:endCxn id="91" idx="1"/>
          </p:cNvCxnSpPr>
          <p:nvPr/>
        </p:nvCxnSpPr>
        <p:spPr>
          <a:xfrm>
            <a:off x="7076188" y="1098239"/>
            <a:ext cx="129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587363B-CF41-ED9A-3220-D07D0A1AEA37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2145400" y="1520881"/>
            <a:ext cx="6223517" cy="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8F225F1-80FC-53A2-389D-41C43E3B354D}"/>
              </a:ext>
            </a:extLst>
          </p:cNvPr>
          <p:cNvCxnSpPr>
            <a:cxnSpLocks/>
            <a:stCxn id="61" idx="6"/>
            <a:endCxn id="92" idx="1"/>
          </p:cNvCxnSpPr>
          <p:nvPr/>
        </p:nvCxnSpPr>
        <p:spPr>
          <a:xfrm>
            <a:off x="2163616" y="2342535"/>
            <a:ext cx="6197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0EA3999-1742-335A-E09D-C2C574173445}"/>
              </a:ext>
            </a:extLst>
          </p:cNvPr>
          <p:cNvCxnSpPr>
            <a:stCxn id="63" idx="3"/>
            <a:endCxn id="15" idx="1"/>
          </p:cNvCxnSpPr>
          <p:nvPr/>
        </p:nvCxnSpPr>
        <p:spPr>
          <a:xfrm>
            <a:off x="2163616" y="2670465"/>
            <a:ext cx="1616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17DE721-F93A-5BAD-27A8-BB2A52E2C3F8}"/>
              </a:ext>
            </a:extLst>
          </p:cNvPr>
          <p:cNvCxnSpPr>
            <a:stCxn id="16" idx="3"/>
            <a:endCxn id="95" idx="1"/>
          </p:cNvCxnSpPr>
          <p:nvPr/>
        </p:nvCxnSpPr>
        <p:spPr>
          <a:xfrm>
            <a:off x="7067892" y="2670465"/>
            <a:ext cx="129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2D7640D-1363-E2FC-65C0-A6E4627A2D6F}"/>
              </a:ext>
            </a:extLst>
          </p:cNvPr>
          <p:cNvCxnSpPr>
            <a:stCxn id="64" idx="3"/>
            <a:endCxn id="17" idx="1"/>
          </p:cNvCxnSpPr>
          <p:nvPr/>
        </p:nvCxnSpPr>
        <p:spPr>
          <a:xfrm flipV="1">
            <a:off x="2163616" y="3138231"/>
            <a:ext cx="1616297" cy="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9A17736-3A7A-E6A4-1E7A-BA94E5A4670E}"/>
              </a:ext>
            </a:extLst>
          </p:cNvPr>
          <p:cNvCxnSpPr>
            <a:stCxn id="18" idx="3"/>
            <a:endCxn id="96" idx="1"/>
          </p:cNvCxnSpPr>
          <p:nvPr/>
        </p:nvCxnSpPr>
        <p:spPr>
          <a:xfrm>
            <a:off x="7067892" y="3133759"/>
            <a:ext cx="1292729" cy="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2BE8B03D-288A-CC98-E6E3-E4F7B3D59334}"/>
              </a:ext>
            </a:extLst>
          </p:cNvPr>
          <p:cNvSpPr/>
          <p:nvPr/>
        </p:nvSpPr>
        <p:spPr>
          <a:xfrm>
            <a:off x="3779913" y="4432650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Pre-Work Part 3 Start Date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8A16A533-7ED1-5D67-D29D-0D910EEB2252}"/>
              </a:ext>
            </a:extLst>
          </p:cNvPr>
          <p:cNvSpPr/>
          <p:nvPr/>
        </p:nvSpPr>
        <p:spPr>
          <a:xfrm>
            <a:off x="5513412" y="4432650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Pre-Work Part 3 End Date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3CC1F07-E599-23EB-0C99-0ED13D6B4C3F}"/>
              </a:ext>
            </a:extLst>
          </p:cNvPr>
          <p:cNvCxnSpPr>
            <a:stCxn id="66" idx="3"/>
            <a:endCxn id="129" idx="1"/>
          </p:cNvCxnSpPr>
          <p:nvPr/>
        </p:nvCxnSpPr>
        <p:spPr>
          <a:xfrm>
            <a:off x="2163616" y="4524090"/>
            <a:ext cx="1616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F0C8AF1-A042-E9C5-6188-C66D1FED8BF5}"/>
              </a:ext>
            </a:extLst>
          </p:cNvPr>
          <p:cNvCxnSpPr>
            <a:stCxn id="130" idx="3"/>
            <a:endCxn id="97" idx="1"/>
          </p:cNvCxnSpPr>
          <p:nvPr/>
        </p:nvCxnSpPr>
        <p:spPr>
          <a:xfrm>
            <a:off x="7067892" y="4524090"/>
            <a:ext cx="129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599627A-6EA2-BCEF-BF4F-EBBD066BE82F}"/>
              </a:ext>
            </a:extLst>
          </p:cNvPr>
          <p:cNvCxnSpPr>
            <a:cxnSpLocks/>
          </p:cNvCxnSpPr>
          <p:nvPr/>
        </p:nvCxnSpPr>
        <p:spPr>
          <a:xfrm>
            <a:off x="93512" y="4894230"/>
            <a:ext cx="10664004" cy="26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9BC56FE7-A3EB-4668-5C9A-7023566C6F71}"/>
              </a:ext>
            </a:extLst>
          </p:cNvPr>
          <p:cNvSpPr/>
          <p:nvPr/>
        </p:nvSpPr>
        <p:spPr>
          <a:xfrm>
            <a:off x="3779913" y="4800458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VILT Week 3 Start Date: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986A9F75-58D5-9AC9-5CE7-B4A87B07DBBE}"/>
              </a:ext>
            </a:extLst>
          </p:cNvPr>
          <p:cNvSpPr/>
          <p:nvPr/>
        </p:nvSpPr>
        <p:spPr>
          <a:xfrm>
            <a:off x="5513412" y="4795986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VILT Week 3 End Date: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290C8952-7E47-A369-3945-88EA71E7B8CD}"/>
              </a:ext>
            </a:extLst>
          </p:cNvPr>
          <p:cNvSpPr/>
          <p:nvPr/>
        </p:nvSpPr>
        <p:spPr>
          <a:xfrm>
            <a:off x="3779913" y="5619746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Pre-Work Part 4 Start Date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1D06CE38-28F1-662A-329C-D6B65621B75C}"/>
              </a:ext>
            </a:extLst>
          </p:cNvPr>
          <p:cNvSpPr/>
          <p:nvPr/>
        </p:nvSpPr>
        <p:spPr>
          <a:xfrm>
            <a:off x="5513412" y="5619746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Pre-Work Part 4 End Date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CD86F85-8BB3-8457-FA7C-B878705BF4EF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2156701" y="5711186"/>
            <a:ext cx="1623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3C18A4A-6478-506C-C061-49D3CC0E8E90}"/>
              </a:ext>
            </a:extLst>
          </p:cNvPr>
          <p:cNvCxnSpPr>
            <a:cxnSpLocks/>
            <a:stCxn id="139" idx="3"/>
            <a:endCxn id="98" idx="1"/>
          </p:cNvCxnSpPr>
          <p:nvPr/>
        </p:nvCxnSpPr>
        <p:spPr>
          <a:xfrm>
            <a:off x="7067892" y="5711186"/>
            <a:ext cx="129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E9FEF39-29B5-169C-BFAF-3AB7634C7EB3}"/>
              </a:ext>
            </a:extLst>
          </p:cNvPr>
          <p:cNvCxnSpPr>
            <a:cxnSpLocks/>
          </p:cNvCxnSpPr>
          <p:nvPr/>
        </p:nvCxnSpPr>
        <p:spPr>
          <a:xfrm>
            <a:off x="102116" y="6092573"/>
            <a:ext cx="10672878" cy="48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64ACE8F5-848D-1AF6-B3FF-42E9610B00F8}"/>
              </a:ext>
            </a:extLst>
          </p:cNvPr>
          <p:cNvSpPr/>
          <p:nvPr/>
        </p:nvSpPr>
        <p:spPr>
          <a:xfrm>
            <a:off x="3779913" y="6025495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VILT Week 4 Start Date: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C4BE7303-BF79-6DE3-8AC9-AC06B84C007B}"/>
              </a:ext>
            </a:extLst>
          </p:cNvPr>
          <p:cNvSpPr/>
          <p:nvPr/>
        </p:nvSpPr>
        <p:spPr>
          <a:xfrm>
            <a:off x="5513412" y="6025495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VILT Week 4 End Date: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4B0B853-41F2-6589-4CCB-A8AE4AB5815C}"/>
              </a:ext>
            </a:extLst>
          </p:cNvPr>
          <p:cNvCxnSpPr>
            <a:cxnSpLocks/>
            <a:stCxn id="53" idx="6"/>
            <a:endCxn id="76" idx="1"/>
          </p:cNvCxnSpPr>
          <p:nvPr/>
        </p:nvCxnSpPr>
        <p:spPr>
          <a:xfrm>
            <a:off x="2171912" y="775445"/>
            <a:ext cx="61970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CA3E613-E8A1-2806-DEC6-8AE7C7691819}"/>
              </a:ext>
            </a:extLst>
          </p:cNvPr>
          <p:cNvGrpSpPr/>
          <p:nvPr/>
        </p:nvGrpSpPr>
        <p:grpSpPr>
          <a:xfrm>
            <a:off x="3779913" y="1006799"/>
            <a:ext cx="3296275" cy="2566855"/>
            <a:chOff x="3779913" y="1006799"/>
            <a:chExt cx="3296275" cy="256685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06BBA82-D2D4-C322-EF18-C5176BDE0C99}"/>
                </a:ext>
              </a:extLst>
            </p:cNvPr>
            <p:cNvSpPr/>
            <p:nvPr/>
          </p:nvSpPr>
          <p:spPr>
            <a:xfrm>
              <a:off x="3788209" y="1006799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Orientation and Pre-Work Start Date: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77F0D24-69AC-E888-27D5-1FBB90ABA37C}"/>
                </a:ext>
              </a:extLst>
            </p:cNvPr>
            <p:cNvSpPr/>
            <p:nvPr/>
          </p:nvSpPr>
          <p:spPr>
            <a:xfrm>
              <a:off x="5521708" y="1006799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Pre-Work End Date: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6EB3CE3-603E-F24E-127A-555DB65E211A}"/>
                </a:ext>
              </a:extLst>
            </p:cNvPr>
            <p:cNvSpPr/>
            <p:nvPr/>
          </p:nvSpPr>
          <p:spPr>
            <a:xfrm>
              <a:off x="3779913" y="1936880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VILT Week 1 Start Date: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DB24571-2753-9507-287C-52AB95DA9B00}"/>
                </a:ext>
              </a:extLst>
            </p:cNvPr>
            <p:cNvSpPr/>
            <p:nvPr/>
          </p:nvSpPr>
          <p:spPr>
            <a:xfrm>
              <a:off x="5513412" y="1932408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VILT Week 1 End Date: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3A4E436-7555-05EA-DB67-694FD243D3D5}"/>
                </a:ext>
              </a:extLst>
            </p:cNvPr>
            <p:cNvSpPr/>
            <p:nvPr/>
          </p:nvSpPr>
          <p:spPr>
            <a:xfrm>
              <a:off x="3779913" y="3390774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VILT Week 2 Start Date: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1044FAB-8E0E-A21F-B41D-F90585AC72D1}"/>
                </a:ext>
              </a:extLst>
            </p:cNvPr>
            <p:cNvSpPr/>
            <p:nvPr/>
          </p:nvSpPr>
          <p:spPr>
            <a:xfrm>
              <a:off x="5513412" y="3386302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VILT Week 2 End Date: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D87C917-0F16-61C9-0A8C-FC12311F7632}"/>
                </a:ext>
              </a:extLst>
            </p:cNvPr>
            <p:cNvSpPr/>
            <p:nvPr/>
          </p:nvSpPr>
          <p:spPr>
            <a:xfrm>
              <a:off x="3779913" y="2579025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PPA - Self Paced Start Date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1540D59-4730-3581-2761-6ED06EA29A86}"/>
                </a:ext>
              </a:extLst>
            </p:cNvPr>
            <p:cNvSpPr/>
            <p:nvPr/>
          </p:nvSpPr>
          <p:spPr>
            <a:xfrm>
              <a:off x="5513412" y="2579025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PPA -  Self Paced End Date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37EA310-0F08-99F5-A830-94E764FD242A}"/>
                </a:ext>
              </a:extLst>
            </p:cNvPr>
            <p:cNvSpPr/>
            <p:nvPr/>
          </p:nvSpPr>
          <p:spPr>
            <a:xfrm>
              <a:off x="3779913" y="3046791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Pre-Work Part 2 Start Date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C4D09E7-5049-523A-FB31-CC20D7D6A6C5}"/>
                </a:ext>
              </a:extLst>
            </p:cNvPr>
            <p:cNvSpPr/>
            <p:nvPr/>
          </p:nvSpPr>
          <p:spPr>
            <a:xfrm>
              <a:off x="5513412" y="3042319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Pre-Work Part 2 End Date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4E011C0-8A8E-457A-46A5-0BB709A35B5E}"/>
                </a:ext>
              </a:extLst>
            </p:cNvPr>
            <p:cNvSpPr/>
            <p:nvPr/>
          </p:nvSpPr>
          <p:spPr>
            <a:xfrm>
              <a:off x="6902016" y="1006799"/>
              <a:ext cx="174172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25A5067-0E38-3B7D-65E5-B43453B0F932}"/>
                </a:ext>
              </a:extLst>
            </p:cNvPr>
            <p:cNvSpPr/>
            <p:nvPr/>
          </p:nvSpPr>
          <p:spPr>
            <a:xfrm>
              <a:off x="6893720" y="1932408"/>
              <a:ext cx="174172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813347-3650-42E8-0E60-7BAB8ADC2497}"/>
                </a:ext>
              </a:extLst>
            </p:cNvPr>
            <p:cNvSpPr/>
            <p:nvPr/>
          </p:nvSpPr>
          <p:spPr>
            <a:xfrm>
              <a:off x="5168517" y="1006799"/>
              <a:ext cx="174172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F09197C-25E6-3FFE-20A2-394190C9DEA9}"/>
                </a:ext>
              </a:extLst>
            </p:cNvPr>
            <p:cNvSpPr/>
            <p:nvPr/>
          </p:nvSpPr>
          <p:spPr>
            <a:xfrm>
              <a:off x="5160221" y="1936880"/>
              <a:ext cx="174172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FB0BBC8-79E0-D78C-DC4C-DC74973811D6}"/>
                </a:ext>
              </a:extLst>
            </p:cNvPr>
            <p:cNvSpPr/>
            <p:nvPr/>
          </p:nvSpPr>
          <p:spPr>
            <a:xfrm>
              <a:off x="5154347" y="3400956"/>
              <a:ext cx="174172" cy="1524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08BF7C71-9EFB-5013-445B-AD7E97B74BF0}"/>
                </a:ext>
              </a:extLst>
            </p:cNvPr>
            <p:cNvSpPr/>
            <p:nvPr/>
          </p:nvSpPr>
          <p:spPr>
            <a:xfrm>
              <a:off x="6864758" y="3400469"/>
              <a:ext cx="174172" cy="15240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702AE18D-E1EC-78A7-FFBA-153DC984A77B}"/>
                </a:ext>
              </a:extLst>
            </p:cNvPr>
            <p:cNvSpPr/>
            <p:nvPr/>
          </p:nvSpPr>
          <p:spPr>
            <a:xfrm>
              <a:off x="3788209" y="1434129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Pre-Test Open: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F12C98C2-C6EF-19F8-EA9D-26BF9E616AB3}"/>
                </a:ext>
              </a:extLst>
            </p:cNvPr>
            <p:cNvSpPr/>
            <p:nvPr/>
          </p:nvSpPr>
          <p:spPr>
            <a:xfrm>
              <a:off x="5521708" y="1434129"/>
              <a:ext cx="1554480" cy="182880"/>
            </a:xfrm>
            <a:prstGeom prst="roundRect">
              <a:avLst>
                <a:gd name="adj" fmla="val 31717"/>
              </a:avLst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Helvetica Neue"/>
                  <a:ea typeface="+mn-ea"/>
                  <a:cs typeface="+mn-cs"/>
                </a:rPr>
                <a:t>Pre-Test Close: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3795074-6AB9-B679-1D50-8E79A49A8953}"/>
                </a:ext>
              </a:extLst>
            </p:cNvPr>
            <p:cNvSpPr/>
            <p:nvPr/>
          </p:nvSpPr>
          <p:spPr>
            <a:xfrm>
              <a:off x="6902016" y="1434129"/>
              <a:ext cx="174172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13028F0-E815-A22D-174D-48854407E3A1}"/>
                </a:ext>
              </a:extLst>
            </p:cNvPr>
            <p:cNvSpPr/>
            <p:nvPr/>
          </p:nvSpPr>
          <p:spPr>
            <a:xfrm>
              <a:off x="5168517" y="1434129"/>
              <a:ext cx="174172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</a:t>
              </a:r>
            </a:p>
          </p:txBody>
        </p:sp>
      </p:grpSp>
      <p:pic>
        <p:nvPicPr>
          <p:cNvPr id="186" name="Picture 185">
            <a:extLst>
              <a:ext uri="{FF2B5EF4-FFF2-40B4-BE49-F238E27FC236}">
                <a16:creationId xmlns:a16="http://schemas.microsoft.com/office/drawing/2014/main" id="{2672ED4A-59A9-0F4D-D15A-8D18EE1B5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994" y="904980"/>
            <a:ext cx="1392296" cy="1397080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F0AEA1AA-BE32-14BF-B510-1CC988EB1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8643" y="2369160"/>
            <a:ext cx="1414882" cy="1424640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96AEA811-3D4C-360B-85E5-44A162703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2408" y="3916990"/>
            <a:ext cx="1392296" cy="1397080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DBB65444-4C27-62EB-03D2-D0CEEEE481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9445" y="5429631"/>
            <a:ext cx="1392296" cy="1397080"/>
          </a:xfrm>
          <a:prstGeom prst="rect">
            <a:avLst/>
          </a:prstGeom>
        </p:spPr>
      </p:pic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12336858-7F72-A024-4F8D-AADC66ABE45B}"/>
              </a:ext>
            </a:extLst>
          </p:cNvPr>
          <p:cNvSpPr/>
          <p:nvPr/>
        </p:nvSpPr>
        <p:spPr>
          <a:xfrm>
            <a:off x="5135151" y="2581790"/>
            <a:ext cx="240901" cy="179720"/>
          </a:xfrm>
          <a:prstGeom prst="flowChartDelay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323C0FCD-20A3-4CBD-6FBC-AC4C08A72024}"/>
              </a:ext>
            </a:extLst>
          </p:cNvPr>
          <p:cNvSpPr/>
          <p:nvPr/>
        </p:nvSpPr>
        <p:spPr>
          <a:xfrm>
            <a:off x="5131670" y="3025777"/>
            <a:ext cx="240901" cy="179720"/>
          </a:xfrm>
          <a:prstGeom prst="flowChartDelay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</a:p>
        </p:txBody>
      </p:sp>
      <p:sp>
        <p:nvSpPr>
          <p:cNvPr id="12" name="Flowchart: Delay 11">
            <a:extLst>
              <a:ext uri="{FF2B5EF4-FFF2-40B4-BE49-F238E27FC236}">
                <a16:creationId xmlns:a16="http://schemas.microsoft.com/office/drawing/2014/main" id="{CD5BBED0-64AF-2A62-95D7-B2C1F841B298}"/>
              </a:ext>
            </a:extLst>
          </p:cNvPr>
          <p:cNvSpPr/>
          <p:nvPr/>
        </p:nvSpPr>
        <p:spPr>
          <a:xfrm>
            <a:off x="5069393" y="4440685"/>
            <a:ext cx="240901" cy="179720"/>
          </a:xfrm>
          <a:prstGeom prst="flowChartDelay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sp>
        <p:nvSpPr>
          <p:cNvPr id="19" name="Flowchart: Delay 18">
            <a:extLst>
              <a:ext uri="{FF2B5EF4-FFF2-40B4-BE49-F238E27FC236}">
                <a16:creationId xmlns:a16="http://schemas.microsoft.com/office/drawing/2014/main" id="{BF9FD24C-3E48-3059-6C26-CB050FA0854E}"/>
              </a:ext>
            </a:extLst>
          </p:cNvPr>
          <p:cNvSpPr/>
          <p:nvPr/>
        </p:nvSpPr>
        <p:spPr>
          <a:xfrm>
            <a:off x="5101788" y="4778517"/>
            <a:ext cx="240901" cy="179720"/>
          </a:xfrm>
          <a:prstGeom prst="flowChartDelay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B6D4711F-63BE-3F0F-F77D-825243D5D0E7}"/>
              </a:ext>
            </a:extLst>
          </p:cNvPr>
          <p:cNvSpPr/>
          <p:nvPr/>
        </p:nvSpPr>
        <p:spPr>
          <a:xfrm>
            <a:off x="5101788" y="5613462"/>
            <a:ext cx="240901" cy="179720"/>
          </a:xfrm>
          <a:prstGeom prst="flowChartDelay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86A80EF7-7B75-96D5-3722-34CAEC65FBBB}"/>
              </a:ext>
            </a:extLst>
          </p:cNvPr>
          <p:cNvSpPr/>
          <p:nvPr/>
        </p:nvSpPr>
        <p:spPr>
          <a:xfrm>
            <a:off x="5077289" y="6027075"/>
            <a:ext cx="240901" cy="179720"/>
          </a:xfrm>
          <a:prstGeom prst="flowChartDelay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ACD9F86F-CD05-103A-A681-88D9BD3E58EB}"/>
              </a:ext>
            </a:extLst>
          </p:cNvPr>
          <p:cNvSpPr/>
          <p:nvPr/>
        </p:nvSpPr>
        <p:spPr>
          <a:xfrm>
            <a:off x="9549341" y="2573200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220090B3-4EDA-504D-91F5-DB61A2FEA6A0}"/>
              </a:ext>
            </a:extLst>
          </p:cNvPr>
          <p:cNvSpPr/>
          <p:nvPr/>
        </p:nvSpPr>
        <p:spPr>
          <a:xfrm>
            <a:off x="9576746" y="3054951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43308BC2-B1C9-EF9A-9078-044CACF20869}"/>
              </a:ext>
            </a:extLst>
          </p:cNvPr>
          <p:cNvSpPr/>
          <p:nvPr/>
        </p:nvSpPr>
        <p:spPr>
          <a:xfrm>
            <a:off x="9576746" y="4426440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E17BD89B-3D92-E2B5-4DB7-8502CA489110}"/>
              </a:ext>
            </a:extLst>
          </p:cNvPr>
          <p:cNvSpPr/>
          <p:nvPr/>
        </p:nvSpPr>
        <p:spPr>
          <a:xfrm>
            <a:off x="9557637" y="5627307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20058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D7EDDA-53A9-CA01-FA6C-EEF4BA44F327}"/>
              </a:ext>
            </a:extLst>
          </p:cNvPr>
          <p:cNvSpPr/>
          <p:nvPr/>
        </p:nvSpPr>
        <p:spPr>
          <a:xfrm>
            <a:off x="4703530" y="252358"/>
            <a:ext cx="3281955" cy="182880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C6A7C4-23A6-6011-0765-68C20E440BE3}"/>
              </a:ext>
            </a:extLst>
          </p:cNvPr>
          <p:cNvSpPr/>
          <p:nvPr/>
        </p:nvSpPr>
        <p:spPr>
          <a:xfrm>
            <a:off x="4706218" y="1529795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Post-Test/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highlight>
                  <a:srgbClr val="00FF00"/>
                </a:highlight>
                <a:uLnTx/>
                <a:uFillTx/>
                <a:latin typeface="Helvetica Neue"/>
                <a:ea typeface="+mn-ea"/>
                <a:cs typeface="+mn-cs"/>
              </a:rPr>
              <a:t>EOC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Open: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DB40BD-0312-17B6-1F45-8AB367474977}"/>
              </a:ext>
            </a:extLst>
          </p:cNvPr>
          <p:cNvSpPr/>
          <p:nvPr/>
        </p:nvSpPr>
        <p:spPr>
          <a:xfrm>
            <a:off x="6439717" y="1529795"/>
            <a:ext cx="1554480" cy="182880"/>
          </a:xfrm>
          <a:prstGeom prst="roundRect">
            <a:avLst>
              <a:gd name="adj" fmla="val 31717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Post-Test/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highlight>
                  <a:srgbClr val="00FF00"/>
                </a:highlight>
                <a:uLnTx/>
                <a:uFillTx/>
                <a:latin typeface="Helvetica Neue"/>
                <a:ea typeface="+mn-ea"/>
                <a:cs typeface="+mn-cs"/>
              </a:rPr>
              <a:t>EOC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 Close: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091B306-DE83-5DA5-5C8F-4106350B4AF1}"/>
              </a:ext>
            </a:extLst>
          </p:cNvPr>
          <p:cNvSpPr/>
          <p:nvPr/>
        </p:nvSpPr>
        <p:spPr>
          <a:xfrm>
            <a:off x="7820025" y="1529795"/>
            <a:ext cx="174172" cy="18288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6D35898-FB3A-31AB-B261-FDD5CA121077}"/>
              </a:ext>
            </a:extLst>
          </p:cNvPr>
          <p:cNvSpPr/>
          <p:nvPr/>
        </p:nvSpPr>
        <p:spPr>
          <a:xfrm>
            <a:off x="6086526" y="1529795"/>
            <a:ext cx="174172" cy="18288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EE44414-045B-3215-32AF-C9BCF15C19CB}"/>
              </a:ext>
            </a:extLst>
          </p:cNvPr>
          <p:cNvSpPr/>
          <p:nvPr/>
        </p:nvSpPr>
        <p:spPr>
          <a:xfrm>
            <a:off x="416645" y="277092"/>
            <a:ext cx="1554480" cy="190536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Post-Data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276C49E-9BD3-9935-4A05-B3FB8BA7A03F}"/>
              </a:ext>
            </a:extLst>
          </p:cNvPr>
          <p:cNvSpPr/>
          <p:nvPr/>
        </p:nvSpPr>
        <p:spPr>
          <a:xfrm>
            <a:off x="521381" y="4772245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Comments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AF9AF72-C703-0302-7388-867A8BFF8FA2}"/>
              </a:ext>
            </a:extLst>
          </p:cNvPr>
          <p:cNvSpPr/>
          <p:nvPr/>
        </p:nvSpPr>
        <p:spPr>
          <a:xfrm>
            <a:off x="543636" y="3911043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Enrolled NTDP Course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5F84322-2ADE-2591-9F4C-07378AD49DC2}"/>
              </a:ext>
            </a:extLst>
          </p:cNvPr>
          <p:cNvSpPr/>
          <p:nvPr/>
        </p:nvSpPr>
        <p:spPr>
          <a:xfrm>
            <a:off x="591140" y="1973164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NTDP?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581D67F-0091-CFB4-1547-7511959449A3}"/>
              </a:ext>
            </a:extLst>
          </p:cNvPr>
          <p:cNvSpPr/>
          <p:nvPr/>
        </p:nvSpPr>
        <p:spPr>
          <a:xfrm>
            <a:off x="591140" y="2468597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Date NTDP Course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B539F45-3A81-D4FE-27C1-143374DEB94E}"/>
              </a:ext>
            </a:extLst>
          </p:cNvPr>
          <p:cNvSpPr/>
          <p:nvPr/>
        </p:nvSpPr>
        <p:spPr>
          <a:xfrm>
            <a:off x="591140" y="1521087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Post Assessment/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EOC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2EB4A3F-B468-973A-B9BA-A0DA471E66BE}"/>
              </a:ext>
            </a:extLst>
          </p:cNvPr>
          <p:cNvSpPr/>
          <p:nvPr/>
        </p:nvSpPr>
        <p:spPr>
          <a:xfrm>
            <a:off x="574165" y="3363896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TMS Credit Given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CD987E8-E3A1-FDB9-E8FD-1D12663412DF}"/>
              </a:ext>
            </a:extLst>
          </p:cNvPr>
          <p:cNvSpPr/>
          <p:nvPr/>
        </p:nvSpPr>
        <p:spPr>
          <a:xfrm>
            <a:off x="591140" y="2944133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Reason Not Completing NTDP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35A8B6F-72B8-928A-9F94-DC409433FDA2}"/>
              </a:ext>
            </a:extLst>
          </p:cNvPr>
          <p:cNvSpPr/>
          <p:nvPr/>
        </p:nvSpPr>
        <p:spPr>
          <a:xfrm>
            <a:off x="543636" y="4423595"/>
            <a:ext cx="1554480" cy="18736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 When C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Completed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8EDCD4D-DBE4-01E0-8BD9-6708DE0A1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872"/>
          <a:stretch/>
        </p:blipFill>
        <p:spPr>
          <a:xfrm rot="10800000">
            <a:off x="101922" y="3358699"/>
            <a:ext cx="441714" cy="21069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DC6C6A1-B659-504B-B64B-FF624C75DD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18896" y="2934839"/>
            <a:ext cx="441714" cy="21888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1179F5E-766B-1D73-DB78-DFDA411848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18896" y="1511793"/>
            <a:ext cx="441714" cy="218885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F990140A-86B7-DA40-7167-EEC9C6863A53}"/>
              </a:ext>
            </a:extLst>
          </p:cNvPr>
          <p:cNvSpPr/>
          <p:nvPr/>
        </p:nvSpPr>
        <p:spPr>
          <a:xfrm>
            <a:off x="1971448" y="154503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8EAC7BC-8B46-84B5-981A-1372E7A5EFD4}"/>
              </a:ext>
            </a:extLst>
          </p:cNvPr>
          <p:cNvSpPr/>
          <p:nvPr/>
        </p:nvSpPr>
        <p:spPr>
          <a:xfrm>
            <a:off x="1971448" y="249254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62A0339-BD34-2D1E-1D6C-55055E9DA406}"/>
              </a:ext>
            </a:extLst>
          </p:cNvPr>
          <p:cNvSpPr/>
          <p:nvPr/>
        </p:nvSpPr>
        <p:spPr>
          <a:xfrm>
            <a:off x="1971448" y="1997112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19C8DA3-8469-E30D-0B72-8819C5DFA328}"/>
              </a:ext>
            </a:extLst>
          </p:cNvPr>
          <p:cNvSpPr/>
          <p:nvPr/>
        </p:nvSpPr>
        <p:spPr>
          <a:xfrm>
            <a:off x="1954473" y="3387844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D86805-4DB9-237C-19EE-612E745F6F25}"/>
              </a:ext>
            </a:extLst>
          </p:cNvPr>
          <p:cNvSpPr/>
          <p:nvPr/>
        </p:nvSpPr>
        <p:spPr>
          <a:xfrm rot="914846">
            <a:off x="1954473" y="2968081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3B14FF4-3C0B-36ED-4724-5D8C96252828}"/>
              </a:ext>
            </a:extLst>
          </p:cNvPr>
          <p:cNvSpPr/>
          <p:nvPr/>
        </p:nvSpPr>
        <p:spPr>
          <a:xfrm>
            <a:off x="1923944" y="3934991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7E93C0C-4BCE-03F2-97D0-55A9C972AE77}"/>
              </a:ext>
            </a:extLst>
          </p:cNvPr>
          <p:cNvSpPr/>
          <p:nvPr/>
        </p:nvSpPr>
        <p:spPr>
          <a:xfrm>
            <a:off x="11187498" y="154503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5169D6E-09D5-E01E-8ED8-C00D111AFE4E}"/>
              </a:ext>
            </a:extLst>
          </p:cNvPr>
          <p:cNvSpPr/>
          <p:nvPr/>
        </p:nvSpPr>
        <p:spPr>
          <a:xfrm>
            <a:off x="9704040" y="320911"/>
            <a:ext cx="1554480" cy="190536"/>
          </a:xfrm>
          <a:prstGeom prst="roundRect">
            <a:avLst>
              <a:gd name="adj" fmla="val 31717"/>
            </a:avLst>
          </a:prstGeom>
          <a:solidFill>
            <a:srgbClr val="ABF7E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Post-Data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23B9907-5400-EE20-18B9-57984A3B88EE}"/>
              </a:ext>
            </a:extLst>
          </p:cNvPr>
          <p:cNvSpPr/>
          <p:nvPr/>
        </p:nvSpPr>
        <p:spPr>
          <a:xfrm>
            <a:off x="9759686" y="3911043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Enrolled NTDP Course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45AE0D2-B836-69D8-3C8A-6FA334404D31}"/>
              </a:ext>
            </a:extLst>
          </p:cNvPr>
          <p:cNvSpPr/>
          <p:nvPr/>
        </p:nvSpPr>
        <p:spPr>
          <a:xfrm>
            <a:off x="9807190" y="1973164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NTDP?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11EF297-01FD-65C6-8204-7409A61C96D3}"/>
              </a:ext>
            </a:extLst>
          </p:cNvPr>
          <p:cNvSpPr/>
          <p:nvPr/>
        </p:nvSpPr>
        <p:spPr>
          <a:xfrm>
            <a:off x="9807190" y="2468597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Date NTDP Course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33C55F0-046D-88AD-49C9-831A4FFFFA78}"/>
              </a:ext>
            </a:extLst>
          </p:cNvPr>
          <p:cNvSpPr/>
          <p:nvPr/>
        </p:nvSpPr>
        <p:spPr>
          <a:xfrm>
            <a:off x="9807190" y="1521087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Completed Post Assessment/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EOC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7AF95FB-1B6C-72DC-308E-821F13CF7FC3}"/>
              </a:ext>
            </a:extLst>
          </p:cNvPr>
          <p:cNvSpPr/>
          <p:nvPr/>
        </p:nvSpPr>
        <p:spPr>
          <a:xfrm>
            <a:off x="9790215" y="3363896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TMS Credit Given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ABEC7B7-A37C-FC33-03F4-83893746E29A}"/>
              </a:ext>
            </a:extLst>
          </p:cNvPr>
          <p:cNvSpPr/>
          <p:nvPr/>
        </p:nvSpPr>
        <p:spPr>
          <a:xfrm>
            <a:off x="9807190" y="2944133"/>
            <a:ext cx="1554480" cy="200297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Reason Not Completing NTDP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2153A77-0BBE-04B2-6D3C-37E140861B41}"/>
              </a:ext>
            </a:extLst>
          </p:cNvPr>
          <p:cNvSpPr/>
          <p:nvPr/>
        </p:nvSpPr>
        <p:spPr>
          <a:xfrm>
            <a:off x="11187498" y="154503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7DBBB7C-88B3-6F4E-A9A0-E5DBB2C80E27}"/>
              </a:ext>
            </a:extLst>
          </p:cNvPr>
          <p:cNvSpPr/>
          <p:nvPr/>
        </p:nvSpPr>
        <p:spPr>
          <a:xfrm>
            <a:off x="11187498" y="2492545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E6C1AF0-77D4-7D14-FC0D-AC59DEF24995}"/>
              </a:ext>
            </a:extLst>
          </p:cNvPr>
          <p:cNvSpPr/>
          <p:nvPr/>
        </p:nvSpPr>
        <p:spPr>
          <a:xfrm>
            <a:off x="11187498" y="1997112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5267488-E757-AFE5-A7E3-B28C444E5D9C}"/>
              </a:ext>
            </a:extLst>
          </p:cNvPr>
          <p:cNvSpPr/>
          <p:nvPr/>
        </p:nvSpPr>
        <p:spPr>
          <a:xfrm>
            <a:off x="11170523" y="3387844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02C398C-EEE8-B753-C441-0A468068B69B}"/>
              </a:ext>
            </a:extLst>
          </p:cNvPr>
          <p:cNvSpPr/>
          <p:nvPr/>
        </p:nvSpPr>
        <p:spPr>
          <a:xfrm rot="914846">
            <a:off x="11170523" y="2968081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60987A6-A719-CE7F-51F0-CDFC04451357}"/>
              </a:ext>
            </a:extLst>
          </p:cNvPr>
          <p:cNvSpPr/>
          <p:nvPr/>
        </p:nvSpPr>
        <p:spPr>
          <a:xfrm>
            <a:off x="9759686" y="4423595"/>
            <a:ext cx="1554480" cy="187366"/>
          </a:xfrm>
          <a:prstGeom prst="roundRect">
            <a:avLst>
              <a:gd name="adj" fmla="val 3171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 When C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Completed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7E403F-9E04-FDDD-80D6-244FE449470F}"/>
              </a:ext>
            </a:extLst>
          </p:cNvPr>
          <p:cNvSpPr/>
          <p:nvPr/>
        </p:nvSpPr>
        <p:spPr>
          <a:xfrm>
            <a:off x="11139994" y="3934991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0A51959-EC25-6802-3328-7B9F4028C1A2}"/>
              </a:ext>
            </a:extLst>
          </p:cNvPr>
          <p:cNvSpPr/>
          <p:nvPr/>
        </p:nvSpPr>
        <p:spPr>
          <a:xfrm>
            <a:off x="9742711" y="4772245"/>
            <a:ext cx="1554480" cy="190536"/>
          </a:xfrm>
          <a:prstGeom prst="roundRect">
            <a:avLst>
              <a:gd name="adj" fmla="val 3171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Course Comments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6E9D582-EC93-CAD2-ED40-1E6C64F34DEC}"/>
              </a:ext>
            </a:extLst>
          </p:cNvPr>
          <p:cNvSpPr/>
          <p:nvPr/>
        </p:nvSpPr>
        <p:spPr>
          <a:xfrm>
            <a:off x="11123019" y="4791313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CDFB342-5F14-D4FF-51F5-54BFC6F813C0}"/>
              </a:ext>
            </a:extLst>
          </p:cNvPr>
          <p:cNvSpPr/>
          <p:nvPr/>
        </p:nvSpPr>
        <p:spPr>
          <a:xfrm>
            <a:off x="1879105" y="4791313"/>
            <a:ext cx="174172" cy="1524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B1E344-8AB0-547D-444D-758B567BAD91}"/>
              </a:ext>
            </a:extLst>
          </p:cNvPr>
          <p:cNvCxnSpPr>
            <a:cxnSpLocks/>
          </p:cNvCxnSpPr>
          <p:nvPr/>
        </p:nvCxnSpPr>
        <p:spPr>
          <a:xfrm>
            <a:off x="2145620" y="1612391"/>
            <a:ext cx="2560598" cy="1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1EA8B3-66F6-686B-E288-B8F90E82B5C3}"/>
              </a:ext>
            </a:extLst>
          </p:cNvPr>
          <p:cNvCxnSpPr>
            <a:cxnSpLocks/>
          </p:cNvCxnSpPr>
          <p:nvPr/>
        </p:nvCxnSpPr>
        <p:spPr>
          <a:xfrm>
            <a:off x="2145620" y="2073312"/>
            <a:ext cx="7661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BAA6AD3-B64C-62C4-765D-EB584AF8332D}"/>
              </a:ext>
            </a:extLst>
          </p:cNvPr>
          <p:cNvCxnSpPr>
            <a:cxnSpLocks/>
          </p:cNvCxnSpPr>
          <p:nvPr/>
        </p:nvCxnSpPr>
        <p:spPr>
          <a:xfrm>
            <a:off x="2145620" y="2568745"/>
            <a:ext cx="7661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68138D3-9D40-23AC-A2CA-8E46A6E3DF23}"/>
              </a:ext>
            </a:extLst>
          </p:cNvPr>
          <p:cNvCxnSpPr>
            <a:cxnSpLocks/>
          </p:cNvCxnSpPr>
          <p:nvPr/>
        </p:nvCxnSpPr>
        <p:spPr>
          <a:xfrm>
            <a:off x="2145620" y="3012254"/>
            <a:ext cx="7661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5FEABF-34B8-2FC7-138C-4CA56CAD3E8D}"/>
              </a:ext>
            </a:extLst>
          </p:cNvPr>
          <p:cNvCxnSpPr>
            <a:cxnSpLocks/>
          </p:cNvCxnSpPr>
          <p:nvPr/>
        </p:nvCxnSpPr>
        <p:spPr>
          <a:xfrm>
            <a:off x="2128645" y="3449112"/>
            <a:ext cx="7661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2C5F5D1-D577-2B73-BB39-57DE6E7DB6D0}"/>
              </a:ext>
            </a:extLst>
          </p:cNvPr>
          <p:cNvCxnSpPr>
            <a:cxnSpLocks/>
          </p:cNvCxnSpPr>
          <p:nvPr/>
        </p:nvCxnSpPr>
        <p:spPr>
          <a:xfrm>
            <a:off x="2098116" y="4011191"/>
            <a:ext cx="7661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44CF577-ED56-E77C-EE25-A4D04E22D9E4}"/>
              </a:ext>
            </a:extLst>
          </p:cNvPr>
          <p:cNvCxnSpPr>
            <a:cxnSpLocks/>
          </p:cNvCxnSpPr>
          <p:nvPr/>
        </p:nvCxnSpPr>
        <p:spPr>
          <a:xfrm>
            <a:off x="2098116" y="4517278"/>
            <a:ext cx="7661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CF08380-A95C-0CA8-C87E-EFFF3E3F608F}"/>
              </a:ext>
            </a:extLst>
          </p:cNvPr>
          <p:cNvCxnSpPr>
            <a:cxnSpLocks/>
          </p:cNvCxnSpPr>
          <p:nvPr/>
        </p:nvCxnSpPr>
        <p:spPr>
          <a:xfrm>
            <a:off x="2053277" y="4853807"/>
            <a:ext cx="7689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701C726-A4D7-122E-71EC-8E1CF7C58797}"/>
              </a:ext>
            </a:extLst>
          </p:cNvPr>
          <p:cNvCxnSpPr>
            <a:cxnSpLocks/>
          </p:cNvCxnSpPr>
          <p:nvPr/>
        </p:nvCxnSpPr>
        <p:spPr>
          <a:xfrm>
            <a:off x="7994197" y="1592774"/>
            <a:ext cx="1812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Hexagon 1">
            <a:extLst>
              <a:ext uri="{FF2B5EF4-FFF2-40B4-BE49-F238E27FC236}">
                <a16:creationId xmlns:a16="http://schemas.microsoft.com/office/drawing/2014/main" id="{4B4E777B-2E19-A1EB-48BE-BF46144C8735}"/>
              </a:ext>
            </a:extLst>
          </p:cNvPr>
          <p:cNvSpPr/>
          <p:nvPr/>
        </p:nvSpPr>
        <p:spPr>
          <a:xfrm>
            <a:off x="10970668" y="4426817"/>
            <a:ext cx="365760" cy="182880"/>
          </a:xfrm>
          <a:prstGeom prst="hexagon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0BB72-0AC0-F321-F103-79E5FE0A072C}"/>
              </a:ext>
            </a:extLst>
          </p:cNvPr>
          <p:cNvSpPr/>
          <p:nvPr/>
        </p:nvSpPr>
        <p:spPr>
          <a:xfrm>
            <a:off x="349129" y="78751"/>
            <a:ext cx="2038501" cy="172705"/>
          </a:xfrm>
          <a:prstGeom prst="rect">
            <a:avLst/>
          </a:prstGeom>
          <a:solidFill>
            <a:srgbClr val="00C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NTDP Track Set 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718992-34B8-44FA-F737-96A72337AED6}"/>
              </a:ext>
            </a:extLst>
          </p:cNvPr>
          <p:cNvSpPr/>
          <p:nvPr/>
        </p:nvSpPr>
        <p:spPr>
          <a:xfrm>
            <a:off x="5154361" y="72323"/>
            <a:ext cx="2038501" cy="172705"/>
          </a:xfrm>
          <a:prstGeom prst="rect">
            <a:avLst/>
          </a:prstGeom>
          <a:solidFill>
            <a:srgbClr val="00C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NTDP Class Scheduler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DC01FC-ED9C-1A74-236D-C000D1C84548}"/>
              </a:ext>
            </a:extLst>
          </p:cNvPr>
          <p:cNvSpPr/>
          <p:nvPr/>
        </p:nvSpPr>
        <p:spPr>
          <a:xfrm>
            <a:off x="9151011" y="96731"/>
            <a:ext cx="2338956" cy="172705"/>
          </a:xfrm>
          <a:prstGeom prst="rect">
            <a:avLst/>
          </a:prstGeom>
          <a:solidFill>
            <a:srgbClr val="00CD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Employee Class Assignment</a:t>
            </a:r>
          </a:p>
        </p:txBody>
      </p:sp>
    </p:spTree>
    <p:extLst>
      <p:ext uri="{BB962C8B-B14F-4D97-AF65-F5344CB8AC3E}">
        <p14:creationId xmlns:p14="http://schemas.microsoft.com/office/powerpoint/2010/main" val="399282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031D2B0-E280-A2D5-324B-22AD4A441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993" y="491783"/>
            <a:ext cx="7817341" cy="366193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C8A9F6-A068-9CB6-F390-207CBCB66475}"/>
              </a:ext>
            </a:extLst>
          </p:cNvPr>
          <p:cNvSpPr/>
          <p:nvPr/>
        </p:nvSpPr>
        <p:spPr>
          <a:xfrm>
            <a:off x="4818" y="0"/>
            <a:ext cx="4035959" cy="6325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NTDP Core – Track Set Up form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Role: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1: Add Track Set Up form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Course Data Entry form = Big outer container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grey background with Light grey border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Tab Form Header container = If active = light green spans top of form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Bold Black font, left justify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= NTDP Track:  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Display Track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2: Add Form Label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Form Label -- Above the container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Dark Green background, Bold white text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=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Top row = NTDP Core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Row 2 = Track Set Up (small caps)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3: Add container – </a:t>
            </a:r>
            <a:r>
              <a:rPr lang="en-US" sz="1000" b="1" dirty="0">
                <a:solidFill>
                  <a:srgbClr val="C00000"/>
                </a:solidFill>
                <a:latin typeface="Calibri" panose="020F0502020204030204"/>
              </a:rPr>
              <a:t>Track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Status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Set Track Parameters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field = NTDP Track </a:t>
            </a:r>
            <a:r>
              <a:rPr lang="en-US" sz="1000" dirty="0">
                <a:solidFill>
                  <a:schemeClr val="bg1"/>
                </a:solidFill>
                <a:highlight>
                  <a:srgbClr val="FF00FF"/>
                </a:highlight>
                <a:latin typeface="Calibri" panose="020F0502020204030204"/>
              </a:rPr>
              <a:t>(required)</a:t>
            </a:r>
          </a:p>
          <a:p>
            <a:pPr marL="1143000" lvl="2" indent="-228600">
              <a:buFont typeface="+mj-lt"/>
              <a:buAutoNum type="arabicPeriod"/>
              <a:defRPr/>
            </a:pPr>
            <a:r>
              <a:rPr lang="en-US" sz="1000" dirty="0">
                <a:solidFill>
                  <a:sysClr val="windowText" lastClr="000000"/>
                </a:solidFill>
                <a:highlight>
                  <a:srgbClr val="FFFF00"/>
                </a:highlight>
                <a:latin typeface="Calibri" panose="020F0502020204030204"/>
              </a:rPr>
              <a:t>Db = </a:t>
            </a:r>
            <a:r>
              <a:rPr lang="en-US" sz="1000" dirty="0" err="1">
                <a:solidFill>
                  <a:sysClr val="windowText" lastClr="000000"/>
                </a:solidFill>
                <a:highlight>
                  <a:srgbClr val="FFFF00"/>
                </a:highlight>
                <a:latin typeface="Calibri" panose="020F0502020204030204"/>
              </a:rPr>
              <a:t>InstructorTrack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Calibri" panose="020F0502020204030204"/>
              </a:rPr>
              <a:t>NEW field = Track Status </a:t>
            </a:r>
            <a:r>
              <a:rPr lang="en-US" sz="1000" dirty="0">
                <a:solidFill>
                  <a:schemeClr val="bg1"/>
                </a:solidFill>
                <a:highlight>
                  <a:srgbClr val="FF00FF"/>
                </a:highlight>
                <a:latin typeface="Calibri" panose="020F0502020204030204"/>
              </a:rPr>
              <a:t>(required)</a:t>
            </a:r>
          </a:p>
          <a:p>
            <a:pPr marL="1143000" lvl="2" indent="-228600">
              <a:buFont typeface="+mj-lt"/>
              <a:buAutoNum type="arabicPeriod"/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Calibri" panose="020F0502020204030204"/>
              </a:rPr>
              <a:t>Draft</a:t>
            </a:r>
          </a:p>
          <a:p>
            <a:pPr marL="1143000" lvl="2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Active</a:t>
            </a:r>
          </a:p>
          <a:p>
            <a:pPr marL="1143000" lvl="2" indent="-228600">
              <a:buFont typeface="+mj-lt"/>
              <a:buAutoNum type="arabicPeriod"/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Calibri" panose="020F0502020204030204"/>
              </a:rPr>
              <a:t>Inactive  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button = Save</a:t>
            </a:r>
          </a:p>
          <a:p>
            <a:pPr marL="1143000" lvl="2" indent="-228600">
              <a:buFont typeface="+mj-lt"/>
              <a:buAutoNum type="arabicPeriod"/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Calibri" panose="020F0502020204030204"/>
              </a:rPr>
              <a:t>Save all items in the form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Calibri" panose="020F0502020204030204"/>
              </a:rPr>
              <a:t>Add Button = Cancel</a:t>
            </a:r>
          </a:p>
          <a:p>
            <a:pPr marL="1143000" lvl="2" indent="-228600">
              <a:buFont typeface="+mj-lt"/>
              <a:buAutoNum type="arabicPeriod"/>
              <a:defRPr/>
            </a:pPr>
            <a:r>
              <a:rPr lang="en-US" sz="1000" dirty="0">
                <a:solidFill>
                  <a:sysClr val="windowText" lastClr="000000"/>
                </a:solidFill>
                <a:latin typeface="Calibri" panose="020F0502020204030204"/>
              </a:rPr>
              <a:t>No items are saved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save validation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5C85A-D229-D0E6-8270-F724E9484D18}"/>
              </a:ext>
            </a:extLst>
          </p:cNvPr>
          <p:cNvSpPr/>
          <p:nvPr/>
        </p:nvSpPr>
        <p:spPr>
          <a:xfrm>
            <a:off x="5852160" y="801188"/>
            <a:ext cx="6113417" cy="29957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6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EB18A8-45DF-AFC8-6CDD-F2F4D2F81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83"/>
          <a:stretch/>
        </p:blipFill>
        <p:spPr>
          <a:xfrm>
            <a:off x="4533486" y="578873"/>
            <a:ext cx="7551787" cy="456357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C8A9F6-A068-9CB6-F390-207CBCB66475}"/>
              </a:ext>
            </a:extLst>
          </p:cNvPr>
          <p:cNvSpPr/>
          <p:nvPr/>
        </p:nvSpPr>
        <p:spPr>
          <a:xfrm>
            <a:off x="4818" y="0"/>
            <a:ext cx="4269901" cy="6325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NTDP Core – Track Set Up form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Role: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The Track Set Up form allows the user to configure the fields to display in a Track.  By setting the toggle to yes, that specific toggle will display specific fields in both the Class Scheduler and the Employee Assignment forms.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dirty="0">
              <a:solidFill>
                <a:srgbClr val="C0000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1: Add container – Pre-Class Data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Set Pre-Class Data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Date Welcome Email Sent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Attended Orientation Pre work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Pre-Assessment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Pre-Work – Part 1 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PPA - Self Paced 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Pre-Work – Part 2</a:t>
            </a:r>
            <a:endParaRPr lang="en-US" sz="1000" dirty="0">
              <a:solidFill>
                <a:sysClr val="windowText" lastClr="000000"/>
              </a:solidFill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Pre-Work - Part 3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Pre-Work - Part 4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2: Add container – Track Set Up Notes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Track Set Up Notes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field = 300 characters 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5C85A-D229-D0E6-8270-F724E9484D18}"/>
              </a:ext>
            </a:extLst>
          </p:cNvPr>
          <p:cNvSpPr/>
          <p:nvPr/>
        </p:nvSpPr>
        <p:spPr>
          <a:xfrm>
            <a:off x="4647181" y="824873"/>
            <a:ext cx="1654629" cy="373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Slide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83574E-6EE8-1EB2-E002-FB3F4F339ED3}"/>
              </a:ext>
            </a:extLst>
          </p:cNvPr>
          <p:cNvSpPr/>
          <p:nvPr/>
        </p:nvSpPr>
        <p:spPr>
          <a:xfrm>
            <a:off x="8425521" y="903514"/>
            <a:ext cx="3659752" cy="3407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Slide 2,3,4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555767E-292D-6E47-9832-1EF882867428}"/>
              </a:ext>
            </a:extLst>
          </p:cNvPr>
          <p:cNvSpPr/>
          <p:nvPr/>
        </p:nvSpPr>
        <p:spPr>
          <a:xfrm>
            <a:off x="783771" y="4885509"/>
            <a:ext cx="2673532" cy="10885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required when?</a:t>
            </a:r>
          </a:p>
        </p:txBody>
      </p:sp>
    </p:spTree>
    <p:extLst>
      <p:ext uri="{BB962C8B-B14F-4D97-AF65-F5344CB8AC3E}">
        <p14:creationId xmlns:p14="http://schemas.microsoft.com/office/powerpoint/2010/main" val="43611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6EFB1C-2C8D-2E2E-4BBD-5AB9A9FF9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588"/>
          <a:stretch/>
        </p:blipFill>
        <p:spPr>
          <a:xfrm>
            <a:off x="4452040" y="740230"/>
            <a:ext cx="7540053" cy="45044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C8A9F6-A068-9CB6-F390-207CBCB66475}"/>
              </a:ext>
            </a:extLst>
          </p:cNvPr>
          <p:cNvSpPr/>
          <p:nvPr/>
        </p:nvSpPr>
        <p:spPr>
          <a:xfrm>
            <a:off x="4818" y="0"/>
            <a:ext cx="4269901" cy="6325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NTDP Core – Track Set Up form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Role: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The Track Set Up form allows the user to configure the fields to display in a Track.  By setting the toggle to yes, that specific toggle will display specific fields in both the Class Scheduler and the Employee Assignment forms.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dirty="0">
              <a:solidFill>
                <a:srgbClr val="C0000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1: Add container – </a:t>
            </a:r>
            <a:r>
              <a:rPr lang="en-US" sz="1000" b="1" dirty="0">
                <a:solidFill>
                  <a:srgbClr val="C00000"/>
                </a:solidFill>
                <a:latin typeface="Calibri" panose="020F0502020204030204"/>
              </a:rPr>
              <a:t>Post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-Class Data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Set Post-Class Data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Post Assessment/EOC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Completed NTDP Class?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Date NTDP Class Completed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Reason Not Completing NTDP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TMS Credit Given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Date Enrolled NTDP Course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Org When Class Completed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Class Comments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5C85A-D229-D0E6-8270-F724E9484D18}"/>
              </a:ext>
            </a:extLst>
          </p:cNvPr>
          <p:cNvSpPr/>
          <p:nvPr/>
        </p:nvSpPr>
        <p:spPr>
          <a:xfrm>
            <a:off x="4563291" y="824873"/>
            <a:ext cx="3657600" cy="4158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Slide 1,2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83574E-6EE8-1EB2-E002-FB3F4F339ED3}"/>
              </a:ext>
            </a:extLst>
          </p:cNvPr>
          <p:cNvSpPr/>
          <p:nvPr/>
        </p:nvSpPr>
        <p:spPr>
          <a:xfrm>
            <a:off x="10126471" y="903514"/>
            <a:ext cx="1797292" cy="40795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212493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6EFB1C-2C8D-2E2E-4BBD-5AB9A9FF9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1" r="2313"/>
          <a:stretch/>
        </p:blipFill>
        <p:spPr>
          <a:xfrm>
            <a:off x="4274719" y="790564"/>
            <a:ext cx="7578925" cy="45044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C8A9F6-A068-9CB6-F390-207CBCB66475}"/>
              </a:ext>
            </a:extLst>
          </p:cNvPr>
          <p:cNvSpPr/>
          <p:nvPr/>
        </p:nvSpPr>
        <p:spPr>
          <a:xfrm>
            <a:off x="4818" y="0"/>
            <a:ext cx="4269901" cy="6325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NTDP Core – Track Set Up form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Role: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The Track Set Up form allows the user to configure the fields to display in a Track.  By setting the toggle to yes, that specific toggle will display specific fields in both the Class Scheduler and the Employee Assignment forms.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dirty="0">
              <a:solidFill>
                <a:srgbClr val="C0000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1: Add container – VILT Week 1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VILT Week 1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1: NTDP VILT Day 1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1 NTDP VILT Day 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existing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1: NTDP VILT Day 3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1: NTDP VILT Day 4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000" noProof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3: Add container – VILT Week 3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VILT Week 3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3: NTDP VILT Day 1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3: NTDP VILT Day 2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3: NTDP VILT Day 3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3: NTDP VILT Day 4 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5C85A-D229-D0E6-8270-F724E9484D18}"/>
              </a:ext>
            </a:extLst>
          </p:cNvPr>
          <p:cNvSpPr/>
          <p:nvPr/>
        </p:nvSpPr>
        <p:spPr>
          <a:xfrm>
            <a:off x="4333442" y="875207"/>
            <a:ext cx="3766656" cy="4158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Slide 1,2,3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46F4A7-5D10-9EEE-D521-E4FFD4680DB8}"/>
              </a:ext>
            </a:extLst>
          </p:cNvPr>
          <p:cNvSpPr/>
          <p:nvPr/>
        </p:nvSpPr>
        <p:spPr>
          <a:xfrm>
            <a:off x="9974510" y="963715"/>
            <a:ext cx="1795244" cy="4158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27511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6EFB1C-2C8D-2E2E-4BBD-5AB9A9FF9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1" r="2313"/>
          <a:stretch/>
        </p:blipFill>
        <p:spPr>
          <a:xfrm>
            <a:off x="4274719" y="790564"/>
            <a:ext cx="7578925" cy="45044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9C8A9F6-A068-9CB6-F390-207CBCB66475}"/>
              </a:ext>
            </a:extLst>
          </p:cNvPr>
          <p:cNvSpPr/>
          <p:nvPr/>
        </p:nvSpPr>
        <p:spPr>
          <a:xfrm>
            <a:off x="4818" y="0"/>
            <a:ext cx="4269901" cy="6325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NTDP Core – Track Set Up form</a:t>
            </a:r>
          </a:p>
          <a:p>
            <a:r>
              <a:rPr lang="en-US" sz="1000" b="1" dirty="0">
                <a:solidFill>
                  <a:srgbClr val="0070C0"/>
                </a:solidFill>
              </a:rPr>
              <a:t>Role: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The Track Set Up form allows the user to configure the fields to display in a Track.  By setting the toggle to yes, that specific toggle will display specific fields in both the Class Scheduler and the Employee Assignment forms.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1" dirty="0">
              <a:solidFill>
                <a:srgbClr val="C0000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1: Add container – VILT Week 2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VILT Week 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2: NTDP VILT Day 1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2 NTDP VILT Day 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2: NTDP VILT Day 3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2: NTDP VILT Day 4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000" noProof="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3: Add container – VILT Week 4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top container = White background with thin light grey border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container header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Light green w/thin light grey border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Black bold text =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VILT Week 4</a:t>
            </a: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4: NTDP VILT Day 1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4: NTDP VILT Day 2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4: NTDP VILT Day 3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toggle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= NEW field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Week 4: NTDP VILT Day 4 </a:t>
            </a: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lvl="1" indent="-228600">
              <a:buFont typeface="+mj-lt"/>
              <a:buAutoNum type="arabicPeriod"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55C85A-D229-D0E6-8270-F724E9484D18}"/>
              </a:ext>
            </a:extLst>
          </p:cNvPr>
          <p:cNvSpPr/>
          <p:nvPr/>
        </p:nvSpPr>
        <p:spPr>
          <a:xfrm>
            <a:off x="4333442" y="875207"/>
            <a:ext cx="5641068" cy="4158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Slide 1,2,3,4</a:t>
            </a:r>
          </a:p>
        </p:txBody>
      </p:sp>
    </p:spTree>
    <p:extLst>
      <p:ext uri="{BB962C8B-B14F-4D97-AF65-F5344CB8AC3E}">
        <p14:creationId xmlns:p14="http://schemas.microsoft.com/office/powerpoint/2010/main" val="158092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1624</Words>
  <Application>Microsoft Office PowerPoint</Application>
  <PresentationFormat>Widescreen</PresentationFormat>
  <Paragraphs>362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Moritz, Patrick J. (WMC)</dc:creator>
  <cp:lastModifiedBy>Boroch, Jeff C. (WMC)</cp:lastModifiedBy>
  <cp:revision>30</cp:revision>
  <dcterms:created xsi:type="dcterms:W3CDTF">2024-11-15T14:16:57Z</dcterms:created>
  <dcterms:modified xsi:type="dcterms:W3CDTF">2025-01-08T18:00:10Z</dcterms:modified>
</cp:coreProperties>
</file>