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322fcd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322fcd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322fcd0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322fcd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322fcd0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322fcd0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322fcd0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322fcd0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Heart Disease Dataset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Jeffrey Wang</a:t>
            </a:r>
            <a:endParaRPr/>
          </a:p>
        </p:txBody>
      </p:sp>
      <p:sp>
        <p:nvSpPr>
          <p:cNvPr id="56" name="Google Shape;56;p13"/>
          <p:cNvSpPr txBox="1"/>
          <p:nvPr/>
        </p:nvSpPr>
        <p:spPr>
          <a:xfrm>
            <a:off x="0" y="4743300"/>
            <a:ext cx="4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https://archive-beta.ics.uci.edu/dataset/45/heart+disease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problem?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Diagnosing heart disease based off of various attributes ranging from resting blood pressure (on admission to the hospital) to age and sex. There is a categorical heart disease feature in the dataset with 303 instances from various locations.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interesting?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It’s in the realm of bioinformatics which aims to apply the knowledge of computer science to solve biological problems such as heart disease classification. The dataset is split into subsets of various countries/locations which could prose the idea that geography could factor into chances of a particular heart disease (but might hurt us if there is a shortage of observations). I can potentially apply my knowledge of </a:t>
            </a:r>
            <a:r>
              <a:rPr lang="en"/>
              <a:t>cardiology</a:t>
            </a:r>
            <a:r>
              <a:rPr lang="en"/>
              <a:t> to the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Why are these approaches reasonable to consider?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models that come to mind are decision trees since much of heart disease is categorical based on some of the features listed (based off medical textbooks) but neural nets could be useful as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What is the expected timeline for conducting the project?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do everything</a:t>
            </a:r>
            <a:endParaRPr/>
          </a:p>
          <a:p>
            <a:pPr indent="0" lvl="0" marL="0" rtl="0" algn="l">
              <a:spcBef>
                <a:spcPts val="1200"/>
              </a:spcBef>
              <a:spcAft>
                <a:spcPts val="1200"/>
              </a:spcAft>
              <a:buNone/>
            </a:pPr>
            <a:r>
              <a:rPr lang="en"/>
              <a:t>Trying simple, out of the box models before April 1st then start investigating how can I improve the performance applying a biological context to the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