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10"/>
  </p:notesMasterIdLst>
  <p:sldIdLst>
    <p:sldId id="256" r:id="rId2"/>
    <p:sldId id="257" r:id="rId3"/>
    <p:sldId id="258" r:id="rId4"/>
    <p:sldId id="261" r:id="rId5"/>
    <p:sldId id="260" r:id="rId6"/>
    <p:sldId id="259"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9F59D7-F481-4678-BA37-40E454592AEC}" v="263" dt="2023-02-06T02:47:02.372"/>
    <p1510:client id="{46FF286E-EB2D-41D4-BED5-4D4CC6A8302A}" v="12" dt="2023-02-06T02:39:29.530"/>
    <p1510:client id="{4741CD45-CF50-0A4C-91A1-57DF1B2686D2}" v="2120" dt="2023-02-06T20:27:56.178"/>
    <p1510:client id="{6F6B53F0-2A04-3F45-BF46-C9ACFD10717E}" v="7" dt="2023-02-06T02:39:03.340"/>
    <p1510:client id="{A3DDFAFA-91A1-4B2F-8667-E8360C4EDA32}" v="393" dt="2023-02-06T00:50:28.156"/>
    <p1510:client id="{A432C74D-863C-4854-935A-2446641A46FA}" v="16" dt="2023-02-06T17:25:49.443"/>
    <p1510:client id="{CFFC86E7-0F86-4501-85FE-1BC02B0D74F0}" v="10" dt="2023-02-06T01:59:01.278"/>
    <p1510:client id="{D2C294A0-2078-4EC7-94D5-EA73B9EFD7F3}" v="19" dt="2023-02-06T01:08:18.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Dang" userId="S::dangj12@mcmaster.ca::4a376791-2f6d-4a97-90bc-623c35345c14" providerId="AD" clId="Web-{CFFC86E7-0F86-4501-85FE-1BC02B0D74F0}"/>
    <pc:docChg chg="addSld modSld">
      <pc:chgData name="Jeffrey Dang" userId="S::dangj12@mcmaster.ca::4a376791-2f6d-4a97-90bc-623c35345c14" providerId="AD" clId="Web-{CFFC86E7-0F86-4501-85FE-1BC02B0D74F0}" dt="2023-02-06T01:58:57.575" v="8" actId="20577"/>
      <pc:docMkLst>
        <pc:docMk/>
      </pc:docMkLst>
      <pc:sldChg chg="modSp new">
        <pc:chgData name="Jeffrey Dang" userId="S::dangj12@mcmaster.ca::4a376791-2f6d-4a97-90bc-623c35345c14" providerId="AD" clId="Web-{CFFC86E7-0F86-4501-85FE-1BC02B0D74F0}" dt="2023-02-06T01:58:57.575" v="8" actId="20577"/>
        <pc:sldMkLst>
          <pc:docMk/>
          <pc:sldMk cId="3468794353" sldId="260"/>
        </pc:sldMkLst>
        <pc:spChg chg="mod">
          <ac:chgData name="Jeffrey Dang" userId="S::dangj12@mcmaster.ca::4a376791-2f6d-4a97-90bc-623c35345c14" providerId="AD" clId="Web-{CFFC86E7-0F86-4501-85FE-1BC02B0D74F0}" dt="2023-02-06T01:58:57.575" v="8" actId="20577"/>
          <ac:spMkLst>
            <pc:docMk/>
            <pc:sldMk cId="3468794353" sldId="260"/>
            <ac:spMk id="2" creationId="{CC420828-25CF-0802-97E3-7A8CB50FE645}"/>
          </ac:spMkLst>
        </pc:spChg>
      </pc:sldChg>
    </pc:docChg>
  </pc:docChgLst>
  <pc:docChgLst>
    <pc:chgData name="Michael Ilao" userId="6e2d780f-3de0-4b3f-93ef-f222a208455c" providerId="ADAL" clId="{4741CD45-CF50-0A4C-91A1-57DF1B2686D2}"/>
    <pc:docChg chg="undo custSel addSld delSld modSld sldOrd">
      <pc:chgData name="Michael Ilao" userId="6e2d780f-3de0-4b3f-93ef-f222a208455c" providerId="ADAL" clId="{4741CD45-CF50-0A4C-91A1-57DF1B2686D2}" dt="2023-02-06T20:27:56.178" v="2120" actId="26606"/>
      <pc:docMkLst>
        <pc:docMk/>
      </pc:docMkLst>
      <pc:sldChg chg="addSp modSp mod setBg setClrOvrMap">
        <pc:chgData name="Michael Ilao" userId="6e2d780f-3de0-4b3f-93ef-f222a208455c" providerId="ADAL" clId="{4741CD45-CF50-0A4C-91A1-57DF1B2686D2}" dt="2023-02-06T02:37:12.445" v="50" actId="26606"/>
        <pc:sldMkLst>
          <pc:docMk/>
          <pc:sldMk cId="1441265011" sldId="256"/>
        </pc:sldMkLst>
        <pc:spChg chg="mod">
          <ac:chgData name="Michael Ilao" userId="6e2d780f-3de0-4b3f-93ef-f222a208455c" providerId="ADAL" clId="{4741CD45-CF50-0A4C-91A1-57DF1B2686D2}" dt="2023-02-06T02:37:12.445" v="50" actId="26606"/>
          <ac:spMkLst>
            <pc:docMk/>
            <pc:sldMk cId="1441265011" sldId="256"/>
            <ac:spMk id="2" creationId="{EE251023-7122-E837-E3DE-3D38757AB07B}"/>
          </ac:spMkLst>
        </pc:spChg>
        <pc:spChg chg="mod">
          <ac:chgData name="Michael Ilao" userId="6e2d780f-3de0-4b3f-93ef-f222a208455c" providerId="ADAL" clId="{4741CD45-CF50-0A4C-91A1-57DF1B2686D2}" dt="2023-02-06T02:37:12.445" v="50" actId="26606"/>
          <ac:spMkLst>
            <pc:docMk/>
            <pc:sldMk cId="1441265011" sldId="256"/>
            <ac:spMk id="3" creationId="{C905D6D2-1683-54EA-26F1-8F7B8853A75F}"/>
          </ac:spMkLst>
        </pc:spChg>
        <pc:spChg chg="add">
          <ac:chgData name="Michael Ilao" userId="6e2d780f-3de0-4b3f-93ef-f222a208455c" providerId="ADAL" clId="{4741CD45-CF50-0A4C-91A1-57DF1B2686D2}" dt="2023-02-06T02:37:12.445" v="50" actId="26606"/>
          <ac:spMkLst>
            <pc:docMk/>
            <pc:sldMk cId="1441265011" sldId="256"/>
            <ac:spMk id="9" creationId="{491A5E26-1F21-459D-8C03-ADB057B09066}"/>
          </ac:spMkLst>
        </pc:spChg>
        <pc:picChg chg="add">
          <ac:chgData name="Michael Ilao" userId="6e2d780f-3de0-4b3f-93ef-f222a208455c" providerId="ADAL" clId="{4741CD45-CF50-0A4C-91A1-57DF1B2686D2}" dt="2023-02-06T02:37:12.445" v="50" actId="26606"/>
          <ac:picMkLst>
            <pc:docMk/>
            <pc:sldMk cId="1441265011" sldId="256"/>
            <ac:picMk id="5" creationId="{9AE4351B-BF89-CFB8-7A41-913D146E8A81}"/>
          </ac:picMkLst>
        </pc:picChg>
      </pc:sldChg>
      <pc:sldChg chg="addSp delSp modSp mod setBg setClrOvrMap modNotesTx">
        <pc:chgData name="Michael Ilao" userId="6e2d780f-3de0-4b3f-93ef-f222a208455c" providerId="ADAL" clId="{4741CD45-CF50-0A4C-91A1-57DF1B2686D2}" dt="2023-02-06T19:53:54.135" v="1031" actId="20577"/>
        <pc:sldMkLst>
          <pc:docMk/>
          <pc:sldMk cId="3929612783" sldId="257"/>
        </pc:sldMkLst>
        <pc:spChg chg="mod">
          <ac:chgData name="Michael Ilao" userId="6e2d780f-3de0-4b3f-93ef-f222a208455c" providerId="ADAL" clId="{4741CD45-CF50-0A4C-91A1-57DF1B2686D2}" dt="2023-02-06T19:37:41.951" v="128" actId="20577"/>
          <ac:spMkLst>
            <pc:docMk/>
            <pc:sldMk cId="3929612783" sldId="257"/>
            <ac:spMk id="2" creationId="{D21CF46D-CAA5-0102-40DA-E982D3420A50}"/>
          </ac:spMkLst>
        </pc:spChg>
        <pc:spChg chg="del mod">
          <ac:chgData name="Michael Ilao" userId="6e2d780f-3de0-4b3f-93ef-f222a208455c" providerId="ADAL" clId="{4741CD45-CF50-0A4C-91A1-57DF1B2686D2}" dt="2023-02-06T02:37:22.177" v="55" actId="26606"/>
          <ac:spMkLst>
            <pc:docMk/>
            <pc:sldMk cId="3929612783" sldId="257"/>
            <ac:spMk id="3" creationId="{60359D19-B4F3-F548-78D2-7A7F94CF27C9}"/>
          </ac:spMkLst>
        </pc:spChg>
        <pc:spChg chg="add del">
          <ac:chgData name="Michael Ilao" userId="6e2d780f-3de0-4b3f-93ef-f222a208455c" providerId="ADAL" clId="{4741CD45-CF50-0A4C-91A1-57DF1B2686D2}" dt="2023-02-06T02:37:19.018" v="52" actId="26606"/>
          <ac:spMkLst>
            <pc:docMk/>
            <pc:sldMk cId="3929612783" sldId="257"/>
            <ac:spMk id="9" creationId="{6E0488BA-180E-40D8-8350-4B179179556B}"/>
          </ac:spMkLst>
        </pc:spChg>
        <pc:spChg chg="add del">
          <ac:chgData name="Michael Ilao" userId="6e2d780f-3de0-4b3f-93ef-f222a208455c" providerId="ADAL" clId="{4741CD45-CF50-0A4C-91A1-57DF1B2686D2}" dt="2023-02-06T02:37:22.118" v="54" actId="26606"/>
          <ac:spMkLst>
            <pc:docMk/>
            <pc:sldMk cId="3929612783" sldId="257"/>
            <ac:spMk id="11" creationId="{6E0488BA-180E-40D8-8350-4B179179556B}"/>
          </ac:spMkLst>
        </pc:spChg>
        <pc:spChg chg="add">
          <ac:chgData name="Michael Ilao" userId="6e2d780f-3de0-4b3f-93ef-f222a208455c" providerId="ADAL" clId="{4741CD45-CF50-0A4C-91A1-57DF1B2686D2}" dt="2023-02-06T02:37:22.177" v="55" actId="26606"/>
          <ac:spMkLst>
            <pc:docMk/>
            <pc:sldMk cId="3929612783" sldId="257"/>
            <ac:spMk id="18" creationId="{CC28BCC9-4093-4FD5-83EB-7EC297F51396}"/>
          </ac:spMkLst>
        </pc:spChg>
        <pc:grpChg chg="add">
          <ac:chgData name="Michael Ilao" userId="6e2d780f-3de0-4b3f-93ef-f222a208455c" providerId="ADAL" clId="{4741CD45-CF50-0A4C-91A1-57DF1B2686D2}" dt="2023-02-06T02:37:22.177" v="55" actId="26606"/>
          <ac:grpSpMkLst>
            <pc:docMk/>
            <pc:sldMk cId="3929612783" sldId="257"/>
            <ac:grpSpMk id="17" creationId="{08BCF048-8940-4354-B9EC-5AD74E283CE3}"/>
          </ac:grpSpMkLst>
        </pc:grpChg>
        <pc:graphicFrameChg chg="add">
          <ac:chgData name="Michael Ilao" userId="6e2d780f-3de0-4b3f-93ef-f222a208455c" providerId="ADAL" clId="{4741CD45-CF50-0A4C-91A1-57DF1B2686D2}" dt="2023-02-06T02:37:22.177" v="55" actId="26606"/>
          <ac:graphicFrameMkLst>
            <pc:docMk/>
            <pc:sldMk cId="3929612783" sldId="257"/>
            <ac:graphicFrameMk id="21" creationId="{916703EE-7049-531B-630F-C384D6499E7E}"/>
          </ac:graphicFrameMkLst>
        </pc:graphicFrameChg>
        <pc:picChg chg="add del">
          <ac:chgData name="Michael Ilao" userId="6e2d780f-3de0-4b3f-93ef-f222a208455c" providerId="ADAL" clId="{4741CD45-CF50-0A4C-91A1-57DF1B2686D2}" dt="2023-02-06T02:37:19.018" v="52" actId="26606"/>
          <ac:picMkLst>
            <pc:docMk/>
            <pc:sldMk cId="3929612783" sldId="257"/>
            <ac:picMk id="5" creationId="{34124956-ECB0-EE36-B3B1-1B2531800E58}"/>
          </ac:picMkLst>
        </pc:picChg>
        <pc:picChg chg="add del">
          <ac:chgData name="Michael Ilao" userId="6e2d780f-3de0-4b3f-93ef-f222a208455c" providerId="ADAL" clId="{4741CD45-CF50-0A4C-91A1-57DF1B2686D2}" dt="2023-02-06T02:37:22.118" v="54" actId="26606"/>
          <ac:picMkLst>
            <pc:docMk/>
            <pc:sldMk cId="3929612783" sldId="257"/>
            <ac:picMk id="12" creationId="{5E3810D5-F5E1-9FEB-8098-958149EFDC3B}"/>
          </ac:picMkLst>
        </pc:picChg>
      </pc:sldChg>
      <pc:sldChg chg="addSp delSp modSp mod setBg setClrOvrMap">
        <pc:chgData name="Michael Ilao" userId="6e2d780f-3de0-4b3f-93ef-f222a208455c" providerId="ADAL" clId="{4741CD45-CF50-0A4C-91A1-57DF1B2686D2}" dt="2023-02-06T02:38:07.668" v="71" actId="1076"/>
        <pc:sldMkLst>
          <pc:docMk/>
          <pc:sldMk cId="4063761446" sldId="258"/>
        </pc:sldMkLst>
        <pc:spChg chg="mod">
          <ac:chgData name="Michael Ilao" userId="6e2d780f-3de0-4b3f-93ef-f222a208455c" providerId="ADAL" clId="{4741CD45-CF50-0A4C-91A1-57DF1B2686D2}" dt="2023-02-06T02:38:07.668" v="71" actId="1076"/>
          <ac:spMkLst>
            <pc:docMk/>
            <pc:sldMk cId="4063761446" sldId="258"/>
            <ac:spMk id="2" creationId="{F4CF841A-0D59-3241-3745-C8ACA8C6E693}"/>
          </ac:spMkLst>
        </pc:spChg>
        <pc:spChg chg="add del">
          <ac:chgData name="Michael Ilao" userId="6e2d780f-3de0-4b3f-93ef-f222a208455c" providerId="ADAL" clId="{4741CD45-CF50-0A4C-91A1-57DF1B2686D2}" dt="2023-02-06T02:37:32.677" v="57" actId="26606"/>
          <ac:spMkLst>
            <pc:docMk/>
            <pc:sldMk cId="4063761446" sldId="258"/>
            <ac:spMk id="8" creationId="{FCCF26B4-87D8-1F15-DE13-C90650C1492B}"/>
          </ac:spMkLst>
        </pc:spChg>
        <pc:spChg chg="add del">
          <ac:chgData name="Michael Ilao" userId="6e2d780f-3de0-4b3f-93ef-f222a208455c" providerId="ADAL" clId="{4741CD45-CF50-0A4C-91A1-57DF1B2686D2}" dt="2023-02-06T02:37:32.677" v="57" actId="26606"/>
          <ac:spMkLst>
            <pc:docMk/>
            <pc:sldMk cId="4063761446" sldId="258"/>
            <ac:spMk id="11" creationId="{643780CE-2BE5-46F6-97B2-60DF30217ED3}"/>
          </ac:spMkLst>
        </pc:spChg>
        <pc:spChg chg="add del">
          <ac:chgData name="Michael Ilao" userId="6e2d780f-3de0-4b3f-93ef-f222a208455c" providerId="ADAL" clId="{4741CD45-CF50-0A4C-91A1-57DF1B2686D2}" dt="2023-02-06T02:37:32.677" v="57" actId="26606"/>
          <ac:spMkLst>
            <pc:docMk/>
            <pc:sldMk cId="4063761446" sldId="258"/>
            <ac:spMk id="13" creationId="{61A87A49-68E6-459E-A5A6-46229FF42125}"/>
          </ac:spMkLst>
        </pc:spChg>
        <pc:spChg chg="add del">
          <ac:chgData name="Michael Ilao" userId="6e2d780f-3de0-4b3f-93ef-f222a208455c" providerId="ADAL" clId="{4741CD45-CF50-0A4C-91A1-57DF1B2686D2}" dt="2023-02-06T02:37:32.677" v="57" actId="26606"/>
          <ac:spMkLst>
            <pc:docMk/>
            <pc:sldMk cId="4063761446" sldId="258"/>
            <ac:spMk id="15" creationId="{F6ACD5FC-CAFE-48EB-B765-60EED2E052F0}"/>
          </ac:spMkLst>
        </pc:spChg>
        <pc:spChg chg="add del">
          <ac:chgData name="Michael Ilao" userId="6e2d780f-3de0-4b3f-93ef-f222a208455c" providerId="ADAL" clId="{4741CD45-CF50-0A4C-91A1-57DF1B2686D2}" dt="2023-02-06T02:37:32.677" v="57" actId="26606"/>
          <ac:spMkLst>
            <pc:docMk/>
            <pc:sldMk cId="4063761446" sldId="258"/>
            <ac:spMk id="17" creationId="{9F33B405-D785-4738-B1C0-6A0AA5E98286}"/>
          </ac:spMkLst>
        </pc:spChg>
        <pc:spChg chg="add del">
          <ac:chgData name="Michael Ilao" userId="6e2d780f-3de0-4b3f-93ef-f222a208455c" providerId="ADAL" clId="{4741CD45-CF50-0A4C-91A1-57DF1B2686D2}" dt="2023-02-06T02:37:32.677" v="57" actId="26606"/>
          <ac:spMkLst>
            <pc:docMk/>
            <pc:sldMk cId="4063761446" sldId="258"/>
            <ac:spMk id="19" creationId="{4233DC0E-DE6C-4FB6-A529-51B162641AB8}"/>
          </ac:spMkLst>
        </pc:spChg>
        <pc:spChg chg="add del">
          <ac:chgData name="Michael Ilao" userId="6e2d780f-3de0-4b3f-93ef-f222a208455c" providerId="ADAL" clId="{4741CD45-CF50-0A4C-91A1-57DF1B2686D2}" dt="2023-02-06T02:37:32.677" v="57" actId="26606"/>
          <ac:spMkLst>
            <pc:docMk/>
            <pc:sldMk cId="4063761446" sldId="258"/>
            <ac:spMk id="21" creationId="{3870477F-E451-4BC3-863F-0E2FC572884B}"/>
          </ac:spMkLst>
        </pc:spChg>
        <pc:spChg chg="add del">
          <ac:chgData name="Michael Ilao" userId="6e2d780f-3de0-4b3f-93ef-f222a208455c" providerId="ADAL" clId="{4741CD45-CF50-0A4C-91A1-57DF1B2686D2}" dt="2023-02-06T02:37:32.677" v="57" actId="26606"/>
          <ac:spMkLst>
            <pc:docMk/>
            <pc:sldMk cId="4063761446" sldId="258"/>
            <ac:spMk id="23" creationId="{B4A81DE1-E2BC-4A31-99EE-71350421B0EA}"/>
          </ac:spMkLst>
        </pc:spChg>
        <pc:spChg chg="add del">
          <ac:chgData name="Michael Ilao" userId="6e2d780f-3de0-4b3f-93ef-f222a208455c" providerId="ADAL" clId="{4741CD45-CF50-0A4C-91A1-57DF1B2686D2}" dt="2023-02-06T02:37:33.923" v="59" actId="26606"/>
          <ac:spMkLst>
            <pc:docMk/>
            <pc:sldMk cId="4063761446" sldId="258"/>
            <ac:spMk id="25" creationId="{DF3D2AA5-ADC6-F6B3-BCFD-F503745A0D7F}"/>
          </ac:spMkLst>
        </pc:spChg>
        <pc:spChg chg="add del">
          <ac:chgData name="Michael Ilao" userId="6e2d780f-3de0-4b3f-93ef-f222a208455c" providerId="ADAL" clId="{4741CD45-CF50-0A4C-91A1-57DF1B2686D2}" dt="2023-02-06T02:37:34.744" v="61" actId="26606"/>
          <ac:spMkLst>
            <pc:docMk/>
            <pc:sldMk cId="4063761446" sldId="258"/>
            <ac:spMk id="27" creationId="{F70C2B8F-6B1B-46D5-86E6-40F36C695FC2}"/>
          </ac:spMkLst>
        </pc:spChg>
        <pc:spChg chg="add del">
          <ac:chgData name="Michael Ilao" userId="6e2d780f-3de0-4b3f-93ef-f222a208455c" providerId="ADAL" clId="{4741CD45-CF50-0A4C-91A1-57DF1B2686D2}" dt="2023-02-06T02:37:34.744" v="61" actId="26606"/>
          <ac:spMkLst>
            <pc:docMk/>
            <pc:sldMk cId="4063761446" sldId="258"/>
            <ac:spMk id="28" creationId="{DB521824-592C-476A-AB0A-CA0C6D1F3407}"/>
          </ac:spMkLst>
        </pc:spChg>
        <pc:spChg chg="add del">
          <ac:chgData name="Michael Ilao" userId="6e2d780f-3de0-4b3f-93ef-f222a208455c" providerId="ADAL" clId="{4741CD45-CF50-0A4C-91A1-57DF1B2686D2}" dt="2023-02-06T02:37:34.744" v="61" actId="26606"/>
          <ac:spMkLst>
            <pc:docMk/>
            <pc:sldMk cId="4063761446" sldId="258"/>
            <ac:spMk id="29" creationId="{A2749EFA-8EE4-4EB8-9424-8E593B9320AD}"/>
          </ac:spMkLst>
        </pc:spChg>
        <pc:spChg chg="add del">
          <ac:chgData name="Michael Ilao" userId="6e2d780f-3de0-4b3f-93ef-f222a208455c" providerId="ADAL" clId="{4741CD45-CF50-0A4C-91A1-57DF1B2686D2}" dt="2023-02-06T02:37:34.744" v="61" actId="26606"/>
          <ac:spMkLst>
            <pc:docMk/>
            <pc:sldMk cId="4063761446" sldId="258"/>
            <ac:spMk id="30" creationId="{B5C860C9-D4F9-4350-80DA-0D1CD36C7741}"/>
          </ac:spMkLst>
        </pc:spChg>
        <pc:spChg chg="add del">
          <ac:chgData name="Michael Ilao" userId="6e2d780f-3de0-4b3f-93ef-f222a208455c" providerId="ADAL" clId="{4741CD45-CF50-0A4C-91A1-57DF1B2686D2}" dt="2023-02-06T02:37:34.744" v="61" actId="26606"/>
          <ac:spMkLst>
            <pc:docMk/>
            <pc:sldMk cId="4063761446" sldId="258"/>
            <ac:spMk id="31" creationId="{538A90C8-AE0E-4EBA-9AF8-EEDB206020E0}"/>
          </ac:spMkLst>
        </pc:spChg>
        <pc:spChg chg="add del">
          <ac:chgData name="Michael Ilao" userId="6e2d780f-3de0-4b3f-93ef-f222a208455c" providerId="ADAL" clId="{4741CD45-CF50-0A4C-91A1-57DF1B2686D2}" dt="2023-02-06T02:37:34.744" v="61" actId="26606"/>
          <ac:spMkLst>
            <pc:docMk/>
            <pc:sldMk cId="4063761446" sldId="258"/>
            <ac:spMk id="32" creationId="{7764413B-7A40-3D05-8CD0-F8F1CFCF630F}"/>
          </ac:spMkLst>
        </pc:spChg>
        <pc:spChg chg="add del">
          <ac:chgData name="Michael Ilao" userId="6e2d780f-3de0-4b3f-93ef-f222a208455c" providerId="ADAL" clId="{4741CD45-CF50-0A4C-91A1-57DF1B2686D2}" dt="2023-02-06T02:37:37.635" v="63" actId="26606"/>
          <ac:spMkLst>
            <pc:docMk/>
            <pc:sldMk cId="4063761446" sldId="258"/>
            <ac:spMk id="34" creationId="{510C9632-BB6F-48EE-AB65-501878BA5DB6}"/>
          </ac:spMkLst>
        </pc:spChg>
        <pc:spChg chg="add del">
          <ac:chgData name="Michael Ilao" userId="6e2d780f-3de0-4b3f-93ef-f222a208455c" providerId="ADAL" clId="{4741CD45-CF50-0A4C-91A1-57DF1B2686D2}" dt="2023-02-06T02:37:37.635" v="63" actId="26606"/>
          <ac:spMkLst>
            <pc:docMk/>
            <pc:sldMk cId="4063761446" sldId="258"/>
            <ac:spMk id="35" creationId="{4EC8AAB6-953B-4D29-9967-3C44D06BB4E8}"/>
          </ac:spMkLst>
        </pc:spChg>
        <pc:spChg chg="add del">
          <ac:chgData name="Michael Ilao" userId="6e2d780f-3de0-4b3f-93ef-f222a208455c" providerId="ADAL" clId="{4741CD45-CF50-0A4C-91A1-57DF1B2686D2}" dt="2023-02-06T02:37:37.635" v="63" actId="26606"/>
          <ac:spMkLst>
            <pc:docMk/>
            <pc:sldMk cId="4063761446" sldId="258"/>
            <ac:spMk id="36" creationId="{C89ED458-2326-40DC-9C7B-1A717B6551AD}"/>
          </ac:spMkLst>
        </pc:spChg>
        <pc:spChg chg="add del">
          <ac:chgData name="Michael Ilao" userId="6e2d780f-3de0-4b3f-93ef-f222a208455c" providerId="ADAL" clId="{4741CD45-CF50-0A4C-91A1-57DF1B2686D2}" dt="2023-02-06T02:37:37.635" v="63" actId="26606"/>
          <ac:spMkLst>
            <pc:docMk/>
            <pc:sldMk cId="4063761446" sldId="258"/>
            <ac:spMk id="37" creationId="{6F9D1DE6-E368-4F07-85F9-D5B767477DDF}"/>
          </ac:spMkLst>
        </pc:spChg>
        <pc:spChg chg="add del">
          <ac:chgData name="Michael Ilao" userId="6e2d780f-3de0-4b3f-93ef-f222a208455c" providerId="ADAL" clId="{4741CD45-CF50-0A4C-91A1-57DF1B2686D2}" dt="2023-02-06T02:37:37.635" v="63" actId="26606"/>
          <ac:spMkLst>
            <pc:docMk/>
            <pc:sldMk cId="4063761446" sldId="258"/>
            <ac:spMk id="38" creationId="{F63B1F66-4ACE-4A01-8ADF-F175A9C358B2}"/>
          </ac:spMkLst>
        </pc:spChg>
        <pc:spChg chg="add del">
          <ac:chgData name="Michael Ilao" userId="6e2d780f-3de0-4b3f-93ef-f222a208455c" providerId="ADAL" clId="{4741CD45-CF50-0A4C-91A1-57DF1B2686D2}" dt="2023-02-06T02:37:37.635" v="63" actId="26606"/>
          <ac:spMkLst>
            <pc:docMk/>
            <pc:sldMk cId="4063761446" sldId="258"/>
            <ac:spMk id="39" creationId="{CF8448ED-9332-4A9B-8CAB-B1985E596E20}"/>
          </ac:spMkLst>
        </pc:spChg>
        <pc:spChg chg="add del">
          <ac:chgData name="Michael Ilao" userId="6e2d780f-3de0-4b3f-93ef-f222a208455c" providerId="ADAL" clId="{4741CD45-CF50-0A4C-91A1-57DF1B2686D2}" dt="2023-02-06T02:37:37.635" v="63" actId="26606"/>
          <ac:spMkLst>
            <pc:docMk/>
            <pc:sldMk cId="4063761446" sldId="258"/>
            <ac:spMk id="40" creationId="{2FA13BCE-221E-6147-7CFF-BB6DC1C67DE3}"/>
          </ac:spMkLst>
        </pc:spChg>
        <pc:spChg chg="add del">
          <ac:chgData name="Michael Ilao" userId="6e2d780f-3de0-4b3f-93ef-f222a208455c" providerId="ADAL" clId="{4741CD45-CF50-0A4C-91A1-57DF1B2686D2}" dt="2023-02-06T02:37:37.635" v="63" actId="26606"/>
          <ac:spMkLst>
            <pc:docMk/>
            <pc:sldMk cId="4063761446" sldId="258"/>
            <ac:spMk id="41" creationId="{ED3A2261-1C75-40FF-8CD6-18C5900C1C8D}"/>
          </ac:spMkLst>
        </pc:spChg>
        <pc:spChg chg="add del">
          <ac:chgData name="Michael Ilao" userId="6e2d780f-3de0-4b3f-93ef-f222a208455c" providerId="ADAL" clId="{4741CD45-CF50-0A4C-91A1-57DF1B2686D2}" dt="2023-02-06T02:37:39.397" v="65" actId="26606"/>
          <ac:spMkLst>
            <pc:docMk/>
            <pc:sldMk cId="4063761446" sldId="258"/>
            <ac:spMk id="44" creationId="{B8144315-1C5A-4185-A952-25D98D303D46}"/>
          </ac:spMkLst>
        </pc:spChg>
        <pc:spChg chg="add del">
          <ac:chgData name="Michael Ilao" userId="6e2d780f-3de0-4b3f-93ef-f222a208455c" providerId="ADAL" clId="{4741CD45-CF50-0A4C-91A1-57DF1B2686D2}" dt="2023-02-06T02:37:41.602" v="67" actId="26606"/>
          <ac:spMkLst>
            <pc:docMk/>
            <pc:sldMk cId="4063761446" sldId="258"/>
            <ac:spMk id="50" creationId="{B8144315-1C5A-4185-A952-25D98D303D46}"/>
          </ac:spMkLst>
        </pc:spChg>
        <pc:spChg chg="add del">
          <ac:chgData name="Michael Ilao" userId="6e2d780f-3de0-4b3f-93ef-f222a208455c" providerId="ADAL" clId="{4741CD45-CF50-0A4C-91A1-57DF1B2686D2}" dt="2023-02-06T02:37:41.602" v="67" actId="26606"/>
          <ac:spMkLst>
            <pc:docMk/>
            <pc:sldMk cId="4063761446" sldId="258"/>
            <ac:spMk id="51" creationId="{11CAC6F2-0806-417B-BF5D-5AEF6195FA49}"/>
          </ac:spMkLst>
        </pc:spChg>
        <pc:spChg chg="add del">
          <ac:chgData name="Michael Ilao" userId="6e2d780f-3de0-4b3f-93ef-f222a208455c" providerId="ADAL" clId="{4741CD45-CF50-0A4C-91A1-57DF1B2686D2}" dt="2023-02-06T02:37:41.602" v="67" actId="26606"/>
          <ac:spMkLst>
            <pc:docMk/>
            <pc:sldMk cId="4063761446" sldId="258"/>
            <ac:spMk id="52" creationId="{D4723B02-0AAB-4F6E-BA41-8ED99D559D93}"/>
          </ac:spMkLst>
        </pc:spChg>
        <pc:grpChg chg="add del">
          <ac:chgData name="Michael Ilao" userId="6e2d780f-3de0-4b3f-93ef-f222a208455c" providerId="ADAL" clId="{4741CD45-CF50-0A4C-91A1-57DF1B2686D2}" dt="2023-02-06T02:37:39.397" v="65" actId="26606"/>
          <ac:grpSpMkLst>
            <pc:docMk/>
            <pc:sldMk cId="4063761446" sldId="258"/>
            <ac:grpSpMk id="9" creationId="{4091D54B-59AB-4A5E-8E9E-0421BD66D4FB}"/>
          </ac:grpSpMkLst>
        </pc:grpChg>
        <pc:grpChg chg="add del">
          <ac:chgData name="Michael Ilao" userId="6e2d780f-3de0-4b3f-93ef-f222a208455c" providerId="ADAL" clId="{4741CD45-CF50-0A4C-91A1-57DF1B2686D2}" dt="2023-02-06T02:37:39.397" v="65" actId="26606"/>
          <ac:grpSpMkLst>
            <pc:docMk/>
            <pc:sldMk cId="4063761446" sldId="258"/>
            <ac:grpSpMk id="45" creationId="{25A657F0-42F3-40D3-BC75-7DA1F5C6A225}"/>
          </ac:grpSpMkLst>
        </pc:grpChg>
        <pc:grpChg chg="add del">
          <ac:chgData name="Michael Ilao" userId="6e2d780f-3de0-4b3f-93ef-f222a208455c" providerId="ADAL" clId="{4741CD45-CF50-0A4C-91A1-57DF1B2686D2}" dt="2023-02-06T02:37:41.602" v="67" actId="26606"/>
          <ac:grpSpMkLst>
            <pc:docMk/>
            <pc:sldMk cId="4063761446" sldId="258"/>
            <ac:grpSpMk id="48" creationId="{4091D54B-59AB-4A5E-8E9E-0421BD66D4FB}"/>
          </ac:grpSpMkLst>
        </pc:grpChg>
        <pc:picChg chg="mod">
          <ac:chgData name="Michael Ilao" userId="6e2d780f-3de0-4b3f-93ef-f222a208455c" providerId="ADAL" clId="{4741CD45-CF50-0A4C-91A1-57DF1B2686D2}" dt="2023-02-06T02:37:46.067" v="69" actId="1076"/>
          <ac:picMkLst>
            <pc:docMk/>
            <pc:sldMk cId="4063761446" sldId="258"/>
            <ac:picMk id="4" creationId="{D2FA81DE-726E-0176-9D7B-F64AC58B0925}"/>
          </ac:picMkLst>
        </pc:picChg>
      </pc:sldChg>
      <pc:sldChg chg="addSp delSp modSp mod ord setBg setClrOvrMap modNotesTx">
        <pc:chgData name="Michael Ilao" userId="6e2d780f-3de0-4b3f-93ef-f222a208455c" providerId="ADAL" clId="{4741CD45-CF50-0A4C-91A1-57DF1B2686D2}" dt="2023-02-06T20:04:22.012" v="2099" actId="20577"/>
        <pc:sldMkLst>
          <pc:docMk/>
          <pc:sldMk cId="339818670" sldId="259"/>
        </pc:sldMkLst>
        <pc:spChg chg="mod">
          <ac:chgData name="Michael Ilao" userId="6e2d780f-3de0-4b3f-93ef-f222a208455c" providerId="ADAL" clId="{4741CD45-CF50-0A4C-91A1-57DF1B2686D2}" dt="2023-02-06T02:37:52.200" v="70" actId="26606"/>
          <ac:spMkLst>
            <pc:docMk/>
            <pc:sldMk cId="339818670" sldId="259"/>
            <ac:spMk id="2" creationId="{33770D53-3BA6-D351-559D-E721EFEF456A}"/>
          </ac:spMkLst>
        </pc:spChg>
        <pc:spChg chg="del mod">
          <ac:chgData name="Michael Ilao" userId="6e2d780f-3de0-4b3f-93ef-f222a208455c" providerId="ADAL" clId="{4741CD45-CF50-0A4C-91A1-57DF1B2686D2}" dt="2023-02-06T02:37:52.200" v="70" actId="26606"/>
          <ac:spMkLst>
            <pc:docMk/>
            <pc:sldMk cId="339818670" sldId="259"/>
            <ac:spMk id="3" creationId="{D6D2416D-1761-2C8F-7602-49FCF304A1F0}"/>
          </ac:spMkLst>
        </pc:spChg>
        <pc:spChg chg="add">
          <ac:chgData name="Michael Ilao" userId="6e2d780f-3de0-4b3f-93ef-f222a208455c" providerId="ADAL" clId="{4741CD45-CF50-0A4C-91A1-57DF1B2686D2}" dt="2023-02-06T02:37:52.200" v="70" actId="26606"/>
          <ac:spMkLst>
            <pc:docMk/>
            <pc:sldMk cId="339818670" sldId="259"/>
            <ac:spMk id="13" creationId="{F9ED434F-8767-46CC-B26B-5AF62FF01E66}"/>
          </ac:spMkLst>
        </pc:spChg>
        <pc:grpChg chg="add">
          <ac:chgData name="Michael Ilao" userId="6e2d780f-3de0-4b3f-93ef-f222a208455c" providerId="ADAL" clId="{4741CD45-CF50-0A4C-91A1-57DF1B2686D2}" dt="2023-02-06T02:37:52.200" v="70" actId="26606"/>
          <ac:grpSpMkLst>
            <pc:docMk/>
            <pc:sldMk cId="339818670" sldId="259"/>
            <ac:grpSpMk id="9" creationId="{2F448CB3-7B4F-45D7-B7C0-DF553DF61453}"/>
          </ac:grpSpMkLst>
        </pc:grpChg>
        <pc:graphicFrameChg chg="add">
          <ac:chgData name="Michael Ilao" userId="6e2d780f-3de0-4b3f-93ef-f222a208455c" providerId="ADAL" clId="{4741CD45-CF50-0A4C-91A1-57DF1B2686D2}" dt="2023-02-06T02:37:52.200" v="70" actId="26606"/>
          <ac:graphicFrameMkLst>
            <pc:docMk/>
            <pc:sldMk cId="339818670" sldId="259"/>
            <ac:graphicFrameMk id="5" creationId="{63133DF0-D8C5-70DD-C72B-C3D8CFAC8C9F}"/>
          </ac:graphicFrameMkLst>
        </pc:graphicFrameChg>
      </pc:sldChg>
      <pc:sldChg chg="modSp mod">
        <pc:chgData name="Michael Ilao" userId="6e2d780f-3de0-4b3f-93ef-f222a208455c" providerId="ADAL" clId="{4741CD45-CF50-0A4C-91A1-57DF1B2686D2}" dt="2023-02-06T02:36:52.813" v="49" actId="27636"/>
        <pc:sldMkLst>
          <pc:docMk/>
          <pc:sldMk cId="3468794353" sldId="260"/>
        </pc:sldMkLst>
        <pc:spChg chg="mod">
          <ac:chgData name="Michael Ilao" userId="6e2d780f-3de0-4b3f-93ef-f222a208455c" providerId="ADAL" clId="{4741CD45-CF50-0A4C-91A1-57DF1B2686D2}" dt="2023-02-06T02:36:52.640" v="47"/>
          <ac:spMkLst>
            <pc:docMk/>
            <pc:sldMk cId="3468794353" sldId="260"/>
            <ac:spMk id="2" creationId="{CC420828-25CF-0802-97E3-7A8CB50FE645}"/>
          </ac:spMkLst>
        </pc:spChg>
        <pc:spChg chg="mod">
          <ac:chgData name="Michael Ilao" userId="6e2d780f-3de0-4b3f-93ef-f222a208455c" providerId="ADAL" clId="{4741CD45-CF50-0A4C-91A1-57DF1B2686D2}" dt="2023-02-06T02:36:52.813" v="49" actId="27636"/>
          <ac:spMkLst>
            <pc:docMk/>
            <pc:sldMk cId="3468794353" sldId="260"/>
            <ac:spMk id="3" creationId="{1781636C-9119-9AE8-E2C1-DAD101A978E7}"/>
          </ac:spMkLst>
        </pc:spChg>
      </pc:sldChg>
      <pc:sldChg chg="add del">
        <pc:chgData name="Michael Ilao" userId="6e2d780f-3de0-4b3f-93ef-f222a208455c" providerId="ADAL" clId="{4741CD45-CF50-0A4C-91A1-57DF1B2686D2}" dt="2023-02-06T02:39:09.546" v="74" actId="2696"/>
        <pc:sldMkLst>
          <pc:docMk/>
          <pc:sldMk cId="799053076" sldId="261"/>
        </pc:sldMkLst>
      </pc:sldChg>
      <pc:sldChg chg="addSp delSp modSp new mod setBg setClrOvrMap">
        <pc:chgData name="Michael Ilao" userId="6e2d780f-3de0-4b3f-93ef-f222a208455c" providerId="ADAL" clId="{4741CD45-CF50-0A4C-91A1-57DF1B2686D2}" dt="2023-02-06T02:39:23.424" v="86" actId="26606"/>
        <pc:sldMkLst>
          <pc:docMk/>
          <pc:sldMk cId="3256815877" sldId="261"/>
        </pc:sldMkLst>
        <pc:spChg chg="mod">
          <ac:chgData name="Michael Ilao" userId="6e2d780f-3de0-4b3f-93ef-f222a208455c" providerId="ADAL" clId="{4741CD45-CF50-0A4C-91A1-57DF1B2686D2}" dt="2023-02-06T02:39:23.424" v="86" actId="26606"/>
          <ac:spMkLst>
            <pc:docMk/>
            <pc:sldMk cId="3256815877" sldId="261"/>
            <ac:spMk id="2" creationId="{D9A16AA1-6F31-7DB8-5F48-A87F61E9F3DB}"/>
          </ac:spMkLst>
        </pc:spChg>
        <pc:spChg chg="del">
          <ac:chgData name="Michael Ilao" userId="6e2d780f-3de0-4b3f-93ef-f222a208455c" providerId="ADAL" clId="{4741CD45-CF50-0A4C-91A1-57DF1B2686D2}" dt="2023-02-06T02:39:23.424" v="86" actId="26606"/>
          <ac:spMkLst>
            <pc:docMk/>
            <pc:sldMk cId="3256815877" sldId="261"/>
            <ac:spMk id="3" creationId="{905C8393-2654-40FC-05AA-4626699473AD}"/>
          </ac:spMkLst>
        </pc:spChg>
        <pc:spChg chg="add">
          <ac:chgData name="Michael Ilao" userId="6e2d780f-3de0-4b3f-93ef-f222a208455c" providerId="ADAL" clId="{4741CD45-CF50-0A4C-91A1-57DF1B2686D2}" dt="2023-02-06T02:39:23.424" v="86" actId="26606"/>
          <ac:spMkLst>
            <pc:docMk/>
            <pc:sldMk cId="3256815877" sldId="261"/>
            <ac:spMk id="14" creationId="{B8144315-1C5A-4185-A952-25D98D303D46}"/>
          </ac:spMkLst>
        </pc:spChg>
        <pc:spChg chg="add">
          <ac:chgData name="Michael Ilao" userId="6e2d780f-3de0-4b3f-93ef-f222a208455c" providerId="ADAL" clId="{4741CD45-CF50-0A4C-91A1-57DF1B2686D2}" dt="2023-02-06T02:39:23.424" v="86" actId="26606"/>
          <ac:spMkLst>
            <pc:docMk/>
            <pc:sldMk cId="3256815877" sldId="261"/>
            <ac:spMk id="16" creationId="{4E212B76-74CB-461F-90A3-EF4F2397A883}"/>
          </ac:spMkLst>
        </pc:spChg>
        <pc:spChg chg="add">
          <ac:chgData name="Michael Ilao" userId="6e2d780f-3de0-4b3f-93ef-f222a208455c" providerId="ADAL" clId="{4741CD45-CF50-0A4C-91A1-57DF1B2686D2}" dt="2023-02-06T02:39:23.424" v="86" actId="26606"/>
          <ac:spMkLst>
            <pc:docMk/>
            <pc:sldMk cId="3256815877" sldId="261"/>
            <ac:spMk id="18" creationId="{81E746D0-4B37-4869-B2EF-79D5F0FFFBC9}"/>
          </ac:spMkLst>
        </pc:spChg>
        <pc:grpChg chg="add">
          <ac:chgData name="Michael Ilao" userId="6e2d780f-3de0-4b3f-93ef-f222a208455c" providerId="ADAL" clId="{4741CD45-CF50-0A4C-91A1-57DF1B2686D2}" dt="2023-02-06T02:39:23.424" v="86" actId="26606"/>
          <ac:grpSpMkLst>
            <pc:docMk/>
            <pc:sldMk cId="3256815877" sldId="261"/>
            <ac:grpSpMk id="10" creationId="{4091D54B-59AB-4A5E-8E9E-0421BD66D4FB}"/>
          </ac:grpSpMkLst>
        </pc:grpChg>
        <pc:picChg chg="add">
          <ac:chgData name="Michael Ilao" userId="6e2d780f-3de0-4b3f-93ef-f222a208455c" providerId="ADAL" clId="{4741CD45-CF50-0A4C-91A1-57DF1B2686D2}" dt="2023-02-06T02:39:23.424" v="86" actId="26606"/>
          <ac:picMkLst>
            <pc:docMk/>
            <pc:sldMk cId="3256815877" sldId="261"/>
            <ac:picMk id="7" creationId="{4431C568-1EF6-3C5E-242B-C1AFF1C40820}"/>
          </ac:picMkLst>
        </pc:picChg>
      </pc:sldChg>
      <pc:sldChg chg="addSp delSp modSp add mod setBg delDesignElem">
        <pc:chgData name="Michael Ilao" userId="6e2d780f-3de0-4b3f-93ef-f222a208455c" providerId="ADAL" clId="{4741CD45-CF50-0A4C-91A1-57DF1B2686D2}" dt="2023-02-06T02:39:54.181" v="112" actId="478"/>
        <pc:sldMkLst>
          <pc:docMk/>
          <pc:sldMk cId="15562570" sldId="262"/>
        </pc:sldMkLst>
        <pc:spChg chg="mod">
          <ac:chgData name="Michael Ilao" userId="6e2d780f-3de0-4b3f-93ef-f222a208455c" providerId="ADAL" clId="{4741CD45-CF50-0A4C-91A1-57DF1B2686D2}" dt="2023-02-06T02:39:42.458" v="107" actId="20577"/>
          <ac:spMkLst>
            <pc:docMk/>
            <pc:sldMk cId="15562570" sldId="262"/>
            <ac:spMk id="2" creationId="{33770D53-3BA6-D351-559D-E721EFEF456A}"/>
          </ac:spMkLst>
        </pc:spChg>
        <pc:spChg chg="add mod">
          <ac:chgData name="Michael Ilao" userId="6e2d780f-3de0-4b3f-93ef-f222a208455c" providerId="ADAL" clId="{4741CD45-CF50-0A4C-91A1-57DF1B2686D2}" dt="2023-02-06T02:39:54.181" v="112" actId="478"/>
          <ac:spMkLst>
            <pc:docMk/>
            <pc:sldMk cId="15562570" sldId="262"/>
            <ac:spMk id="4" creationId="{0EB1F73A-47DC-E525-4DFE-A433722F7CD5}"/>
          </ac:spMkLst>
        </pc:spChg>
        <pc:spChg chg="del">
          <ac:chgData name="Michael Ilao" userId="6e2d780f-3de0-4b3f-93ef-f222a208455c" providerId="ADAL" clId="{4741CD45-CF50-0A4C-91A1-57DF1B2686D2}" dt="2023-02-06T02:39:35.425" v="88"/>
          <ac:spMkLst>
            <pc:docMk/>
            <pc:sldMk cId="15562570" sldId="262"/>
            <ac:spMk id="13" creationId="{F9ED434F-8767-46CC-B26B-5AF62FF01E66}"/>
          </ac:spMkLst>
        </pc:spChg>
        <pc:grpChg chg="del">
          <ac:chgData name="Michael Ilao" userId="6e2d780f-3de0-4b3f-93ef-f222a208455c" providerId="ADAL" clId="{4741CD45-CF50-0A4C-91A1-57DF1B2686D2}" dt="2023-02-06T02:39:35.425" v="88"/>
          <ac:grpSpMkLst>
            <pc:docMk/>
            <pc:sldMk cId="15562570" sldId="262"/>
            <ac:grpSpMk id="9" creationId="{2F448CB3-7B4F-45D7-B7C0-DF553DF61453}"/>
          </ac:grpSpMkLst>
        </pc:grpChg>
        <pc:graphicFrameChg chg="del mod">
          <ac:chgData name="Michael Ilao" userId="6e2d780f-3de0-4b3f-93ef-f222a208455c" providerId="ADAL" clId="{4741CD45-CF50-0A4C-91A1-57DF1B2686D2}" dt="2023-02-06T02:39:54.181" v="112" actId="478"/>
          <ac:graphicFrameMkLst>
            <pc:docMk/>
            <pc:sldMk cId="15562570" sldId="262"/>
            <ac:graphicFrameMk id="5" creationId="{63133DF0-D8C5-70DD-C72B-C3D8CFAC8C9F}"/>
          </ac:graphicFrameMkLst>
        </pc:graphicFrameChg>
      </pc:sldChg>
      <pc:sldChg chg="addSp delSp modSp new mod setBg setClrOvrMap">
        <pc:chgData name="Michael Ilao" userId="6e2d780f-3de0-4b3f-93ef-f222a208455c" providerId="ADAL" clId="{4741CD45-CF50-0A4C-91A1-57DF1B2686D2}" dt="2023-02-06T20:27:56.178" v="2120" actId="26606"/>
        <pc:sldMkLst>
          <pc:docMk/>
          <pc:sldMk cId="714930072" sldId="264"/>
        </pc:sldMkLst>
        <pc:spChg chg="mod">
          <ac:chgData name="Michael Ilao" userId="6e2d780f-3de0-4b3f-93ef-f222a208455c" providerId="ADAL" clId="{4741CD45-CF50-0A4C-91A1-57DF1B2686D2}" dt="2023-02-06T20:27:56.178" v="2120" actId="26606"/>
          <ac:spMkLst>
            <pc:docMk/>
            <pc:sldMk cId="714930072" sldId="264"/>
            <ac:spMk id="2" creationId="{90AD9D3E-471A-5B36-9E33-22459A489216}"/>
          </ac:spMkLst>
        </pc:spChg>
        <pc:spChg chg="del">
          <ac:chgData name="Michael Ilao" userId="6e2d780f-3de0-4b3f-93ef-f222a208455c" providerId="ADAL" clId="{4741CD45-CF50-0A4C-91A1-57DF1B2686D2}" dt="2023-02-06T20:27:46.958" v="2119" actId="478"/>
          <ac:spMkLst>
            <pc:docMk/>
            <pc:sldMk cId="714930072" sldId="264"/>
            <ac:spMk id="3" creationId="{87EBEC80-01AF-89B7-9EA4-12B5BE6D089D}"/>
          </ac:spMkLst>
        </pc:spChg>
        <pc:spChg chg="add">
          <ac:chgData name="Michael Ilao" userId="6e2d780f-3de0-4b3f-93ef-f222a208455c" providerId="ADAL" clId="{4741CD45-CF50-0A4C-91A1-57DF1B2686D2}" dt="2023-02-06T20:27:56.178" v="2120" actId="26606"/>
          <ac:spMkLst>
            <pc:docMk/>
            <pc:sldMk cId="714930072" sldId="264"/>
            <ac:spMk id="9" creationId="{4E212B76-74CB-461F-90A3-EF4F2397A883}"/>
          </ac:spMkLst>
        </pc:spChg>
        <pc:spChg chg="add">
          <ac:chgData name="Michael Ilao" userId="6e2d780f-3de0-4b3f-93ef-f222a208455c" providerId="ADAL" clId="{4741CD45-CF50-0A4C-91A1-57DF1B2686D2}" dt="2023-02-06T20:27:56.178" v="2120" actId="26606"/>
          <ac:spMkLst>
            <pc:docMk/>
            <pc:sldMk cId="714930072" sldId="264"/>
            <ac:spMk id="11" creationId="{81E746D0-4B37-4869-B2EF-79D5F0FFFBC9}"/>
          </ac:spMkLst>
        </pc:spChg>
        <pc:picChg chg="add">
          <ac:chgData name="Michael Ilao" userId="6e2d780f-3de0-4b3f-93ef-f222a208455c" providerId="ADAL" clId="{4741CD45-CF50-0A4C-91A1-57DF1B2686D2}" dt="2023-02-06T20:27:56.178" v="2120" actId="26606"/>
          <ac:picMkLst>
            <pc:docMk/>
            <pc:sldMk cId="714930072" sldId="264"/>
            <ac:picMk id="6" creationId="{8ADF1E6C-7E69-DF40-E5D8-570E8D612A70}"/>
          </ac:picMkLst>
        </pc:picChg>
      </pc:sldChg>
    </pc:docChg>
  </pc:docChgLst>
  <pc:docChgLst>
    <pc:chgData name="Jonah Eren Ada" userId="S::karaatan@mcmaster.ca::6ddde121-eeb2-4ece-840b-eb2f661d3722" providerId="AD" clId="Web-{75FF02B4-9F71-4E84-AD37-0C9101A17FC4}"/>
    <pc:docChg chg="modSld">
      <pc:chgData name="Jonah Eren Ada" userId="S::karaatan@mcmaster.ca::6ddde121-eeb2-4ece-840b-eb2f661d3722" providerId="AD" clId="Web-{75FF02B4-9F71-4E84-AD37-0C9101A17FC4}" dt="2023-02-05T20:09:24.407" v="16" actId="1076"/>
      <pc:docMkLst>
        <pc:docMk/>
      </pc:docMkLst>
      <pc:sldChg chg="addSp delSp modSp">
        <pc:chgData name="Jonah Eren Ada" userId="S::karaatan@mcmaster.ca::6ddde121-eeb2-4ece-840b-eb2f661d3722" providerId="AD" clId="Web-{75FF02B4-9F71-4E84-AD37-0C9101A17FC4}" dt="2023-02-05T20:09:24.407" v="16" actId="1076"/>
        <pc:sldMkLst>
          <pc:docMk/>
          <pc:sldMk cId="4063761446" sldId="258"/>
        </pc:sldMkLst>
        <pc:spChg chg="mod">
          <ac:chgData name="Jonah Eren Ada" userId="S::karaatan@mcmaster.ca::6ddde121-eeb2-4ece-840b-eb2f661d3722" providerId="AD" clId="Web-{75FF02B4-9F71-4E84-AD37-0C9101A17FC4}" dt="2023-02-05T20:09:05.141" v="11" actId="1076"/>
          <ac:spMkLst>
            <pc:docMk/>
            <pc:sldMk cId="4063761446" sldId="258"/>
            <ac:spMk id="2" creationId="{F4CF841A-0D59-3241-3745-C8ACA8C6E693}"/>
          </ac:spMkLst>
        </pc:spChg>
        <pc:spChg chg="del">
          <ac:chgData name="Jonah Eren Ada" userId="S::karaatan@mcmaster.ca::6ddde121-eeb2-4ece-840b-eb2f661d3722" providerId="AD" clId="Web-{75FF02B4-9F71-4E84-AD37-0C9101A17FC4}" dt="2023-02-05T20:08:24.719" v="10"/>
          <ac:spMkLst>
            <pc:docMk/>
            <pc:sldMk cId="4063761446" sldId="258"/>
            <ac:spMk id="3" creationId="{149F0816-0909-CC48-3F18-9C9E3C8A2DF0}"/>
          </ac:spMkLst>
        </pc:spChg>
        <pc:picChg chg="add mod ord">
          <ac:chgData name="Jonah Eren Ada" userId="S::karaatan@mcmaster.ca::6ddde121-eeb2-4ece-840b-eb2f661d3722" providerId="AD" clId="Web-{75FF02B4-9F71-4E84-AD37-0C9101A17FC4}" dt="2023-02-05T20:09:24.407" v="16" actId="1076"/>
          <ac:picMkLst>
            <pc:docMk/>
            <pc:sldMk cId="4063761446" sldId="258"/>
            <ac:picMk id="4" creationId="{D2FA81DE-726E-0176-9D7B-F64AC58B0925}"/>
          </ac:picMkLst>
        </pc:picChg>
      </pc:sldChg>
    </pc:docChg>
  </pc:docChgLst>
  <pc:docChgLst>
    <pc:chgData name="Jonah Eren Ada" userId="6ddde121-eeb2-4ece-840b-eb2f661d3722" providerId="ADAL" clId="{6F6B53F0-2A04-3F45-BF46-C9ACFD10717E}"/>
    <pc:docChg chg="modSld">
      <pc:chgData name="Jonah Eren Ada" userId="6ddde121-eeb2-4ece-840b-eb2f661d3722" providerId="ADAL" clId="{6F6B53F0-2A04-3F45-BF46-C9ACFD10717E}" dt="2023-02-06T02:39:03.341" v="6" actId="14100"/>
      <pc:docMkLst>
        <pc:docMk/>
      </pc:docMkLst>
      <pc:sldChg chg="modSp mod">
        <pc:chgData name="Jonah Eren Ada" userId="6ddde121-eeb2-4ece-840b-eb2f661d3722" providerId="ADAL" clId="{6F6B53F0-2A04-3F45-BF46-C9ACFD10717E}" dt="2023-02-06T02:39:03.341" v="6" actId="14100"/>
        <pc:sldMkLst>
          <pc:docMk/>
          <pc:sldMk cId="4063761446" sldId="258"/>
        </pc:sldMkLst>
        <pc:spChg chg="mod">
          <ac:chgData name="Jonah Eren Ada" userId="6ddde121-eeb2-4ece-840b-eb2f661d3722" providerId="ADAL" clId="{6F6B53F0-2A04-3F45-BF46-C9ACFD10717E}" dt="2023-02-06T02:38:52.252" v="4" actId="1076"/>
          <ac:spMkLst>
            <pc:docMk/>
            <pc:sldMk cId="4063761446" sldId="258"/>
            <ac:spMk id="2" creationId="{F4CF841A-0D59-3241-3745-C8ACA8C6E693}"/>
          </ac:spMkLst>
        </pc:spChg>
        <pc:picChg chg="mod">
          <ac:chgData name="Jonah Eren Ada" userId="6ddde121-eeb2-4ece-840b-eb2f661d3722" providerId="ADAL" clId="{6F6B53F0-2A04-3F45-BF46-C9ACFD10717E}" dt="2023-02-06T02:39:03.341" v="6" actId="14100"/>
          <ac:picMkLst>
            <pc:docMk/>
            <pc:sldMk cId="4063761446" sldId="258"/>
            <ac:picMk id="4" creationId="{D2FA81DE-726E-0176-9D7B-F64AC58B0925}"/>
          </ac:picMkLst>
        </pc:picChg>
      </pc:sldChg>
    </pc:docChg>
  </pc:docChgLst>
  <pc:docChgLst>
    <pc:chgData name="Jeffrey Dang" userId="4a376791-2f6d-4a97-90bc-623c35345c14" providerId="ADAL" clId="{359F59D7-F481-4678-BA37-40E454592AEC}"/>
    <pc:docChg chg="custSel modSld">
      <pc:chgData name="Jeffrey Dang" userId="4a376791-2f6d-4a97-90bc-623c35345c14" providerId="ADAL" clId="{359F59D7-F481-4678-BA37-40E454592AEC}" dt="2023-02-06T02:47:02.372" v="1344" actId="20577"/>
      <pc:docMkLst>
        <pc:docMk/>
      </pc:docMkLst>
      <pc:sldChg chg="modSp mod">
        <pc:chgData name="Jeffrey Dang" userId="4a376791-2f6d-4a97-90bc-623c35345c14" providerId="ADAL" clId="{359F59D7-F481-4678-BA37-40E454592AEC}" dt="2023-02-06T02:36:24.559" v="1220" actId="20577"/>
        <pc:sldMkLst>
          <pc:docMk/>
          <pc:sldMk cId="1441265011" sldId="256"/>
        </pc:sldMkLst>
        <pc:spChg chg="mod">
          <ac:chgData name="Jeffrey Dang" userId="4a376791-2f6d-4a97-90bc-623c35345c14" providerId="ADAL" clId="{359F59D7-F481-4678-BA37-40E454592AEC}" dt="2023-02-06T02:36:24.559" v="1220" actId="20577"/>
          <ac:spMkLst>
            <pc:docMk/>
            <pc:sldMk cId="1441265011" sldId="256"/>
            <ac:spMk id="2" creationId="{EE251023-7122-E837-E3DE-3D38757AB07B}"/>
          </ac:spMkLst>
        </pc:spChg>
      </pc:sldChg>
      <pc:sldChg chg="modSp mod modNotesTx">
        <pc:chgData name="Jeffrey Dang" userId="4a376791-2f6d-4a97-90bc-623c35345c14" providerId="ADAL" clId="{359F59D7-F481-4678-BA37-40E454592AEC}" dt="2023-02-06T02:47:02.372" v="1344" actId="20577"/>
        <pc:sldMkLst>
          <pc:docMk/>
          <pc:sldMk cId="3468794353" sldId="260"/>
        </pc:sldMkLst>
        <pc:spChg chg="mod">
          <ac:chgData name="Jeffrey Dang" userId="4a376791-2f6d-4a97-90bc-623c35345c14" providerId="ADAL" clId="{359F59D7-F481-4678-BA37-40E454592AEC}" dt="2023-02-06T02:47:02.372" v="1344" actId="20577"/>
          <ac:spMkLst>
            <pc:docMk/>
            <pc:sldMk cId="3468794353" sldId="260"/>
            <ac:spMk id="3" creationId="{1781636C-9119-9AE8-E2C1-DAD101A978E7}"/>
          </ac:spMkLst>
        </pc:spChg>
      </pc:sldChg>
    </pc:docChg>
  </pc:docChgLst>
  <pc:docChgLst>
    <pc:chgData name="Hargun Bedi" userId="S::bedih@mcmaster.ca::8eeec304-44a4-4875-ac11-5a02ae6aaa04" providerId="AD" clId="Web-{A432C74D-863C-4854-935A-2446641A46FA}"/>
    <pc:docChg chg="addSld delSld modSld">
      <pc:chgData name="Hargun Bedi" userId="S::bedih@mcmaster.ca::8eeec304-44a4-4875-ac11-5a02ae6aaa04" providerId="AD" clId="Web-{A432C74D-863C-4854-935A-2446641A46FA}" dt="2023-02-06T17:29:57.805" v="263" actId="20577"/>
      <pc:docMkLst>
        <pc:docMk/>
      </pc:docMkLst>
      <pc:sldChg chg="modSp">
        <pc:chgData name="Hargun Bedi" userId="S::bedih@mcmaster.ca::8eeec304-44a4-4875-ac11-5a02ae6aaa04" providerId="AD" clId="Web-{A432C74D-863C-4854-935A-2446641A46FA}" dt="2023-02-06T17:29:57.805" v="263" actId="20577"/>
        <pc:sldMkLst>
          <pc:docMk/>
          <pc:sldMk cId="3929612783" sldId="257"/>
        </pc:sldMkLst>
        <pc:graphicFrameChg chg="modGraphic">
          <ac:chgData name="Hargun Bedi" userId="S::bedih@mcmaster.ca::8eeec304-44a4-4875-ac11-5a02ae6aaa04" providerId="AD" clId="Web-{A432C74D-863C-4854-935A-2446641A46FA}" dt="2023-02-06T17:29:57.805" v="263" actId="20577"/>
          <ac:graphicFrameMkLst>
            <pc:docMk/>
            <pc:sldMk cId="3929612783" sldId="257"/>
            <ac:graphicFrameMk id="21" creationId="{916703EE-7049-531B-630F-C384D6499E7E}"/>
          </ac:graphicFrameMkLst>
        </pc:graphicFrameChg>
      </pc:sldChg>
      <pc:sldChg chg="del">
        <pc:chgData name="Hargun Bedi" userId="S::bedih@mcmaster.ca::8eeec304-44a4-4875-ac11-5a02ae6aaa04" providerId="AD" clId="Web-{A432C74D-863C-4854-935A-2446641A46FA}" dt="2023-02-06T17:25:36.786" v="1"/>
        <pc:sldMkLst>
          <pc:docMk/>
          <pc:sldMk cId="15562570" sldId="262"/>
        </pc:sldMkLst>
      </pc:sldChg>
      <pc:sldChg chg="modSp add replId">
        <pc:chgData name="Hargun Bedi" userId="S::bedih@mcmaster.ca::8eeec304-44a4-4875-ac11-5a02ae6aaa04" providerId="AD" clId="Web-{A432C74D-863C-4854-935A-2446641A46FA}" dt="2023-02-06T17:29:14.539" v="260" actId="20577"/>
        <pc:sldMkLst>
          <pc:docMk/>
          <pc:sldMk cId="2635269356" sldId="263"/>
        </pc:sldMkLst>
        <pc:spChg chg="mod">
          <ac:chgData name="Hargun Bedi" userId="S::bedih@mcmaster.ca::8eeec304-44a4-4875-ac11-5a02ae6aaa04" providerId="AD" clId="Web-{A432C74D-863C-4854-935A-2446641A46FA}" dt="2023-02-06T17:25:45.567" v="14" actId="20577"/>
          <ac:spMkLst>
            <pc:docMk/>
            <pc:sldMk cId="2635269356" sldId="263"/>
            <ac:spMk id="2" creationId="{33770D53-3BA6-D351-559D-E721EFEF456A}"/>
          </ac:spMkLst>
        </pc:spChg>
        <pc:graphicFrameChg chg="modGraphic">
          <ac:chgData name="Hargun Bedi" userId="S::bedih@mcmaster.ca::8eeec304-44a4-4875-ac11-5a02ae6aaa04" providerId="AD" clId="Web-{A432C74D-863C-4854-935A-2446641A46FA}" dt="2023-02-06T17:29:14.539" v="260" actId="20577"/>
          <ac:graphicFrameMkLst>
            <pc:docMk/>
            <pc:sldMk cId="2635269356" sldId="263"/>
            <ac:graphicFrameMk id="5" creationId="{63133DF0-D8C5-70DD-C72B-C3D8CFAC8C9F}"/>
          </ac:graphicFrameMkLst>
        </pc:graphicFrameChg>
      </pc:sldChg>
    </pc:docChg>
  </pc:docChgLst>
  <pc:docChgLst>
    <pc:chgData name="Jeffrey Dang" userId="S::dangj12@mcmaster.ca::4a376791-2f6d-4a97-90bc-623c35345c14" providerId="AD" clId="Web-{46FF286E-EB2D-41D4-BED5-4D4CC6A8302A}"/>
    <pc:docChg chg="modSld">
      <pc:chgData name="Jeffrey Dang" userId="S::dangj12@mcmaster.ca::4a376791-2f6d-4a97-90bc-623c35345c14" providerId="AD" clId="Web-{46FF286E-EB2D-41D4-BED5-4D4CC6A8302A}" dt="2023-02-06T02:39:29.530" v="12" actId="20577"/>
      <pc:docMkLst>
        <pc:docMk/>
      </pc:docMkLst>
      <pc:sldChg chg="addSp modSp mod setBg setClrOvrMap">
        <pc:chgData name="Jeffrey Dang" userId="S::dangj12@mcmaster.ca::4a376791-2f6d-4a97-90bc-623c35345c14" providerId="AD" clId="Web-{46FF286E-EB2D-41D4-BED5-4D4CC6A8302A}" dt="2023-02-06T02:39:29.530" v="12" actId="20577"/>
        <pc:sldMkLst>
          <pc:docMk/>
          <pc:sldMk cId="3468794353" sldId="260"/>
        </pc:sldMkLst>
        <pc:spChg chg="mod">
          <ac:chgData name="Jeffrey Dang" userId="S::dangj12@mcmaster.ca::4a376791-2f6d-4a97-90bc-623c35345c14" providerId="AD" clId="Web-{46FF286E-EB2D-41D4-BED5-4D4CC6A8302A}" dt="2023-02-06T02:38:41.451" v="0"/>
          <ac:spMkLst>
            <pc:docMk/>
            <pc:sldMk cId="3468794353" sldId="260"/>
            <ac:spMk id="2" creationId="{CC420828-25CF-0802-97E3-7A8CB50FE645}"/>
          </ac:spMkLst>
        </pc:spChg>
        <pc:spChg chg="mod">
          <ac:chgData name="Jeffrey Dang" userId="S::dangj12@mcmaster.ca::4a376791-2f6d-4a97-90bc-623c35345c14" providerId="AD" clId="Web-{46FF286E-EB2D-41D4-BED5-4D4CC6A8302A}" dt="2023-02-06T02:39:29.530" v="12" actId="20577"/>
          <ac:spMkLst>
            <pc:docMk/>
            <pc:sldMk cId="3468794353" sldId="260"/>
            <ac:spMk id="3" creationId="{1781636C-9119-9AE8-E2C1-DAD101A978E7}"/>
          </ac:spMkLst>
        </pc:spChg>
        <pc:spChg chg="add">
          <ac:chgData name="Jeffrey Dang" userId="S::dangj12@mcmaster.ca::4a376791-2f6d-4a97-90bc-623c35345c14" providerId="AD" clId="Web-{46FF286E-EB2D-41D4-BED5-4D4CC6A8302A}" dt="2023-02-06T02:38:41.451" v="0"/>
          <ac:spMkLst>
            <pc:docMk/>
            <pc:sldMk cId="3468794353" sldId="260"/>
            <ac:spMk id="10" creationId="{38ABDB68-E3D5-448E-97D3-06FFEF680193}"/>
          </ac:spMkLst>
        </pc:spChg>
        <pc:spChg chg="add">
          <ac:chgData name="Jeffrey Dang" userId="S::dangj12@mcmaster.ca::4a376791-2f6d-4a97-90bc-623c35345c14" providerId="AD" clId="Web-{46FF286E-EB2D-41D4-BED5-4D4CC6A8302A}" dt="2023-02-06T02:38:41.451" v="0"/>
          <ac:spMkLst>
            <pc:docMk/>
            <pc:sldMk cId="3468794353" sldId="260"/>
            <ac:spMk id="12" creationId="{B8DD7FEB-D9F3-4F5B-982C-36B0664D0205}"/>
          </ac:spMkLst>
        </pc:spChg>
        <pc:spChg chg="add">
          <ac:chgData name="Jeffrey Dang" userId="S::dangj12@mcmaster.ca::4a376791-2f6d-4a97-90bc-623c35345c14" providerId="AD" clId="Web-{46FF286E-EB2D-41D4-BED5-4D4CC6A8302A}" dt="2023-02-06T02:38:41.451" v="0"/>
          <ac:spMkLst>
            <pc:docMk/>
            <pc:sldMk cId="3468794353" sldId="260"/>
            <ac:spMk id="14" creationId="{96BA11E4-0636-4FA9-A836-2A4FB176449A}"/>
          </ac:spMkLst>
        </pc:spChg>
        <pc:spChg chg="add">
          <ac:chgData name="Jeffrey Dang" userId="S::dangj12@mcmaster.ca::4a376791-2f6d-4a97-90bc-623c35345c14" providerId="AD" clId="Web-{46FF286E-EB2D-41D4-BED5-4D4CC6A8302A}" dt="2023-02-06T02:38:41.451" v="0"/>
          <ac:spMkLst>
            <pc:docMk/>
            <pc:sldMk cId="3468794353" sldId="260"/>
            <ac:spMk id="16" creationId="{5681882E-BDD0-4311-AF62-E8019628524D}"/>
          </ac:spMkLst>
        </pc:spChg>
        <pc:spChg chg="add">
          <ac:chgData name="Jeffrey Dang" userId="S::dangj12@mcmaster.ca::4a376791-2f6d-4a97-90bc-623c35345c14" providerId="AD" clId="Web-{46FF286E-EB2D-41D4-BED5-4D4CC6A8302A}" dt="2023-02-06T02:38:41.451" v="0"/>
          <ac:spMkLst>
            <pc:docMk/>
            <pc:sldMk cId="3468794353" sldId="260"/>
            <ac:spMk id="18" creationId="{EADD3260-4BDA-459B-A162-5E1B897E38FC}"/>
          </ac:spMkLst>
        </pc:spChg>
        <pc:spChg chg="add">
          <ac:chgData name="Jeffrey Dang" userId="S::dangj12@mcmaster.ca::4a376791-2f6d-4a97-90bc-623c35345c14" providerId="AD" clId="Web-{46FF286E-EB2D-41D4-BED5-4D4CC6A8302A}" dt="2023-02-06T02:38:41.451" v="0"/>
          <ac:spMkLst>
            <pc:docMk/>
            <pc:sldMk cId="3468794353" sldId="260"/>
            <ac:spMk id="20" creationId="{283DA7DD-CA37-4ED7-8710-48E56B063BA4}"/>
          </ac:spMkLst>
        </pc:spChg>
        <pc:spChg chg="add">
          <ac:chgData name="Jeffrey Dang" userId="S::dangj12@mcmaster.ca::4a376791-2f6d-4a97-90bc-623c35345c14" providerId="AD" clId="Web-{46FF286E-EB2D-41D4-BED5-4D4CC6A8302A}" dt="2023-02-06T02:38:41.451" v="0"/>
          <ac:spMkLst>
            <pc:docMk/>
            <pc:sldMk cId="3468794353" sldId="260"/>
            <ac:spMk id="22" creationId="{B92F2E3C-66CD-4DEB-BA14-2A5912B65A21}"/>
          </ac:spMkLst>
        </pc:spChg>
        <pc:picChg chg="add">
          <ac:chgData name="Jeffrey Dang" userId="S::dangj12@mcmaster.ca::4a376791-2f6d-4a97-90bc-623c35345c14" providerId="AD" clId="Web-{46FF286E-EB2D-41D4-BED5-4D4CC6A8302A}" dt="2023-02-06T02:38:41.451" v="0"/>
          <ac:picMkLst>
            <pc:docMk/>
            <pc:sldMk cId="3468794353" sldId="260"/>
            <ac:picMk id="7" creationId="{46277F7F-969A-1F15-6D13-EDA0336D2873}"/>
          </ac:picMkLst>
        </pc:picChg>
      </pc:sldChg>
    </pc:docChg>
  </pc:docChgLst>
  <pc:docChgLst>
    <pc:chgData name="Michael Ilao" userId="S::ilaom@mcmaster.ca::6e2d780f-3de0-4b3f-93ef-f222a208455c" providerId="AD" clId="Web-{A3DDFAFA-91A1-4B2F-8667-E8360C4EDA32}"/>
    <pc:docChg chg="addSld modSld">
      <pc:chgData name="Michael Ilao" userId="S::ilaom@mcmaster.ca::6e2d780f-3de0-4b3f-93ef-f222a208455c" providerId="AD" clId="Web-{A3DDFAFA-91A1-4B2F-8667-E8360C4EDA32}" dt="2023-02-06T00:50:28.156" v="390" actId="20577"/>
      <pc:docMkLst>
        <pc:docMk/>
      </pc:docMkLst>
      <pc:sldChg chg="addSp delSp modSp">
        <pc:chgData name="Michael Ilao" userId="S::ilaom@mcmaster.ca::6e2d780f-3de0-4b3f-93ef-f222a208455c" providerId="AD" clId="Web-{A3DDFAFA-91A1-4B2F-8667-E8360C4EDA32}" dt="2023-02-06T00:34:34.484" v="253" actId="14100"/>
        <pc:sldMkLst>
          <pc:docMk/>
          <pc:sldMk cId="3929612783" sldId="257"/>
        </pc:sldMkLst>
        <pc:spChg chg="mod">
          <ac:chgData name="Michael Ilao" userId="S::ilaom@mcmaster.ca::6e2d780f-3de0-4b3f-93ef-f222a208455c" providerId="AD" clId="Web-{A3DDFAFA-91A1-4B2F-8667-E8360C4EDA32}" dt="2023-02-06T00:34:32.140" v="252" actId="20577"/>
          <ac:spMkLst>
            <pc:docMk/>
            <pc:sldMk cId="3929612783" sldId="257"/>
            <ac:spMk id="2" creationId="{D21CF46D-CAA5-0102-40DA-E982D3420A50}"/>
          </ac:spMkLst>
        </pc:spChg>
        <pc:spChg chg="mod">
          <ac:chgData name="Michael Ilao" userId="S::ilaom@mcmaster.ca::6e2d780f-3de0-4b3f-93ef-f222a208455c" providerId="AD" clId="Web-{A3DDFAFA-91A1-4B2F-8667-E8360C4EDA32}" dt="2023-02-06T00:34:34.484" v="253" actId="14100"/>
          <ac:spMkLst>
            <pc:docMk/>
            <pc:sldMk cId="3929612783" sldId="257"/>
            <ac:spMk id="3" creationId="{60359D19-B4F3-F548-78D2-7A7F94CF27C9}"/>
          </ac:spMkLst>
        </pc:spChg>
        <pc:picChg chg="add del mod">
          <ac:chgData name="Michael Ilao" userId="S::ilaom@mcmaster.ca::6e2d780f-3de0-4b3f-93ef-f222a208455c" providerId="AD" clId="Web-{A3DDFAFA-91A1-4B2F-8667-E8360C4EDA32}" dt="2023-02-06T00:10:02.288" v="90"/>
          <ac:picMkLst>
            <pc:docMk/>
            <pc:sldMk cId="3929612783" sldId="257"/>
            <ac:picMk id="4" creationId="{359C4D2A-B939-A755-98DF-6A2EF2DA324D}"/>
          </ac:picMkLst>
        </pc:picChg>
      </pc:sldChg>
      <pc:sldChg chg="modSp new">
        <pc:chgData name="Michael Ilao" userId="S::ilaom@mcmaster.ca::6e2d780f-3de0-4b3f-93ef-f222a208455c" providerId="AD" clId="Web-{A3DDFAFA-91A1-4B2F-8667-E8360C4EDA32}" dt="2023-02-06T00:50:28.156" v="390" actId="20577"/>
        <pc:sldMkLst>
          <pc:docMk/>
          <pc:sldMk cId="339818670" sldId="259"/>
        </pc:sldMkLst>
        <pc:spChg chg="mod">
          <ac:chgData name="Michael Ilao" userId="S::ilaom@mcmaster.ca::6e2d780f-3de0-4b3f-93ef-f222a208455c" providerId="AD" clId="Web-{A3DDFAFA-91A1-4B2F-8667-E8360C4EDA32}" dt="2023-02-06T00:45:00.854" v="315" actId="20577"/>
          <ac:spMkLst>
            <pc:docMk/>
            <pc:sldMk cId="339818670" sldId="259"/>
            <ac:spMk id="2" creationId="{33770D53-3BA6-D351-559D-E721EFEF456A}"/>
          </ac:spMkLst>
        </pc:spChg>
        <pc:spChg chg="mod">
          <ac:chgData name="Michael Ilao" userId="S::ilaom@mcmaster.ca::6e2d780f-3de0-4b3f-93ef-f222a208455c" providerId="AD" clId="Web-{A3DDFAFA-91A1-4B2F-8667-E8360C4EDA32}" dt="2023-02-06T00:50:28.156" v="390" actId="20577"/>
          <ac:spMkLst>
            <pc:docMk/>
            <pc:sldMk cId="339818670" sldId="259"/>
            <ac:spMk id="3" creationId="{D6D2416D-1761-2C8F-7602-49FCF304A1F0}"/>
          </ac:spMkLst>
        </pc:spChg>
      </pc:sldChg>
    </pc:docChg>
  </pc:docChgLst>
  <pc:docChgLst>
    <pc:chgData name="Michael Ilao" userId="S::ilaom@mcmaster.ca::6e2d780f-3de0-4b3f-93ef-f222a208455c" providerId="AD" clId="Web-{D2C294A0-2078-4EC7-94D5-EA73B9EFD7F3}"/>
    <pc:docChg chg="modSld">
      <pc:chgData name="Michael Ilao" userId="S::ilaom@mcmaster.ca::6e2d780f-3de0-4b3f-93ef-f222a208455c" providerId="AD" clId="Web-{D2C294A0-2078-4EC7-94D5-EA73B9EFD7F3}" dt="2023-02-06T01:08:18.699" v="18" actId="20577"/>
      <pc:docMkLst>
        <pc:docMk/>
      </pc:docMkLst>
      <pc:sldChg chg="modSp">
        <pc:chgData name="Michael Ilao" userId="S::ilaom@mcmaster.ca::6e2d780f-3de0-4b3f-93ef-f222a208455c" providerId="AD" clId="Web-{D2C294A0-2078-4EC7-94D5-EA73B9EFD7F3}" dt="2023-02-06T01:08:18.699" v="18" actId="20577"/>
        <pc:sldMkLst>
          <pc:docMk/>
          <pc:sldMk cId="339818670" sldId="259"/>
        </pc:sldMkLst>
        <pc:spChg chg="mod">
          <ac:chgData name="Michael Ilao" userId="S::ilaom@mcmaster.ca::6e2d780f-3de0-4b3f-93ef-f222a208455c" providerId="AD" clId="Web-{D2C294A0-2078-4EC7-94D5-EA73B9EFD7F3}" dt="2023-02-06T01:08:18.699" v="18" actId="20577"/>
          <ac:spMkLst>
            <pc:docMk/>
            <pc:sldMk cId="339818670" sldId="259"/>
            <ac:spMk id="3" creationId="{D6D2416D-1761-2C8F-7602-49FCF304A1F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B0C299-5EA2-4851-A323-27EA7B7F3D1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7662403-88B4-488B-83F2-6D557825F166}">
      <dgm:prSet/>
      <dgm:spPr/>
      <dgm:t>
        <a:bodyPr/>
        <a:lstStyle/>
        <a:p>
          <a:r>
            <a:rPr lang="en-CA" b="0" i="0"/>
            <a:t>What our project goals are </a:t>
          </a:r>
          <a:r>
            <a:rPr lang="en-CA" b="1" i="0"/>
            <a:t>NOT</a:t>
          </a:r>
          <a:endParaRPr lang="en-US"/>
        </a:p>
      </dgm:t>
    </dgm:pt>
    <dgm:pt modelId="{DE310449-195F-471B-B162-8C1EA33B0AEE}" type="parTrans" cxnId="{40BABF2E-5C8F-4959-AC33-B7FBAFACD543}">
      <dgm:prSet/>
      <dgm:spPr/>
      <dgm:t>
        <a:bodyPr/>
        <a:lstStyle/>
        <a:p>
          <a:endParaRPr lang="en-US"/>
        </a:p>
      </dgm:t>
    </dgm:pt>
    <dgm:pt modelId="{4460DF2E-83DE-45C2-9936-1C4B30810076}" type="sibTrans" cxnId="{40BABF2E-5C8F-4959-AC33-B7FBAFACD543}">
      <dgm:prSet/>
      <dgm:spPr/>
      <dgm:t>
        <a:bodyPr/>
        <a:lstStyle/>
        <a:p>
          <a:endParaRPr lang="en-US"/>
        </a:p>
      </dgm:t>
    </dgm:pt>
    <dgm:pt modelId="{33CDA17E-95EC-462F-94C4-AA30F8858FEB}">
      <dgm:prSet/>
      <dgm:spPr/>
      <dgm:t>
        <a:bodyPr/>
        <a:lstStyle/>
        <a:p>
          <a:r>
            <a:rPr lang="en-CA" b="0" i="0"/>
            <a:t>A table-top simulator</a:t>
          </a:r>
          <a:endParaRPr lang="en-US"/>
        </a:p>
      </dgm:t>
    </dgm:pt>
    <dgm:pt modelId="{49C109BB-0AE7-4420-86FE-7864B08E1AFC}" type="parTrans" cxnId="{AB18E973-43F9-4CBF-9166-5CA1138D0E86}">
      <dgm:prSet/>
      <dgm:spPr/>
      <dgm:t>
        <a:bodyPr/>
        <a:lstStyle/>
        <a:p>
          <a:endParaRPr lang="en-US"/>
        </a:p>
      </dgm:t>
    </dgm:pt>
    <dgm:pt modelId="{D8C2EB90-FBE2-4027-96FE-D198CB4A622C}" type="sibTrans" cxnId="{AB18E973-43F9-4CBF-9166-5CA1138D0E86}">
      <dgm:prSet/>
      <dgm:spPr/>
      <dgm:t>
        <a:bodyPr/>
        <a:lstStyle/>
        <a:p>
          <a:endParaRPr lang="en-US"/>
        </a:p>
      </dgm:t>
    </dgm:pt>
    <dgm:pt modelId="{F5FCC269-72EF-4830-BAED-AD56202D05FD}">
      <dgm:prSet/>
      <dgm:spPr/>
      <dgm:t>
        <a:bodyPr/>
        <a:lstStyle/>
        <a:p>
          <a:r>
            <a:rPr lang="en-CA" b="0" i="0"/>
            <a:t>An AI research project to create the best AI Player</a:t>
          </a:r>
          <a:endParaRPr lang="en-US"/>
        </a:p>
      </dgm:t>
    </dgm:pt>
    <dgm:pt modelId="{D3722CC6-EADA-4890-A760-D4D3ACAB08BC}" type="parTrans" cxnId="{D9002106-F82B-4313-A0FF-A8D719C63A53}">
      <dgm:prSet/>
      <dgm:spPr/>
      <dgm:t>
        <a:bodyPr/>
        <a:lstStyle/>
        <a:p>
          <a:endParaRPr lang="en-US"/>
        </a:p>
      </dgm:t>
    </dgm:pt>
    <dgm:pt modelId="{494ECDC7-D92C-4156-B513-AE9EC2C469FE}" type="sibTrans" cxnId="{D9002106-F82B-4313-A0FF-A8D719C63A53}">
      <dgm:prSet/>
      <dgm:spPr/>
      <dgm:t>
        <a:bodyPr/>
        <a:lstStyle/>
        <a:p>
          <a:endParaRPr lang="en-US"/>
        </a:p>
      </dgm:t>
    </dgm:pt>
    <dgm:pt modelId="{DA643FE0-B23A-461D-A98E-295F2D442912}">
      <dgm:prSet/>
      <dgm:spPr/>
      <dgm:t>
        <a:bodyPr/>
        <a:lstStyle/>
        <a:p>
          <a:r>
            <a:rPr lang="en-CA" b="0" i="0"/>
            <a:t>An interactable system to play against the AI</a:t>
          </a:r>
          <a:endParaRPr lang="en-US"/>
        </a:p>
      </dgm:t>
    </dgm:pt>
    <dgm:pt modelId="{2A52FB80-A1A9-48C5-A723-28DF5D7454D0}" type="parTrans" cxnId="{521B8950-0F07-421A-81A5-58BFFF027AF0}">
      <dgm:prSet/>
      <dgm:spPr/>
      <dgm:t>
        <a:bodyPr/>
        <a:lstStyle/>
        <a:p>
          <a:endParaRPr lang="en-US"/>
        </a:p>
      </dgm:t>
    </dgm:pt>
    <dgm:pt modelId="{4E02FF0E-FD97-4A0D-9ACC-84F3075A7C54}" type="sibTrans" cxnId="{521B8950-0F07-421A-81A5-58BFFF027AF0}">
      <dgm:prSet/>
      <dgm:spPr/>
      <dgm:t>
        <a:bodyPr/>
        <a:lstStyle/>
        <a:p>
          <a:endParaRPr lang="en-US"/>
        </a:p>
      </dgm:t>
    </dgm:pt>
    <dgm:pt modelId="{03FD4CFD-D5F4-4721-90C3-8888CA5ED3BF}">
      <dgm:prSet/>
      <dgm:spPr/>
      <dgm:t>
        <a:bodyPr/>
        <a:lstStyle/>
        <a:p>
          <a:r>
            <a:rPr lang="en-CA" b="0" i="0"/>
            <a:t>What our project goals </a:t>
          </a:r>
          <a:r>
            <a:rPr lang="en-CA" b="1" i="0">
              <a:latin typeface="Century Gothic" panose="020B0502020202020204"/>
            </a:rPr>
            <a:t>ARE</a:t>
          </a:r>
          <a:endParaRPr lang="en-US" b="1"/>
        </a:p>
      </dgm:t>
    </dgm:pt>
    <dgm:pt modelId="{854F67DA-CFA8-4D42-A838-2EDA757929E4}" type="parTrans" cxnId="{D9E436B8-3DE8-464B-B19B-8650C206F535}">
      <dgm:prSet/>
      <dgm:spPr/>
      <dgm:t>
        <a:bodyPr/>
        <a:lstStyle/>
        <a:p>
          <a:endParaRPr lang="en-US"/>
        </a:p>
      </dgm:t>
    </dgm:pt>
    <dgm:pt modelId="{16C3B9F8-D02E-47F4-898C-EEBF3E3E15B4}" type="sibTrans" cxnId="{D9E436B8-3DE8-464B-B19B-8650C206F535}">
      <dgm:prSet/>
      <dgm:spPr/>
      <dgm:t>
        <a:bodyPr/>
        <a:lstStyle/>
        <a:p>
          <a:endParaRPr lang="en-US"/>
        </a:p>
      </dgm:t>
    </dgm:pt>
    <dgm:pt modelId="{B748C2E6-63A1-47BD-A1FA-2C89716A66B6}">
      <dgm:prSet/>
      <dgm:spPr/>
      <dgm:t>
        <a:bodyPr/>
        <a:lstStyle/>
        <a:p>
          <a:r>
            <a:rPr lang="en-CA" b="0" i="0"/>
            <a:t>Create an extensible framework that can easily add new mechanics</a:t>
          </a:r>
          <a:endParaRPr lang="en-US"/>
        </a:p>
      </dgm:t>
    </dgm:pt>
    <dgm:pt modelId="{E02C08E8-4EAC-4449-A5EF-51645A115808}" type="parTrans" cxnId="{CAC5E94D-BB95-4158-B470-AD5F8A69AB6C}">
      <dgm:prSet/>
      <dgm:spPr/>
      <dgm:t>
        <a:bodyPr/>
        <a:lstStyle/>
        <a:p>
          <a:endParaRPr lang="en-US"/>
        </a:p>
      </dgm:t>
    </dgm:pt>
    <dgm:pt modelId="{C778A754-CC76-4A46-8294-5C6EC84AAF70}" type="sibTrans" cxnId="{CAC5E94D-BB95-4158-B470-AD5F8A69AB6C}">
      <dgm:prSet/>
      <dgm:spPr/>
      <dgm:t>
        <a:bodyPr/>
        <a:lstStyle/>
        <a:p>
          <a:endParaRPr lang="en-US"/>
        </a:p>
      </dgm:t>
    </dgm:pt>
    <dgm:pt modelId="{AC968B94-AA16-429A-BD75-E3F664D4EB82}">
      <dgm:prSet/>
      <dgm:spPr/>
      <dgm:t>
        <a:bodyPr/>
        <a:lstStyle/>
        <a:p>
          <a:r>
            <a:rPr lang="en-CA" b="0" i="0"/>
            <a:t>Explore the very large observation space. (currently 850x40 ~ 2^(850*40) combinations)</a:t>
          </a:r>
          <a:endParaRPr lang="en-US"/>
        </a:p>
      </dgm:t>
    </dgm:pt>
    <dgm:pt modelId="{FCE9683C-5E89-4139-9162-032C511F13DF}" type="parTrans" cxnId="{E7ECAFF6-420D-426A-B028-0370F0C8B7BC}">
      <dgm:prSet/>
      <dgm:spPr/>
      <dgm:t>
        <a:bodyPr/>
        <a:lstStyle/>
        <a:p>
          <a:endParaRPr lang="en-US"/>
        </a:p>
      </dgm:t>
    </dgm:pt>
    <dgm:pt modelId="{A92F7717-2395-48CA-9086-898197BF4141}" type="sibTrans" cxnId="{E7ECAFF6-420D-426A-B028-0370F0C8B7BC}">
      <dgm:prSet/>
      <dgm:spPr/>
      <dgm:t>
        <a:bodyPr/>
        <a:lstStyle/>
        <a:p>
          <a:endParaRPr lang="en-US"/>
        </a:p>
      </dgm:t>
    </dgm:pt>
    <dgm:pt modelId="{FCE71C47-4A07-414E-B47E-EDB01024F266}">
      <dgm:prSet/>
      <dgm:spPr/>
      <dgm:t>
        <a:bodyPr/>
        <a:lstStyle/>
        <a:p>
          <a:r>
            <a:rPr lang="en-CA" b="0" i="0"/>
            <a:t>Help the "An Age Contrived" Game designers balance their game</a:t>
          </a:r>
          <a:endParaRPr lang="en-US"/>
        </a:p>
      </dgm:t>
    </dgm:pt>
    <dgm:pt modelId="{D67A2827-46E6-45C5-92E5-64478CFAF56E}" type="parTrans" cxnId="{65459BAA-407A-4A76-9141-1299A79C6562}">
      <dgm:prSet/>
      <dgm:spPr/>
      <dgm:t>
        <a:bodyPr/>
        <a:lstStyle/>
        <a:p>
          <a:endParaRPr lang="en-US"/>
        </a:p>
      </dgm:t>
    </dgm:pt>
    <dgm:pt modelId="{2A7A91D9-3929-4F8C-BB35-734B6ED66EFB}" type="sibTrans" cxnId="{65459BAA-407A-4A76-9141-1299A79C6562}">
      <dgm:prSet/>
      <dgm:spPr/>
      <dgm:t>
        <a:bodyPr/>
        <a:lstStyle/>
        <a:p>
          <a:endParaRPr lang="en-US"/>
        </a:p>
      </dgm:t>
    </dgm:pt>
    <dgm:pt modelId="{74EC30D6-C7F7-EC4E-8826-84B56226A075}" type="pres">
      <dgm:prSet presAssocID="{68B0C299-5EA2-4851-A323-27EA7B7F3D1B}" presName="linear" presStyleCnt="0">
        <dgm:presLayoutVars>
          <dgm:animLvl val="lvl"/>
          <dgm:resizeHandles val="exact"/>
        </dgm:presLayoutVars>
      </dgm:prSet>
      <dgm:spPr/>
    </dgm:pt>
    <dgm:pt modelId="{9E1FAF72-95B6-2549-A86E-133047CB78AE}" type="pres">
      <dgm:prSet presAssocID="{A7662403-88B4-488B-83F2-6D557825F166}" presName="parentText" presStyleLbl="node1" presStyleIdx="0" presStyleCnt="2">
        <dgm:presLayoutVars>
          <dgm:chMax val="0"/>
          <dgm:bulletEnabled val="1"/>
        </dgm:presLayoutVars>
      </dgm:prSet>
      <dgm:spPr/>
    </dgm:pt>
    <dgm:pt modelId="{6F1A1353-65ED-2F4D-85FC-06FBBF329F74}" type="pres">
      <dgm:prSet presAssocID="{A7662403-88B4-488B-83F2-6D557825F166}" presName="childText" presStyleLbl="revTx" presStyleIdx="0" presStyleCnt="2">
        <dgm:presLayoutVars>
          <dgm:bulletEnabled val="1"/>
        </dgm:presLayoutVars>
      </dgm:prSet>
      <dgm:spPr/>
    </dgm:pt>
    <dgm:pt modelId="{75B3EEDC-A7C4-BB41-9588-F157CDB8C442}" type="pres">
      <dgm:prSet presAssocID="{03FD4CFD-D5F4-4721-90C3-8888CA5ED3BF}" presName="parentText" presStyleLbl="node1" presStyleIdx="1" presStyleCnt="2">
        <dgm:presLayoutVars>
          <dgm:chMax val="0"/>
          <dgm:bulletEnabled val="1"/>
        </dgm:presLayoutVars>
      </dgm:prSet>
      <dgm:spPr/>
    </dgm:pt>
    <dgm:pt modelId="{3527C027-BB48-9E47-9DD4-921A28B5DA00}" type="pres">
      <dgm:prSet presAssocID="{03FD4CFD-D5F4-4721-90C3-8888CA5ED3BF}" presName="childText" presStyleLbl="revTx" presStyleIdx="1" presStyleCnt="2">
        <dgm:presLayoutVars>
          <dgm:bulletEnabled val="1"/>
        </dgm:presLayoutVars>
      </dgm:prSet>
      <dgm:spPr/>
    </dgm:pt>
  </dgm:ptLst>
  <dgm:cxnLst>
    <dgm:cxn modelId="{D9002106-F82B-4313-A0FF-A8D719C63A53}" srcId="{A7662403-88B4-488B-83F2-6D557825F166}" destId="{F5FCC269-72EF-4830-BAED-AD56202D05FD}" srcOrd="1" destOrd="0" parTransId="{D3722CC6-EADA-4890-A760-D4D3ACAB08BC}" sibTransId="{494ECDC7-D92C-4156-B513-AE9EC2C469FE}"/>
    <dgm:cxn modelId="{40BABF2E-5C8F-4959-AC33-B7FBAFACD543}" srcId="{68B0C299-5EA2-4851-A323-27EA7B7F3D1B}" destId="{A7662403-88B4-488B-83F2-6D557825F166}" srcOrd="0" destOrd="0" parTransId="{DE310449-195F-471B-B162-8C1EA33B0AEE}" sibTransId="{4460DF2E-83DE-45C2-9936-1C4B30810076}"/>
    <dgm:cxn modelId="{0156D62E-CFB3-A149-BC2E-39C2E92FD095}" type="presOf" srcId="{03FD4CFD-D5F4-4721-90C3-8888CA5ED3BF}" destId="{75B3EEDC-A7C4-BB41-9588-F157CDB8C442}" srcOrd="0" destOrd="0" presId="urn:microsoft.com/office/officeart/2005/8/layout/vList2"/>
    <dgm:cxn modelId="{C8E37441-E5B4-3349-8ECC-8CB4FA3658DC}" type="presOf" srcId="{33CDA17E-95EC-462F-94C4-AA30F8858FEB}" destId="{6F1A1353-65ED-2F4D-85FC-06FBBF329F74}" srcOrd="0" destOrd="0" presId="urn:microsoft.com/office/officeart/2005/8/layout/vList2"/>
    <dgm:cxn modelId="{CAC5E94D-BB95-4158-B470-AD5F8A69AB6C}" srcId="{03FD4CFD-D5F4-4721-90C3-8888CA5ED3BF}" destId="{B748C2E6-63A1-47BD-A1FA-2C89716A66B6}" srcOrd="0" destOrd="0" parTransId="{E02C08E8-4EAC-4449-A5EF-51645A115808}" sibTransId="{C778A754-CC76-4A46-8294-5C6EC84AAF70}"/>
    <dgm:cxn modelId="{521B8950-0F07-421A-81A5-58BFFF027AF0}" srcId="{A7662403-88B4-488B-83F2-6D557825F166}" destId="{DA643FE0-B23A-461D-A98E-295F2D442912}" srcOrd="2" destOrd="0" parTransId="{2A52FB80-A1A9-48C5-A723-28DF5D7454D0}" sibTransId="{4E02FF0E-FD97-4A0D-9ACC-84F3075A7C54}"/>
    <dgm:cxn modelId="{AB18E973-43F9-4CBF-9166-5CA1138D0E86}" srcId="{A7662403-88B4-488B-83F2-6D557825F166}" destId="{33CDA17E-95EC-462F-94C4-AA30F8858FEB}" srcOrd="0" destOrd="0" parTransId="{49C109BB-0AE7-4420-86FE-7864B08E1AFC}" sibTransId="{D8C2EB90-FBE2-4027-96FE-D198CB4A622C}"/>
    <dgm:cxn modelId="{B563738E-A44E-2847-96BE-8E2863571B80}" type="presOf" srcId="{DA643FE0-B23A-461D-A98E-295F2D442912}" destId="{6F1A1353-65ED-2F4D-85FC-06FBBF329F74}" srcOrd="0" destOrd="2" presId="urn:microsoft.com/office/officeart/2005/8/layout/vList2"/>
    <dgm:cxn modelId="{65459BAA-407A-4A76-9141-1299A79C6562}" srcId="{03FD4CFD-D5F4-4721-90C3-8888CA5ED3BF}" destId="{FCE71C47-4A07-414E-B47E-EDB01024F266}" srcOrd="2" destOrd="0" parTransId="{D67A2827-46E6-45C5-92E5-64478CFAF56E}" sibTransId="{2A7A91D9-3929-4F8C-BB35-734B6ED66EFB}"/>
    <dgm:cxn modelId="{D9E436B8-3DE8-464B-B19B-8650C206F535}" srcId="{68B0C299-5EA2-4851-A323-27EA7B7F3D1B}" destId="{03FD4CFD-D5F4-4721-90C3-8888CA5ED3BF}" srcOrd="1" destOrd="0" parTransId="{854F67DA-CFA8-4D42-A838-2EDA757929E4}" sibTransId="{16C3B9F8-D02E-47F4-898C-EEBF3E3E15B4}"/>
    <dgm:cxn modelId="{1DE75CCA-E1D0-5647-A529-71451A49450B}" type="presOf" srcId="{B748C2E6-63A1-47BD-A1FA-2C89716A66B6}" destId="{3527C027-BB48-9E47-9DD4-921A28B5DA00}" srcOrd="0" destOrd="0" presId="urn:microsoft.com/office/officeart/2005/8/layout/vList2"/>
    <dgm:cxn modelId="{880C13D5-5BBF-A749-86E2-810C0043C43E}" type="presOf" srcId="{F5FCC269-72EF-4830-BAED-AD56202D05FD}" destId="{6F1A1353-65ED-2F4D-85FC-06FBBF329F74}" srcOrd="0" destOrd="1" presId="urn:microsoft.com/office/officeart/2005/8/layout/vList2"/>
    <dgm:cxn modelId="{7BC5E1D7-7E6F-934F-80BD-367288F49DD0}" type="presOf" srcId="{A7662403-88B4-488B-83F2-6D557825F166}" destId="{9E1FAF72-95B6-2549-A86E-133047CB78AE}" srcOrd="0" destOrd="0" presId="urn:microsoft.com/office/officeart/2005/8/layout/vList2"/>
    <dgm:cxn modelId="{BF9867EB-CA4A-8145-A471-B0384AAB2BEC}" type="presOf" srcId="{68B0C299-5EA2-4851-A323-27EA7B7F3D1B}" destId="{74EC30D6-C7F7-EC4E-8826-84B56226A075}" srcOrd="0" destOrd="0" presId="urn:microsoft.com/office/officeart/2005/8/layout/vList2"/>
    <dgm:cxn modelId="{BE4A85EE-E4A1-4646-8F1D-71BB1F5B386E}" type="presOf" srcId="{FCE71C47-4A07-414E-B47E-EDB01024F266}" destId="{3527C027-BB48-9E47-9DD4-921A28B5DA00}" srcOrd="0" destOrd="2" presId="urn:microsoft.com/office/officeart/2005/8/layout/vList2"/>
    <dgm:cxn modelId="{8F6A92F0-6D41-ED40-9762-5B9162B0B10B}" type="presOf" srcId="{AC968B94-AA16-429A-BD75-E3F664D4EB82}" destId="{3527C027-BB48-9E47-9DD4-921A28B5DA00}" srcOrd="0" destOrd="1" presId="urn:microsoft.com/office/officeart/2005/8/layout/vList2"/>
    <dgm:cxn modelId="{E7ECAFF6-420D-426A-B028-0370F0C8B7BC}" srcId="{03FD4CFD-D5F4-4721-90C3-8888CA5ED3BF}" destId="{AC968B94-AA16-429A-BD75-E3F664D4EB82}" srcOrd="1" destOrd="0" parTransId="{FCE9683C-5E89-4139-9162-032C511F13DF}" sibTransId="{A92F7717-2395-48CA-9086-898197BF4141}"/>
    <dgm:cxn modelId="{0E841E43-396E-E649-A0E2-3C65C3DBA67C}" type="presParOf" srcId="{74EC30D6-C7F7-EC4E-8826-84B56226A075}" destId="{9E1FAF72-95B6-2549-A86E-133047CB78AE}" srcOrd="0" destOrd="0" presId="urn:microsoft.com/office/officeart/2005/8/layout/vList2"/>
    <dgm:cxn modelId="{70E1B024-F11C-3140-8245-970CC32622B7}" type="presParOf" srcId="{74EC30D6-C7F7-EC4E-8826-84B56226A075}" destId="{6F1A1353-65ED-2F4D-85FC-06FBBF329F74}" srcOrd="1" destOrd="0" presId="urn:microsoft.com/office/officeart/2005/8/layout/vList2"/>
    <dgm:cxn modelId="{92AB791F-E4BF-4147-B4D6-19AFDF0867E2}" type="presParOf" srcId="{74EC30D6-C7F7-EC4E-8826-84B56226A075}" destId="{75B3EEDC-A7C4-BB41-9588-F157CDB8C442}" srcOrd="2" destOrd="0" presId="urn:microsoft.com/office/officeart/2005/8/layout/vList2"/>
    <dgm:cxn modelId="{33D2BE30-88FC-9047-AAD8-98D1B19CFA41}" type="presParOf" srcId="{74EC30D6-C7F7-EC4E-8826-84B56226A075}" destId="{3527C027-BB48-9E47-9DD4-921A28B5DA00}"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5CA73C-7939-4B8C-B5B2-C95EA0B4A865}"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C9D91EB4-6696-456E-859B-51B0042E984A}">
      <dgm:prSet/>
      <dgm:spPr/>
      <dgm:t>
        <a:bodyPr/>
        <a:lstStyle/>
        <a:p>
          <a:r>
            <a:rPr lang="en-US" b="0" i="0"/>
            <a:t>Implement more game mechanics</a:t>
          </a:r>
          <a:endParaRPr lang="en-US"/>
        </a:p>
      </dgm:t>
    </dgm:pt>
    <dgm:pt modelId="{D22CE3E4-3947-4837-BA3D-2D4F6A77B3ED}" type="parTrans" cxnId="{1B1686FC-6744-493D-8042-A20A52AA4C9C}">
      <dgm:prSet/>
      <dgm:spPr/>
      <dgm:t>
        <a:bodyPr/>
        <a:lstStyle/>
        <a:p>
          <a:endParaRPr lang="en-US"/>
        </a:p>
      </dgm:t>
    </dgm:pt>
    <dgm:pt modelId="{B67CEBEE-79E1-4BFD-9344-7085636BF8FF}" type="sibTrans" cxnId="{1B1686FC-6744-493D-8042-A20A52AA4C9C}">
      <dgm:prSet/>
      <dgm:spPr/>
      <dgm:t>
        <a:bodyPr/>
        <a:lstStyle/>
        <a:p>
          <a:endParaRPr lang="en-US"/>
        </a:p>
      </dgm:t>
    </dgm:pt>
    <dgm:pt modelId="{4BFA8001-FE58-424E-9A8F-FB2F8A408FEB}">
      <dgm:prSet/>
      <dgm:spPr/>
      <dgm:t>
        <a:bodyPr/>
        <a:lstStyle/>
        <a:p>
          <a:r>
            <a:rPr lang="en-US" b="0" i="0"/>
            <a:t>Character specific abilities</a:t>
          </a:r>
          <a:endParaRPr lang="en-US"/>
        </a:p>
      </dgm:t>
    </dgm:pt>
    <dgm:pt modelId="{44F98AB7-C19E-4A41-9046-EACF2F245EC2}" type="parTrans" cxnId="{2578F2CF-790E-4697-B9E8-CBCDEB2F3643}">
      <dgm:prSet/>
      <dgm:spPr/>
      <dgm:t>
        <a:bodyPr/>
        <a:lstStyle/>
        <a:p>
          <a:endParaRPr lang="en-US"/>
        </a:p>
      </dgm:t>
    </dgm:pt>
    <dgm:pt modelId="{0A43C96A-02BE-4DC4-9B02-4F2185AB384A}" type="sibTrans" cxnId="{2578F2CF-790E-4697-B9E8-CBCDEB2F3643}">
      <dgm:prSet/>
      <dgm:spPr/>
      <dgm:t>
        <a:bodyPr/>
        <a:lstStyle/>
        <a:p>
          <a:endParaRPr lang="en-US"/>
        </a:p>
      </dgm:t>
    </dgm:pt>
    <dgm:pt modelId="{D8971D68-7D98-4BC7-A164-03E5D3B2D21D}">
      <dgm:prSet/>
      <dgm:spPr/>
      <dgm:t>
        <a:bodyPr/>
        <a:lstStyle/>
        <a:p>
          <a:r>
            <a:rPr lang="en-US" b="0" i="0"/>
            <a:t>Improved scoring system</a:t>
          </a:r>
          <a:endParaRPr lang="en-US"/>
        </a:p>
      </dgm:t>
    </dgm:pt>
    <dgm:pt modelId="{88A82880-9418-4053-A844-E332D410B1B9}" type="parTrans" cxnId="{FA47A1BD-4325-46C7-A509-D1AB6A5C78BD}">
      <dgm:prSet/>
      <dgm:spPr/>
      <dgm:t>
        <a:bodyPr/>
        <a:lstStyle/>
        <a:p>
          <a:endParaRPr lang="en-US"/>
        </a:p>
      </dgm:t>
    </dgm:pt>
    <dgm:pt modelId="{E0BBED79-57E2-4C0F-B4B2-FE4F3A6DCBAC}" type="sibTrans" cxnId="{FA47A1BD-4325-46C7-A509-D1AB6A5C78BD}">
      <dgm:prSet/>
      <dgm:spPr/>
      <dgm:t>
        <a:bodyPr/>
        <a:lstStyle/>
        <a:p>
          <a:endParaRPr lang="en-US"/>
        </a:p>
      </dgm:t>
    </dgm:pt>
    <dgm:pt modelId="{D0C240FA-75F9-46ED-B2ED-38C36D93BD81}">
      <dgm:prSet/>
      <dgm:spPr/>
      <dgm:t>
        <a:bodyPr/>
        <a:lstStyle/>
        <a:p>
          <a:r>
            <a:rPr lang="en-US" b="0" i="0"/>
            <a:t>Interactive Map mechanics</a:t>
          </a:r>
          <a:endParaRPr lang="en-US"/>
        </a:p>
      </dgm:t>
    </dgm:pt>
    <dgm:pt modelId="{502BBA40-D003-4B3F-A3E2-8C9109404092}" type="parTrans" cxnId="{3103C310-A45C-4337-B189-9B7AE548FFCE}">
      <dgm:prSet/>
      <dgm:spPr/>
      <dgm:t>
        <a:bodyPr/>
        <a:lstStyle/>
        <a:p>
          <a:endParaRPr lang="en-US"/>
        </a:p>
      </dgm:t>
    </dgm:pt>
    <dgm:pt modelId="{DF1D453A-BE01-4AD5-8253-431FACCEB834}" type="sibTrans" cxnId="{3103C310-A45C-4337-B189-9B7AE548FFCE}">
      <dgm:prSet/>
      <dgm:spPr/>
      <dgm:t>
        <a:bodyPr/>
        <a:lstStyle/>
        <a:p>
          <a:endParaRPr lang="en-US"/>
        </a:p>
      </dgm:t>
    </dgm:pt>
    <dgm:pt modelId="{586CD0B2-D58A-421B-99AE-921403F1D3E1}">
      <dgm:prSet/>
      <dgm:spPr/>
      <dgm:t>
        <a:bodyPr/>
        <a:lstStyle/>
        <a:p>
          <a:r>
            <a:rPr lang="en-US" b="0" i="0"/>
            <a:t>Allow different policies for each player</a:t>
          </a:r>
          <a:endParaRPr lang="en-US"/>
        </a:p>
      </dgm:t>
    </dgm:pt>
    <dgm:pt modelId="{B6F70668-D9AA-472A-B50E-943DD54C4AF7}" type="parTrans" cxnId="{70C93303-1C44-4DD6-ADB7-8ACD182B6FB9}">
      <dgm:prSet/>
      <dgm:spPr/>
      <dgm:t>
        <a:bodyPr/>
        <a:lstStyle/>
        <a:p>
          <a:endParaRPr lang="en-US"/>
        </a:p>
      </dgm:t>
    </dgm:pt>
    <dgm:pt modelId="{2F05EBBF-E3F8-4C5C-9944-998F3CB75B25}" type="sibTrans" cxnId="{70C93303-1C44-4DD6-ADB7-8ACD182B6FB9}">
      <dgm:prSet/>
      <dgm:spPr/>
      <dgm:t>
        <a:bodyPr/>
        <a:lstStyle/>
        <a:p>
          <a:endParaRPr lang="en-US"/>
        </a:p>
      </dgm:t>
    </dgm:pt>
    <dgm:pt modelId="{5E97636A-2614-4F94-9AB4-51118F4864D9}">
      <dgm:prSet/>
      <dgm:spPr/>
      <dgm:t>
        <a:bodyPr/>
        <a:lstStyle/>
        <a:p>
          <a:r>
            <a:rPr lang="en-US" b="0" i="0"/>
            <a:t>Conversion of Observable State Matrix (0's and 1's) to an English description</a:t>
          </a:r>
          <a:endParaRPr lang="en-US"/>
        </a:p>
      </dgm:t>
    </dgm:pt>
    <dgm:pt modelId="{4792017A-F5A6-4C49-9C8B-3A8244BA9BD3}" type="parTrans" cxnId="{522A698E-4A4D-4CAC-9409-89288FF38F4F}">
      <dgm:prSet/>
      <dgm:spPr/>
      <dgm:t>
        <a:bodyPr/>
        <a:lstStyle/>
        <a:p>
          <a:endParaRPr lang="en-US"/>
        </a:p>
      </dgm:t>
    </dgm:pt>
    <dgm:pt modelId="{05997319-938A-4BB9-898B-FCF6D999FE9D}" type="sibTrans" cxnId="{522A698E-4A4D-4CAC-9409-89288FF38F4F}">
      <dgm:prSet/>
      <dgm:spPr/>
      <dgm:t>
        <a:bodyPr/>
        <a:lstStyle/>
        <a:p>
          <a:endParaRPr lang="en-US"/>
        </a:p>
      </dgm:t>
    </dgm:pt>
    <dgm:pt modelId="{D15EB70B-D6E3-DD4D-863C-2C6336792DDC}" type="pres">
      <dgm:prSet presAssocID="{4F5CA73C-7939-4B8C-B5B2-C95EA0B4A865}" presName="outerComposite" presStyleCnt="0">
        <dgm:presLayoutVars>
          <dgm:chMax val="5"/>
          <dgm:dir/>
          <dgm:resizeHandles val="exact"/>
        </dgm:presLayoutVars>
      </dgm:prSet>
      <dgm:spPr/>
    </dgm:pt>
    <dgm:pt modelId="{74325D61-3E64-0047-9689-349E347B0290}" type="pres">
      <dgm:prSet presAssocID="{4F5CA73C-7939-4B8C-B5B2-C95EA0B4A865}" presName="dummyMaxCanvas" presStyleCnt="0">
        <dgm:presLayoutVars/>
      </dgm:prSet>
      <dgm:spPr/>
    </dgm:pt>
    <dgm:pt modelId="{C5F21D15-065D-FF46-9792-F76EC71D58F4}" type="pres">
      <dgm:prSet presAssocID="{4F5CA73C-7939-4B8C-B5B2-C95EA0B4A865}" presName="ThreeNodes_1" presStyleLbl="node1" presStyleIdx="0" presStyleCnt="3">
        <dgm:presLayoutVars>
          <dgm:bulletEnabled val="1"/>
        </dgm:presLayoutVars>
      </dgm:prSet>
      <dgm:spPr/>
    </dgm:pt>
    <dgm:pt modelId="{A654F70E-5DC3-3946-91CE-C120B89B002F}" type="pres">
      <dgm:prSet presAssocID="{4F5CA73C-7939-4B8C-B5B2-C95EA0B4A865}" presName="ThreeNodes_2" presStyleLbl="node1" presStyleIdx="1" presStyleCnt="3">
        <dgm:presLayoutVars>
          <dgm:bulletEnabled val="1"/>
        </dgm:presLayoutVars>
      </dgm:prSet>
      <dgm:spPr/>
    </dgm:pt>
    <dgm:pt modelId="{ADD2D9BE-BC44-5041-86D6-684F0C5371EB}" type="pres">
      <dgm:prSet presAssocID="{4F5CA73C-7939-4B8C-B5B2-C95EA0B4A865}" presName="ThreeNodes_3" presStyleLbl="node1" presStyleIdx="2" presStyleCnt="3">
        <dgm:presLayoutVars>
          <dgm:bulletEnabled val="1"/>
        </dgm:presLayoutVars>
      </dgm:prSet>
      <dgm:spPr/>
    </dgm:pt>
    <dgm:pt modelId="{D3ADE07B-F3B1-D44A-90AF-8233A81A74CA}" type="pres">
      <dgm:prSet presAssocID="{4F5CA73C-7939-4B8C-B5B2-C95EA0B4A865}" presName="ThreeConn_1-2" presStyleLbl="fgAccFollowNode1" presStyleIdx="0" presStyleCnt="2">
        <dgm:presLayoutVars>
          <dgm:bulletEnabled val="1"/>
        </dgm:presLayoutVars>
      </dgm:prSet>
      <dgm:spPr/>
    </dgm:pt>
    <dgm:pt modelId="{C2EA8008-0DFB-A043-9ED9-F369CA2821CF}" type="pres">
      <dgm:prSet presAssocID="{4F5CA73C-7939-4B8C-B5B2-C95EA0B4A865}" presName="ThreeConn_2-3" presStyleLbl="fgAccFollowNode1" presStyleIdx="1" presStyleCnt="2">
        <dgm:presLayoutVars>
          <dgm:bulletEnabled val="1"/>
        </dgm:presLayoutVars>
      </dgm:prSet>
      <dgm:spPr/>
    </dgm:pt>
    <dgm:pt modelId="{6D4243DF-2C3F-434A-8442-1657DF13F94A}" type="pres">
      <dgm:prSet presAssocID="{4F5CA73C-7939-4B8C-B5B2-C95EA0B4A865}" presName="ThreeNodes_1_text" presStyleLbl="node1" presStyleIdx="2" presStyleCnt="3">
        <dgm:presLayoutVars>
          <dgm:bulletEnabled val="1"/>
        </dgm:presLayoutVars>
      </dgm:prSet>
      <dgm:spPr/>
    </dgm:pt>
    <dgm:pt modelId="{EADD1BE3-A66F-5248-A7F9-08A9C66F6705}" type="pres">
      <dgm:prSet presAssocID="{4F5CA73C-7939-4B8C-B5B2-C95EA0B4A865}" presName="ThreeNodes_2_text" presStyleLbl="node1" presStyleIdx="2" presStyleCnt="3">
        <dgm:presLayoutVars>
          <dgm:bulletEnabled val="1"/>
        </dgm:presLayoutVars>
      </dgm:prSet>
      <dgm:spPr/>
    </dgm:pt>
    <dgm:pt modelId="{3C59D717-1692-5B4D-90DF-DEA9E87BE528}" type="pres">
      <dgm:prSet presAssocID="{4F5CA73C-7939-4B8C-B5B2-C95EA0B4A865}" presName="ThreeNodes_3_text" presStyleLbl="node1" presStyleIdx="2" presStyleCnt="3">
        <dgm:presLayoutVars>
          <dgm:bulletEnabled val="1"/>
        </dgm:presLayoutVars>
      </dgm:prSet>
      <dgm:spPr/>
    </dgm:pt>
  </dgm:ptLst>
  <dgm:cxnLst>
    <dgm:cxn modelId="{70C93303-1C44-4DD6-ADB7-8ACD182B6FB9}" srcId="{4F5CA73C-7939-4B8C-B5B2-C95EA0B4A865}" destId="{586CD0B2-D58A-421B-99AE-921403F1D3E1}" srcOrd="1" destOrd="0" parTransId="{B6F70668-D9AA-472A-B50E-943DD54C4AF7}" sibTransId="{2F05EBBF-E3F8-4C5C-9944-998F3CB75B25}"/>
    <dgm:cxn modelId="{F0D2F00D-1026-E74C-B9B2-182A92747CC5}" type="presOf" srcId="{B67CEBEE-79E1-4BFD-9344-7085636BF8FF}" destId="{D3ADE07B-F3B1-D44A-90AF-8233A81A74CA}" srcOrd="0" destOrd="0" presId="urn:microsoft.com/office/officeart/2005/8/layout/vProcess5"/>
    <dgm:cxn modelId="{3103C310-A45C-4337-B189-9B7AE548FFCE}" srcId="{C9D91EB4-6696-456E-859B-51B0042E984A}" destId="{D0C240FA-75F9-46ED-B2ED-38C36D93BD81}" srcOrd="2" destOrd="0" parTransId="{502BBA40-D003-4B3F-A3E2-8C9109404092}" sibTransId="{DF1D453A-BE01-4AD5-8253-431FACCEB834}"/>
    <dgm:cxn modelId="{5838CD22-AAA6-7C4C-A235-71541D5BCE15}" type="presOf" srcId="{586CD0B2-D58A-421B-99AE-921403F1D3E1}" destId="{A654F70E-5DC3-3946-91CE-C120B89B002F}" srcOrd="0" destOrd="0" presId="urn:microsoft.com/office/officeart/2005/8/layout/vProcess5"/>
    <dgm:cxn modelId="{B55E312C-C1DF-7345-8B99-218E8FBB2FEE}" type="presOf" srcId="{C9D91EB4-6696-456E-859B-51B0042E984A}" destId="{6D4243DF-2C3F-434A-8442-1657DF13F94A}" srcOrd="1" destOrd="0" presId="urn:microsoft.com/office/officeart/2005/8/layout/vProcess5"/>
    <dgm:cxn modelId="{BF16FE63-B050-AB4A-AD4E-7CBF52553ADF}" type="presOf" srcId="{D0C240FA-75F9-46ED-B2ED-38C36D93BD81}" destId="{6D4243DF-2C3F-434A-8442-1657DF13F94A}" srcOrd="1" destOrd="3" presId="urn:microsoft.com/office/officeart/2005/8/layout/vProcess5"/>
    <dgm:cxn modelId="{84E05847-1C9A-B746-9C6E-9DA6C134D731}" type="presOf" srcId="{5E97636A-2614-4F94-9AB4-51118F4864D9}" destId="{3C59D717-1692-5B4D-90DF-DEA9E87BE528}" srcOrd="1" destOrd="0" presId="urn:microsoft.com/office/officeart/2005/8/layout/vProcess5"/>
    <dgm:cxn modelId="{681EF487-E445-6440-A18B-1DF9BD4EE3FD}" type="presOf" srcId="{4F5CA73C-7939-4B8C-B5B2-C95EA0B4A865}" destId="{D15EB70B-D6E3-DD4D-863C-2C6336792DDC}" srcOrd="0" destOrd="0" presId="urn:microsoft.com/office/officeart/2005/8/layout/vProcess5"/>
    <dgm:cxn modelId="{522A698E-4A4D-4CAC-9409-89288FF38F4F}" srcId="{4F5CA73C-7939-4B8C-B5B2-C95EA0B4A865}" destId="{5E97636A-2614-4F94-9AB4-51118F4864D9}" srcOrd="2" destOrd="0" parTransId="{4792017A-F5A6-4C49-9C8B-3A8244BA9BD3}" sibTransId="{05997319-938A-4BB9-898B-FCF6D999FE9D}"/>
    <dgm:cxn modelId="{A889549F-1329-6444-9B5D-6602FBAD61B3}" type="presOf" srcId="{586CD0B2-D58A-421B-99AE-921403F1D3E1}" destId="{EADD1BE3-A66F-5248-A7F9-08A9C66F6705}" srcOrd="1" destOrd="0" presId="urn:microsoft.com/office/officeart/2005/8/layout/vProcess5"/>
    <dgm:cxn modelId="{42BD4FA9-A86E-2841-9268-A5E1329D2C98}" type="presOf" srcId="{D0C240FA-75F9-46ED-B2ED-38C36D93BD81}" destId="{C5F21D15-065D-FF46-9792-F76EC71D58F4}" srcOrd="0" destOrd="3" presId="urn:microsoft.com/office/officeart/2005/8/layout/vProcess5"/>
    <dgm:cxn modelId="{9589B1B0-74DB-1343-849C-0B0DCC7166A4}" type="presOf" srcId="{D8971D68-7D98-4BC7-A164-03E5D3B2D21D}" destId="{6D4243DF-2C3F-434A-8442-1657DF13F94A}" srcOrd="1" destOrd="2" presId="urn:microsoft.com/office/officeart/2005/8/layout/vProcess5"/>
    <dgm:cxn modelId="{1C9B1BB9-39E2-B046-ADB4-1329E78F8FBF}" type="presOf" srcId="{C9D91EB4-6696-456E-859B-51B0042E984A}" destId="{C5F21D15-065D-FF46-9792-F76EC71D58F4}" srcOrd="0" destOrd="0" presId="urn:microsoft.com/office/officeart/2005/8/layout/vProcess5"/>
    <dgm:cxn modelId="{FA47A1BD-4325-46C7-A509-D1AB6A5C78BD}" srcId="{C9D91EB4-6696-456E-859B-51B0042E984A}" destId="{D8971D68-7D98-4BC7-A164-03E5D3B2D21D}" srcOrd="1" destOrd="0" parTransId="{88A82880-9418-4053-A844-E332D410B1B9}" sibTransId="{E0BBED79-57E2-4C0F-B4B2-FE4F3A6DCBAC}"/>
    <dgm:cxn modelId="{C23B37BE-4D95-9841-B756-809565946DE5}" type="presOf" srcId="{2F05EBBF-E3F8-4C5C-9944-998F3CB75B25}" destId="{C2EA8008-0DFB-A043-9ED9-F369CA2821CF}" srcOrd="0" destOrd="0" presId="urn:microsoft.com/office/officeart/2005/8/layout/vProcess5"/>
    <dgm:cxn modelId="{4B6F93CC-4C2F-9144-8FE1-D12B14EAE0E6}" type="presOf" srcId="{4BFA8001-FE58-424E-9A8F-FB2F8A408FEB}" destId="{C5F21D15-065D-FF46-9792-F76EC71D58F4}" srcOrd="0" destOrd="1" presId="urn:microsoft.com/office/officeart/2005/8/layout/vProcess5"/>
    <dgm:cxn modelId="{2578F2CF-790E-4697-B9E8-CBCDEB2F3643}" srcId="{C9D91EB4-6696-456E-859B-51B0042E984A}" destId="{4BFA8001-FE58-424E-9A8F-FB2F8A408FEB}" srcOrd="0" destOrd="0" parTransId="{44F98AB7-C19E-4A41-9046-EACF2F245EC2}" sibTransId="{0A43C96A-02BE-4DC4-9B02-4F2185AB384A}"/>
    <dgm:cxn modelId="{E1A4ECED-586E-EC47-A283-AC9C3017D324}" type="presOf" srcId="{4BFA8001-FE58-424E-9A8F-FB2F8A408FEB}" destId="{6D4243DF-2C3F-434A-8442-1657DF13F94A}" srcOrd="1" destOrd="1" presId="urn:microsoft.com/office/officeart/2005/8/layout/vProcess5"/>
    <dgm:cxn modelId="{67AA24EE-70B1-6D45-BB48-9C57B1DF3FD7}" type="presOf" srcId="{5E97636A-2614-4F94-9AB4-51118F4864D9}" destId="{ADD2D9BE-BC44-5041-86D6-684F0C5371EB}" srcOrd="0" destOrd="0" presId="urn:microsoft.com/office/officeart/2005/8/layout/vProcess5"/>
    <dgm:cxn modelId="{057A11EF-3D30-464E-83D8-02C492978BE6}" type="presOf" srcId="{D8971D68-7D98-4BC7-A164-03E5D3B2D21D}" destId="{C5F21D15-065D-FF46-9792-F76EC71D58F4}" srcOrd="0" destOrd="2" presId="urn:microsoft.com/office/officeart/2005/8/layout/vProcess5"/>
    <dgm:cxn modelId="{1B1686FC-6744-493D-8042-A20A52AA4C9C}" srcId="{4F5CA73C-7939-4B8C-B5B2-C95EA0B4A865}" destId="{C9D91EB4-6696-456E-859B-51B0042E984A}" srcOrd="0" destOrd="0" parTransId="{D22CE3E4-3947-4837-BA3D-2D4F6A77B3ED}" sibTransId="{B67CEBEE-79E1-4BFD-9344-7085636BF8FF}"/>
    <dgm:cxn modelId="{620912EB-D76F-1A4D-9785-B831A875115C}" type="presParOf" srcId="{D15EB70B-D6E3-DD4D-863C-2C6336792DDC}" destId="{74325D61-3E64-0047-9689-349E347B0290}" srcOrd="0" destOrd="0" presId="urn:microsoft.com/office/officeart/2005/8/layout/vProcess5"/>
    <dgm:cxn modelId="{EB0EA627-7F64-A242-8A90-BB661D844325}" type="presParOf" srcId="{D15EB70B-D6E3-DD4D-863C-2C6336792DDC}" destId="{C5F21D15-065D-FF46-9792-F76EC71D58F4}" srcOrd="1" destOrd="0" presId="urn:microsoft.com/office/officeart/2005/8/layout/vProcess5"/>
    <dgm:cxn modelId="{C639C6ED-8413-AE4E-90EF-6522FE83C762}" type="presParOf" srcId="{D15EB70B-D6E3-DD4D-863C-2C6336792DDC}" destId="{A654F70E-5DC3-3946-91CE-C120B89B002F}" srcOrd="2" destOrd="0" presId="urn:microsoft.com/office/officeart/2005/8/layout/vProcess5"/>
    <dgm:cxn modelId="{F224F04F-9F75-A941-9E8F-D758A0FD78BC}" type="presParOf" srcId="{D15EB70B-D6E3-DD4D-863C-2C6336792DDC}" destId="{ADD2D9BE-BC44-5041-86D6-684F0C5371EB}" srcOrd="3" destOrd="0" presId="urn:microsoft.com/office/officeart/2005/8/layout/vProcess5"/>
    <dgm:cxn modelId="{3F3B6A35-8717-A045-BD8D-FD19FD8B87F4}" type="presParOf" srcId="{D15EB70B-D6E3-DD4D-863C-2C6336792DDC}" destId="{D3ADE07B-F3B1-D44A-90AF-8233A81A74CA}" srcOrd="4" destOrd="0" presId="urn:microsoft.com/office/officeart/2005/8/layout/vProcess5"/>
    <dgm:cxn modelId="{9A868DBB-54F5-854A-AD7C-6C11E0D5223C}" type="presParOf" srcId="{D15EB70B-D6E3-DD4D-863C-2C6336792DDC}" destId="{C2EA8008-0DFB-A043-9ED9-F369CA2821CF}" srcOrd="5" destOrd="0" presId="urn:microsoft.com/office/officeart/2005/8/layout/vProcess5"/>
    <dgm:cxn modelId="{295A9513-6A52-4145-AB2B-DAEE2D64C4F5}" type="presParOf" srcId="{D15EB70B-D6E3-DD4D-863C-2C6336792DDC}" destId="{6D4243DF-2C3F-434A-8442-1657DF13F94A}" srcOrd="6" destOrd="0" presId="urn:microsoft.com/office/officeart/2005/8/layout/vProcess5"/>
    <dgm:cxn modelId="{FFDFD7FB-6EE4-CC49-82DA-FA8F54D2AB39}" type="presParOf" srcId="{D15EB70B-D6E3-DD4D-863C-2C6336792DDC}" destId="{EADD1BE3-A66F-5248-A7F9-08A9C66F6705}" srcOrd="7" destOrd="0" presId="urn:microsoft.com/office/officeart/2005/8/layout/vProcess5"/>
    <dgm:cxn modelId="{DC3AA0A8-39A2-F649-9E31-781B46834957}" type="presParOf" srcId="{D15EB70B-D6E3-DD4D-863C-2C6336792DDC}" destId="{3C59D717-1692-5B4D-90DF-DEA9E87BE528}"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5CA73C-7939-4B8C-B5B2-C95EA0B4A865}"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C9D91EB4-6696-456E-859B-51B0042E984A}">
      <dgm:prSet phldr="0"/>
      <dgm:spPr/>
      <dgm:t>
        <a:bodyPr/>
        <a:lstStyle/>
        <a:p>
          <a:pPr rtl="0"/>
          <a:r>
            <a:rPr lang="en-US">
              <a:latin typeface="Century Gothic" panose="020B0502020202020204"/>
            </a:rPr>
            <a:t> Better integration with game engine</a:t>
          </a:r>
          <a:endParaRPr lang="en-US"/>
        </a:p>
      </dgm:t>
    </dgm:pt>
    <dgm:pt modelId="{D22CE3E4-3947-4837-BA3D-2D4F6A77B3ED}" type="parTrans" cxnId="{1B1686FC-6744-493D-8042-A20A52AA4C9C}">
      <dgm:prSet/>
      <dgm:spPr/>
      <dgm:t>
        <a:bodyPr/>
        <a:lstStyle/>
        <a:p>
          <a:endParaRPr lang="en-US"/>
        </a:p>
      </dgm:t>
    </dgm:pt>
    <dgm:pt modelId="{B67CEBEE-79E1-4BFD-9344-7085636BF8FF}" type="sibTrans" cxnId="{1B1686FC-6744-493D-8042-A20A52AA4C9C}">
      <dgm:prSet/>
      <dgm:spPr/>
      <dgm:t>
        <a:bodyPr/>
        <a:lstStyle/>
        <a:p>
          <a:endParaRPr lang="en-US"/>
        </a:p>
      </dgm:t>
    </dgm:pt>
    <dgm:pt modelId="{D0C240FA-75F9-46ED-B2ED-38C36D93BD81}">
      <dgm:prSet/>
      <dgm:spPr/>
      <dgm:t>
        <a:bodyPr/>
        <a:lstStyle/>
        <a:p>
          <a:pPr rtl="0"/>
          <a:r>
            <a:rPr lang="en-US" b="0" i="0">
              <a:latin typeface="Century Gothic" panose="020B0502020202020204"/>
            </a:rPr>
            <a:t>Connect</a:t>
          </a:r>
          <a:r>
            <a:rPr lang="en-US">
              <a:latin typeface="Century Gothic" panose="020B0502020202020204"/>
            </a:rPr>
            <a:t> with a database or cloud storage</a:t>
          </a:r>
          <a:endParaRPr lang="en-US"/>
        </a:p>
      </dgm:t>
    </dgm:pt>
    <dgm:pt modelId="{502BBA40-D003-4B3F-A3E2-8C9109404092}" type="parTrans" cxnId="{3103C310-A45C-4337-B189-9B7AE548FFCE}">
      <dgm:prSet/>
      <dgm:spPr/>
      <dgm:t>
        <a:bodyPr/>
        <a:lstStyle/>
        <a:p>
          <a:endParaRPr lang="en-US"/>
        </a:p>
      </dgm:t>
    </dgm:pt>
    <dgm:pt modelId="{DF1D453A-BE01-4AD5-8253-431FACCEB834}" type="sibTrans" cxnId="{3103C310-A45C-4337-B189-9B7AE548FFCE}">
      <dgm:prSet/>
      <dgm:spPr/>
      <dgm:t>
        <a:bodyPr/>
        <a:lstStyle/>
        <a:p>
          <a:endParaRPr lang="en-US"/>
        </a:p>
      </dgm:t>
    </dgm:pt>
    <dgm:pt modelId="{586CD0B2-D58A-421B-99AE-921403F1D3E1}">
      <dgm:prSet phldr="0"/>
      <dgm:spPr/>
      <dgm:t>
        <a:bodyPr/>
        <a:lstStyle/>
        <a:p>
          <a:pPr rtl="0"/>
          <a:r>
            <a:rPr lang="en-US">
              <a:latin typeface="Century Gothic" panose="020B0502020202020204"/>
            </a:rPr>
            <a:t> Improve UI and add more graphs</a:t>
          </a:r>
          <a:endParaRPr lang="en-US"/>
        </a:p>
      </dgm:t>
    </dgm:pt>
    <dgm:pt modelId="{B6F70668-D9AA-472A-B50E-943DD54C4AF7}" type="parTrans" cxnId="{70C93303-1C44-4DD6-ADB7-8ACD182B6FB9}">
      <dgm:prSet/>
      <dgm:spPr/>
      <dgm:t>
        <a:bodyPr/>
        <a:lstStyle/>
        <a:p>
          <a:endParaRPr lang="en-US"/>
        </a:p>
      </dgm:t>
    </dgm:pt>
    <dgm:pt modelId="{2F05EBBF-E3F8-4C5C-9944-998F3CB75B25}" type="sibTrans" cxnId="{70C93303-1C44-4DD6-ADB7-8ACD182B6FB9}">
      <dgm:prSet/>
      <dgm:spPr/>
      <dgm:t>
        <a:bodyPr/>
        <a:lstStyle/>
        <a:p>
          <a:endParaRPr lang="en-US"/>
        </a:p>
      </dgm:t>
    </dgm:pt>
    <dgm:pt modelId="{903B5E86-1A0C-408E-B3C3-3957CA3A6063}">
      <dgm:prSet phldr="0"/>
      <dgm:spPr/>
      <dgm:t>
        <a:bodyPr/>
        <a:lstStyle/>
        <a:p>
          <a:pPr rtl="0"/>
          <a:r>
            <a:rPr lang="en-US" b="0" i="0">
              <a:latin typeface="Century Gothic" panose="020B0502020202020204"/>
            </a:rPr>
            <a:t>Take in multiple simulation histories to compare affects of changes</a:t>
          </a:r>
        </a:p>
      </dgm:t>
    </dgm:pt>
    <dgm:pt modelId="{A052A172-C9F5-4FC3-B7F8-A6DCD1B6D065}" type="parTrans" cxnId="{36ADBEB4-684D-4A1C-A818-CD34EBA65274}">
      <dgm:prSet/>
      <dgm:spPr/>
    </dgm:pt>
    <dgm:pt modelId="{BBA160DD-96D5-4907-90D3-EDDD8440D6E4}" type="sibTrans" cxnId="{36ADBEB4-684D-4A1C-A818-CD34EBA65274}">
      <dgm:prSet/>
      <dgm:spPr/>
      <dgm:t>
        <a:bodyPr/>
        <a:lstStyle/>
        <a:p>
          <a:endParaRPr lang="en-US"/>
        </a:p>
      </dgm:t>
    </dgm:pt>
    <dgm:pt modelId="{4E25185D-F395-4630-8E6F-42FE48E72511}">
      <dgm:prSet phldr="0"/>
      <dgm:spPr/>
      <dgm:t>
        <a:bodyPr/>
        <a:lstStyle/>
        <a:p>
          <a:pPr rtl="0"/>
          <a:r>
            <a:rPr lang="en-US">
              <a:latin typeface="Century Gothic" panose="020B0502020202020204"/>
            </a:rPr>
            <a:t> Based on feedback from supervisors and game developers</a:t>
          </a:r>
        </a:p>
      </dgm:t>
    </dgm:pt>
    <dgm:pt modelId="{A1B310F4-0152-4AC5-9AE3-D36E63F79AFB}" type="parTrans" cxnId="{44C96FA6-B5A6-4F1C-92DA-D0642D2EB241}">
      <dgm:prSet/>
      <dgm:spPr/>
    </dgm:pt>
    <dgm:pt modelId="{01C5470E-CB61-4451-9DFA-105DA8D35E86}" type="sibTrans" cxnId="{44C96FA6-B5A6-4F1C-92DA-D0642D2EB241}">
      <dgm:prSet/>
      <dgm:spPr/>
    </dgm:pt>
    <dgm:pt modelId="{D15EB70B-D6E3-DD4D-863C-2C6336792DDC}" type="pres">
      <dgm:prSet presAssocID="{4F5CA73C-7939-4B8C-B5B2-C95EA0B4A865}" presName="outerComposite" presStyleCnt="0">
        <dgm:presLayoutVars>
          <dgm:chMax val="5"/>
          <dgm:dir/>
          <dgm:resizeHandles val="exact"/>
        </dgm:presLayoutVars>
      </dgm:prSet>
      <dgm:spPr/>
    </dgm:pt>
    <dgm:pt modelId="{74325D61-3E64-0047-9689-349E347B0290}" type="pres">
      <dgm:prSet presAssocID="{4F5CA73C-7939-4B8C-B5B2-C95EA0B4A865}" presName="dummyMaxCanvas" presStyleCnt="0">
        <dgm:presLayoutVars/>
      </dgm:prSet>
      <dgm:spPr/>
    </dgm:pt>
    <dgm:pt modelId="{469027A6-8A13-4AEC-B54B-48DEF4B342D9}" type="pres">
      <dgm:prSet presAssocID="{4F5CA73C-7939-4B8C-B5B2-C95EA0B4A865}" presName="TwoNodes_1" presStyleLbl="node1" presStyleIdx="0" presStyleCnt="2">
        <dgm:presLayoutVars>
          <dgm:bulletEnabled val="1"/>
        </dgm:presLayoutVars>
      </dgm:prSet>
      <dgm:spPr/>
    </dgm:pt>
    <dgm:pt modelId="{20D67A50-E230-4B12-918D-B590B66DA3CF}" type="pres">
      <dgm:prSet presAssocID="{4F5CA73C-7939-4B8C-B5B2-C95EA0B4A865}" presName="TwoNodes_2" presStyleLbl="node1" presStyleIdx="1" presStyleCnt="2">
        <dgm:presLayoutVars>
          <dgm:bulletEnabled val="1"/>
        </dgm:presLayoutVars>
      </dgm:prSet>
      <dgm:spPr/>
    </dgm:pt>
    <dgm:pt modelId="{60C96607-7B31-48EB-9669-4D93AE59BA49}" type="pres">
      <dgm:prSet presAssocID="{4F5CA73C-7939-4B8C-B5B2-C95EA0B4A865}" presName="TwoConn_1-2" presStyleLbl="fgAccFollowNode1" presStyleIdx="0" presStyleCnt="1">
        <dgm:presLayoutVars>
          <dgm:bulletEnabled val="1"/>
        </dgm:presLayoutVars>
      </dgm:prSet>
      <dgm:spPr/>
    </dgm:pt>
    <dgm:pt modelId="{44D54CBA-1CBC-40DA-8BCF-0FA88B22F5DB}" type="pres">
      <dgm:prSet presAssocID="{4F5CA73C-7939-4B8C-B5B2-C95EA0B4A865}" presName="TwoNodes_1_text" presStyleLbl="node1" presStyleIdx="1" presStyleCnt="2">
        <dgm:presLayoutVars>
          <dgm:bulletEnabled val="1"/>
        </dgm:presLayoutVars>
      </dgm:prSet>
      <dgm:spPr/>
    </dgm:pt>
    <dgm:pt modelId="{304721EA-B6EB-4D54-87AC-607DF0584D96}" type="pres">
      <dgm:prSet presAssocID="{4F5CA73C-7939-4B8C-B5B2-C95EA0B4A865}" presName="TwoNodes_2_text" presStyleLbl="node1" presStyleIdx="1" presStyleCnt="2">
        <dgm:presLayoutVars>
          <dgm:bulletEnabled val="1"/>
        </dgm:presLayoutVars>
      </dgm:prSet>
      <dgm:spPr/>
    </dgm:pt>
  </dgm:ptLst>
  <dgm:cxnLst>
    <dgm:cxn modelId="{70C93303-1C44-4DD6-ADB7-8ACD182B6FB9}" srcId="{4F5CA73C-7939-4B8C-B5B2-C95EA0B4A865}" destId="{586CD0B2-D58A-421B-99AE-921403F1D3E1}" srcOrd="1" destOrd="0" parTransId="{B6F70668-D9AA-472A-B50E-943DD54C4AF7}" sibTransId="{2F05EBBF-E3F8-4C5C-9944-998F3CB75B25}"/>
    <dgm:cxn modelId="{3103C310-A45C-4337-B189-9B7AE548FFCE}" srcId="{C9D91EB4-6696-456E-859B-51B0042E984A}" destId="{D0C240FA-75F9-46ED-B2ED-38C36D93BD81}" srcOrd="0" destOrd="0" parTransId="{502BBA40-D003-4B3F-A3E2-8C9109404092}" sibTransId="{DF1D453A-BE01-4AD5-8253-431FACCEB834}"/>
    <dgm:cxn modelId="{A8B26434-50DB-4519-B86D-312B41AD5E7E}" type="presOf" srcId="{D0C240FA-75F9-46ED-B2ED-38C36D93BD81}" destId="{44D54CBA-1CBC-40DA-8BCF-0FA88B22F5DB}" srcOrd="1" destOrd="1" presId="urn:microsoft.com/office/officeart/2005/8/layout/vProcess5"/>
    <dgm:cxn modelId="{C877CC36-331F-4D99-8401-0F94DF9D46A1}" type="presOf" srcId="{903B5E86-1A0C-408E-B3C3-3957CA3A6063}" destId="{469027A6-8A13-4AEC-B54B-48DEF4B342D9}" srcOrd="0" destOrd="2" presId="urn:microsoft.com/office/officeart/2005/8/layout/vProcess5"/>
    <dgm:cxn modelId="{8CAADE38-8153-40E4-AF74-EB6EE819629C}" type="presOf" srcId="{903B5E86-1A0C-408E-B3C3-3957CA3A6063}" destId="{44D54CBA-1CBC-40DA-8BCF-0FA88B22F5DB}" srcOrd="1" destOrd="2" presId="urn:microsoft.com/office/officeart/2005/8/layout/vProcess5"/>
    <dgm:cxn modelId="{CDE3A643-E5DB-436A-8E72-C2908649259C}" type="presOf" srcId="{586CD0B2-D58A-421B-99AE-921403F1D3E1}" destId="{20D67A50-E230-4B12-918D-B590B66DA3CF}" srcOrd="0" destOrd="0" presId="urn:microsoft.com/office/officeart/2005/8/layout/vProcess5"/>
    <dgm:cxn modelId="{9040186E-A7A1-4F86-8722-19F0EEDED7D3}" type="presOf" srcId="{4E25185D-F395-4630-8E6F-42FE48E72511}" destId="{304721EA-B6EB-4D54-87AC-607DF0584D96}" srcOrd="1" destOrd="1" presId="urn:microsoft.com/office/officeart/2005/8/layout/vProcess5"/>
    <dgm:cxn modelId="{1F154E6E-7B2F-4E5F-9A90-065CDFBCDCAD}" type="presOf" srcId="{D0C240FA-75F9-46ED-B2ED-38C36D93BD81}" destId="{469027A6-8A13-4AEC-B54B-48DEF4B342D9}" srcOrd="0" destOrd="1" presId="urn:microsoft.com/office/officeart/2005/8/layout/vProcess5"/>
    <dgm:cxn modelId="{681EF487-E445-6440-A18B-1DF9BD4EE3FD}" type="presOf" srcId="{4F5CA73C-7939-4B8C-B5B2-C95EA0B4A865}" destId="{D15EB70B-D6E3-DD4D-863C-2C6336792DDC}" srcOrd="0" destOrd="0" presId="urn:microsoft.com/office/officeart/2005/8/layout/vProcess5"/>
    <dgm:cxn modelId="{44C96FA6-B5A6-4F1C-92DA-D0642D2EB241}" srcId="{586CD0B2-D58A-421B-99AE-921403F1D3E1}" destId="{4E25185D-F395-4630-8E6F-42FE48E72511}" srcOrd="0" destOrd="0" parTransId="{A1B310F4-0152-4AC5-9AE3-D36E63F79AFB}" sibTransId="{01C5470E-CB61-4451-9DFA-105DA8D35E86}"/>
    <dgm:cxn modelId="{36ADBEB4-684D-4A1C-A818-CD34EBA65274}" srcId="{C9D91EB4-6696-456E-859B-51B0042E984A}" destId="{903B5E86-1A0C-408E-B3C3-3957CA3A6063}" srcOrd="1" destOrd="0" parTransId="{A052A172-C9F5-4FC3-B7F8-A6DCD1B6D065}" sibTransId="{BBA160DD-96D5-4907-90D3-EDDD8440D6E4}"/>
    <dgm:cxn modelId="{F15A5ACF-DAF2-4CD4-9601-07BCBD62ABFF}" type="presOf" srcId="{4E25185D-F395-4630-8E6F-42FE48E72511}" destId="{20D67A50-E230-4B12-918D-B590B66DA3CF}" srcOrd="0" destOrd="1" presId="urn:microsoft.com/office/officeart/2005/8/layout/vProcess5"/>
    <dgm:cxn modelId="{F9E443D4-0C5C-4A51-8C1B-FA2639867FCC}" type="presOf" srcId="{586CD0B2-D58A-421B-99AE-921403F1D3E1}" destId="{304721EA-B6EB-4D54-87AC-607DF0584D96}" srcOrd="1" destOrd="0" presId="urn:microsoft.com/office/officeart/2005/8/layout/vProcess5"/>
    <dgm:cxn modelId="{78E0CCD6-978C-49B5-BF7F-23E44EC8F256}" type="presOf" srcId="{C9D91EB4-6696-456E-859B-51B0042E984A}" destId="{469027A6-8A13-4AEC-B54B-48DEF4B342D9}" srcOrd="0" destOrd="0" presId="urn:microsoft.com/office/officeart/2005/8/layout/vProcess5"/>
    <dgm:cxn modelId="{69092FF3-C4C6-49A7-B9A3-5B1477C42E8F}" type="presOf" srcId="{B67CEBEE-79E1-4BFD-9344-7085636BF8FF}" destId="{60C96607-7B31-48EB-9669-4D93AE59BA49}" srcOrd="0" destOrd="0" presId="urn:microsoft.com/office/officeart/2005/8/layout/vProcess5"/>
    <dgm:cxn modelId="{8AEDC0F9-7F67-4589-BE90-9D9E06C3410A}" type="presOf" srcId="{C9D91EB4-6696-456E-859B-51B0042E984A}" destId="{44D54CBA-1CBC-40DA-8BCF-0FA88B22F5DB}" srcOrd="1" destOrd="0" presId="urn:microsoft.com/office/officeart/2005/8/layout/vProcess5"/>
    <dgm:cxn modelId="{1B1686FC-6744-493D-8042-A20A52AA4C9C}" srcId="{4F5CA73C-7939-4B8C-B5B2-C95EA0B4A865}" destId="{C9D91EB4-6696-456E-859B-51B0042E984A}" srcOrd="0" destOrd="0" parTransId="{D22CE3E4-3947-4837-BA3D-2D4F6A77B3ED}" sibTransId="{B67CEBEE-79E1-4BFD-9344-7085636BF8FF}"/>
    <dgm:cxn modelId="{0D25059E-0753-4274-963C-3C058E7E220C}" type="presParOf" srcId="{D15EB70B-D6E3-DD4D-863C-2C6336792DDC}" destId="{74325D61-3E64-0047-9689-349E347B0290}" srcOrd="0" destOrd="0" presId="urn:microsoft.com/office/officeart/2005/8/layout/vProcess5"/>
    <dgm:cxn modelId="{85773A98-BA2C-49E3-88FC-1D37ABB806CD}" type="presParOf" srcId="{D15EB70B-D6E3-DD4D-863C-2C6336792DDC}" destId="{469027A6-8A13-4AEC-B54B-48DEF4B342D9}" srcOrd="1" destOrd="0" presId="urn:microsoft.com/office/officeart/2005/8/layout/vProcess5"/>
    <dgm:cxn modelId="{8FDA8188-8374-4A33-B1B3-D812C4C88B31}" type="presParOf" srcId="{D15EB70B-D6E3-DD4D-863C-2C6336792DDC}" destId="{20D67A50-E230-4B12-918D-B590B66DA3CF}" srcOrd="2" destOrd="0" presId="urn:microsoft.com/office/officeart/2005/8/layout/vProcess5"/>
    <dgm:cxn modelId="{00215952-62EB-404B-888E-29786270EF4F}" type="presParOf" srcId="{D15EB70B-D6E3-DD4D-863C-2C6336792DDC}" destId="{60C96607-7B31-48EB-9669-4D93AE59BA49}" srcOrd="3" destOrd="0" presId="urn:microsoft.com/office/officeart/2005/8/layout/vProcess5"/>
    <dgm:cxn modelId="{DB451D5B-E8B1-4DE9-AE9E-BD60AB707BA5}" type="presParOf" srcId="{D15EB70B-D6E3-DD4D-863C-2C6336792DDC}" destId="{44D54CBA-1CBC-40DA-8BCF-0FA88B22F5DB}" srcOrd="4" destOrd="0" presId="urn:microsoft.com/office/officeart/2005/8/layout/vProcess5"/>
    <dgm:cxn modelId="{399C2476-D3C4-44BA-BB26-122446BDD550}" type="presParOf" srcId="{D15EB70B-D6E3-DD4D-863C-2C6336792DDC}" destId="{304721EA-B6EB-4D54-87AC-607DF0584D96}"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FAF72-95B6-2549-A86E-133047CB78AE}">
      <dsp:nvSpPr>
        <dsp:cNvPr id="0" name=""/>
        <dsp:cNvSpPr/>
      </dsp:nvSpPr>
      <dsp:spPr>
        <a:xfrm>
          <a:off x="0" y="398588"/>
          <a:ext cx="6391275" cy="62361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b="0" i="0" kern="1200"/>
            <a:t>What our project goals are </a:t>
          </a:r>
          <a:r>
            <a:rPr lang="en-CA" sz="2600" b="1" i="0" kern="1200"/>
            <a:t>NOT</a:t>
          </a:r>
          <a:endParaRPr lang="en-US" sz="2600" kern="1200"/>
        </a:p>
      </dsp:txBody>
      <dsp:txXfrm>
        <a:off x="30442" y="429030"/>
        <a:ext cx="6330391" cy="562726"/>
      </dsp:txXfrm>
    </dsp:sp>
    <dsp:sp modelId="{6F1A1353-65ED-2F4D-85FC-06FBBF329F74}">
      <dsp:nvSpPr>
        <dsp:cNvPr id="0" name=""/>
        <dsp:cNvSpPr/>
      </dsp:nvSpPr>
      <dsp:spPr>
        <a:xfrm>
          <a:off x="0" y="1022198"/>
          <a:ext cx="6391275" cy="1318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CA" sz="2000" b="0" i="0" kern="1200"/>
            <a:t>A table-top simulator</a:t>
          </a:r>
          <a:endParaRPr lang="en-US" sz="2000" kern="1200"/>
        </a:p>
        <a:p>
          <a:pPr marL="228600" lvl="1" indent="-228600" algn="l" defTabSz="889000">
            <a:lnSpc>
              <a:spcPct val="90000"/>
            </a:lnSpc>
            <a:spcBef>
              <a:spcPct val="0"/>
            </a:spcBef>
            <a:spcAft>
              <a:spcPct val="20000"/>
            </a:spcAft>
            <a:buChar char="•"/>
          </a:pPr>
          <a:r>
            <a:rPr lang="en-CA" sz="2000" b="0" i="0" kern="1200"/>
            <a:t>An AI research project to create the best AI Player</a:t>
          </a:r>
          <a:endParaRPr lang="en-US" sz="2000" kern="1200"/>
        </a:p>
        <a:p>
          <a:pPr marL="228600" lvl="1" indent="-228600" algn="l" defTabSz="889000">
            <a:lnSpc>
              <a:spcPct val="90000"/>
            </a:lnSpc>
            <a:spcBef>
              <a:spcPct val="0"/>
            </a:spcBef>
            <a:spcAft>
              <a:spcPct val="20000"/>
            </a:spcAft>
            <a:buChar char="•"/>
          </a:pPr>
          <a:r>
            <a:rPr lang="en-CA" sz="2000" b="0" i="0" kern="1200"/>
            <a:t>An interactable system to play against the AI</a:t>
          </a:r>
          <a:endParaRPr lang="en-US" sz="2000" kern="1200"/>
        </a:p>
      </dsp:txBody>
      <dsp:txXfrm>
        <a:off x="0" y="1022198"/>
        <a:ext cx="6391275" cy="1318590"/>
      </dsp:txXfrm>
    </dsp:sp>
    <dsp:sp modelId="{75B3EEDC-A7C4-BB41-9588-F157CDB8C442}">
      <dsp:nvSpPr>
        <dsp:cNvPr id="0" name=""/>
        <dsp:cNvSpPr/>
      </dsp:nvSpPr>
      <dsp:spPr>
        <a:xfrm>
          <a:off x="0" y="2340788"/>
          <a:ext cx="6391275" cy="62361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b="0" i="0" kern="1200"/>
            <a:t>What our project goals </a:t>
          </a:r>
          <a:r>
            <a:rPr lang="en-CA" sz="2600" b="1" i="0" kern="1200">
              <a:latin typeface="Century Gothic" panose="020B0502020202020204"/>
            </a:rPr>
            <a:t>ARE</a:t>
          </a:r>
          <a:endParaRPr lang="en-US" sz="2600" b="1" kern="1200"/>
        </a:p>
      </dsp:txBody>
      <dsp:txXfrm>
        <a:off x="30442" y="2371230"/>
        <a:ext cx="6330391" cy="562726"/>
      </dsp:txXfrm>
    </dsp:sp>
    <dsp:sp modelId="{3527C027-BB48-9E47-9DD4-921A28B5DA00}">
      <dsp:nvSpPr>
        <dsp:cNvPr id="0" name=""/>
        <dsp:cNvSpPr/>
      </dsp:nvSpPr>
      <dsp:spPr>
        <a:xfrm>
          <a:off x="0" y="2964398"/>
          <a:ext cx="6391275" cy="188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CA" sz="2000" b="0" i="0" kern="1200"/>
            <a:t>Create an extensible framework that can easily add new mechanics</a:t>
          </a:r>
          <a:endParaRPr lang="en-US" sz="2000" kern="1200"/>
        </a:p>
        <a:p>
          <a:pPr marL="228600" lvl="1" indent="-228600" algn="l" defTabSz="889000">
            <a:lnSpc>
              <a:spcPct val="90000"/>
            </a:lnSpc>
            <a:spcBef>
              <a:spcPct val="0"/>
            </a:spcBef>
            <a:spcAft>
              <a:spcPct val="20000"/>
            </a:spcAft>
            <a:buChar char="•"/>
          </a:pPr>
          <a:r>
            <a:rPr lang="en-CA" sz="2000" b="0" i="0" kern="1200"/>
            <a:t>Explore the very large observation space. (currently 850x40 ~ 2^(850*40) combinations)</a:t>
          </a:r>
          <a:endParaRPr lang="en-US" sz="2000" kern="1200"/>
        </a:p>
        <a:p>
          <a:pPr marL="228600" lvl="1" indent="-228600" algn="l" defTabSz="889000">
            <a:lnSpc>
              <a:spcPct val="90000"/>
            </a:lnSpc>
            <a:spcBef>
              <a:spcPct val="0"/>
            </a:spcBef>
            <a:spcAft>
              <a:spcPct val="20000"/>
            </a:spcAft>
            <a:buChar char="•"/>
          </a:pPr>
          <a:r>
            <a:rPr lang="en-CA" sz="2000" b="0" i="0" kern="1200"/>
            <a:t>Help the "An Age Contrived" Game designers balance their game</a:t>
          </a:r>
          <a:endParaRPr lang="en-US" sz="2000" kern="1200"/>
        </a:p>
      </dsp:txBody>
      <dsp:txXfrm>
        <a:off x="0" y="2964398"/>
        <a:ext cx="6391275" cy="1883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21D15-065D-FF46-9792-F76EC71D58F4}">
      <dsp:nvSpPr>
        <dsp:cNvPr id="0" name=""/>
        <dsp:cNvSpPr/>
      </dsp:nvSpPr>
      <dsp:spPr>
        <a:xfrm>
          <a:off x="0" y="0"/>
          <a:ext cx="8181575" cy="1026804"/>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Implement more game mechanics</a:t>
          </a:r>
          <a:endParaRPr lang="en-US" sz="1400" kern="1200"/>
        </a:p>
        <a:p>
          <a:pPr marL="57150" lvl="1" indent="-57150" algn="l" defTabSz="488950">
            <a:lnSpc>
              <a:spcPct val="90000"/>
            </a:lnSpc>
            <a:spcBef>
              <a:spcPct val="0"/>
            </a:spcBef>
            <a:spcAft>
              <a:spcPct val="15000"/>
            </a:spcAft>
            <a:buChar char="•"/>
          </a:pPr>
          <a:r>
            <a:rPr lang="en-US" sz="1100" b="0" i="0" kern="1200"/>
            <a:t>Character specific abilities</a:t>
          </a:r>
          <a:endParaRPr lang="en-US" sz="1100" kern="1200"/>
        </a:p>
        <a:p>
          <a:pPr marL="57150" lvl="1" indent="-57150" algn="l" defTabSz="488950">
            <a:lnSpc>
              <a:spcPct val="90000"/>
            </a:lnSpc>
            <a:spcBef>
              <a:spcPct val="0"/>
            </a:spcBef>
            <a:spcAft>
              <a:spcPct val="15000"/>
            </a:spcAft>
            <a:buChar char="•"/>
          </a:pPr>
          <a:r>
            <a:rPr lang="en-US" sz="1100" b="0" i="0" kern="1200"/>
            <a:t>Improved scoring system</a:t>
          </a:r>
          <a:endParaRPr lang="en-US" sz="1100" kern="1200"/>
        </a:p>
        <a:p>
          <a:pPr marL="57150" lvl="1" indent="-57150" algn="l" defTabSz="488950">
            <a:lnSpc>
              <a:spcPct val="90000"/>
            </a:lnSpc>
            <a:spcBef>
              <a:spcPct val="0"/>
            </a:spcBef>
            <a:spcAft>
              <a:spcPct val="15000"/>
            </a:spcAft>
            <a:buChar char="•"/>
          </a:pPr>
          <a:r>
            <a:rPr lang="en-US" sz="1100" b="0" i="0" kern="1200"/>
            <a:t>Interactive Map mechanics</a:t>
          </a:r>
          <a:endParaRPr lang="en-US" sz="1100" kern="1200"/>
        </a:p>
      </dsp:txBody>
      <dsp:txXfrm>
        <a:off x="30074" y="30074"/>
        <a:ext cx="7073573" cy="966656"/>
      </dsp:txXfrm>
    </dsp:sp>
    <dsp:sp modelId="{A654F70E-5DC3-3946-91CE-C120B89B002F}">
      <dsp:nvSpPr>
        <dsp:cNvPr id="0" name=""/>
        <dsp:cNvSpPr/>
      </dsp:nvSpPr>
      <dsp:spPr>
        <a:xfrm>
          <a:off x="721903" y="1197939"/>
          <a:ext cx="8181575" cy="1026804"/>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Allow different policies for each player</a:t>
          </a:r>
          <a:endParaRPr lang="en-US" sz="1400" kern="1200"/>
        </a:p>
      </dsp:txBody>
      <dsp:txXfrm>
        <a:off x="751977" y="1228013"/>
        <a:ext cx="6732100" cy="966656"/>
      </dsp:txXfrm>
    </dsp:sp>
    <dsp:sp modelId="{ADD2D9BE-BC44-5041-86D6-684F0C5371EB}">
      <dsp:nvSpPr>
        <dsp:cNvPr id="0" name=""/>
        <dsp:cNvSpPr/>
      </dsp:nvSpPr>
      <dsp:spPr>
        <a:xfrm>
          <a:off x="1443807" y="2395878"/>
          <a:ext cx="8181575" cy="1026804"/>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Conversion of Observable State Matrix (0's and 1's) to an English description</a:t>
          </a:r>
          <a:endParaRPr lang="en-US" sz="1400" kern="1200"/>
        </a:p>
      </dsp:txBody>
      <dsp:txXfrm>
        <a:off x="1473881" y="2425952"/>
        <a:ext cx="6732100" cy="966656"/>
      </dsp:txXfrm>
    </dsp:sp>
    <dsp:sp modelId="{D3ADE07B-F3B1-D44A-90AF-8233A81A74CA}">
      <dsp:nvSpPr>
        <dsp:cNvPr id="0" name=""/>
        <dsp:cNvSpPr/>
      </dsp:nvSpPr>
      <dsp:spPr>
        <a:xfrm>
          <a:off x="7514152" y="778660"/>
          <a:ext cx="667423" cy="66742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664322" y="778660"/>
        <a:ext cx="367083" cy="502236"/>
      </dsp:txXfrm>
    </dsp:sp>
    <dsp:sp modelId="{C2EA8008-0DFB-A043-9ED9-F369CA2821CF}">
      <dsp:nvSpPr>
        <dsp:cNvPr id="0" name=""/>
        <dsp:cNvSpPr/>
      </dsp:nvSpPr>
      <dsp:spPr>
        <a:xfrm>
          <a:off x="8236056" y="1969754"/>
          <a:ext cx="667423" cy="667423"/>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86226" y="1969754"/>
        <a:ext cx="367083" cy="502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27A6-8A13-4AEC-B54B-48DEF4B342D9}">
      <dsp:nvSpPr>
        <dsp:cNvPr id="0" name=""/>
        <dsp:cNvSpPr/>
      </dsp:nvSpPr>
      <dsp:spPr>
        <a:xfrm>
          <a:off x="0" y="0"/>
          <a:ext cx="8181575" cy="1540207"/>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entury Gothic" panose="020B0502020202020204"/>
            </a:rPr>
            <a:t> Better integration with game engine</a:t>
          </a:r>
          <a:endParaRPr lang="en-US" sz="2300" kern="1200"/>
        </a:p>
        <a:p>
          <a:pPr marL="171450" lvl="1" indent="-171450" algn="l" defTabSz="800100" rtl="0">
            <a:lnSpc>
              <a:spcPct val="90000"/>
            </a:lnSpc>
            <a:spcBef>
              <a:spcPct val="0"/>
            </a:spcBef>
            <a:spcAft>
              <a:spcPct val="15000"/>
            </a:spcAft>
            <a:buChar char="•"/>
          </a:pPr>
          <a:r>
            <a:rPr lang="en-US" sz="1800" b="0" i="0" kern="1200">
              <a:latin typeface="Century Gothic" panose="020B0502020202020204"/>
            </a:rPr>
            <a:t>Connect</a:t>
          </a:r>
          <a:r>
            <a:rPr lang="en-US" sz="1800" kern="1200">
              <a:latin typeface="Century Gothic" panose="020B0502020202020204"/>
            </a:rPr>
            <a:t> with a database or cloud storage</a:t>
          </a:r>
          <a:endParaRPr lang="en-US" sz="1800" kern="1200"/>
        </a:p>
        <a:p>
          <a:pPr marL="171450" lvl="1" indent="-171450" algn="l" defTabSz="800100" rtl="0">
            <a:lnSpc>
              <a:spcPct val="90000"/>
            </a:lnSpc>
            <a:spcBef>
              <a:spcPct val="0"/>
            </a:spcBef>
            <a:spcAft>
              <a:spcPct val="15000"/>
            </a:spcAft>
            <a:buChar char="•"/>
          </a:pPr>
          <a:r>
            <a:rPr lang="en-US" sz="1800" b="0" i="0" kern="1200">
              <a:latin typeface="Century Gothic" panose="020B0502020202020204"/>
            </a:rPr>
            <a:t>Take in multiple simulation histories to compare affects of changes</a:t>
          </a:r>
        </a:p>
      </dsp:txBody>
      <dsp:txXfrm>
        <a:off x="45111" y="45111"/>
        <a:ext cx="6589651" cy="1449985"/>
      </dsp:txXfrm>
    </dsp:sp>
    <dsp:sp modelId="{20D67A50-E230-4B12-918D-B590B66DA3CF}">
      <dsp:nvSpPr>
        <dsp:cNvPr id="0" name=""/>
        <dsp:cNvSpPr/>
      </dsp:nvSpPr>
      <dsp:spPr>
        <a:xfrm>
          <a:off x="1443807" y="1882475"/>
          <a:ext cx="8181575" cy="1540207"/>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entury Gothic" panose="020B0502020202020204"/>
            </a:rPr>
            <a:t> Improve UI and add more graphs</a:t>
          </a:r>
          <a:endParaRPr lang="en-US" sz="2300" kern="1200"/>
        </a:p>
        <a:p>
          <a:pPr marL="171450" lvl="1" indent="-171450" algn="l" defTabSz="800100" rtl="0">
            <a:lnSpc>
              <a:spcPct val="90000"/>
            </a:lnSpc>
            <a:spcBef>
              <a:spcPct val="0"/>
            </a:spcBef>
            <a:spcAft>
              <a:spcPct val="15000"/>
            </a:spcAft>
            <a:buChar char="•"/>
          </a:pPr>
          <a:r>
            <a:rPr lang="en-US" sz="1800" kern="1200">
              <a:latin typeface="Century Gothic" panose="020B0502020202020204"/>
            </a:rPr>
            <a:t> Based on feedback from supervisors and game developers</a:t>
          </a:r>
        </a:p>
      </dsp:txBody>
      <dsp:txXfrm>
        <a:off x="1488918" y="1927586"/>
        <a:ext cx="5646411" cy="1449985"/>
      </dsp:txXfrm>
    </dsp:sp>
    <dsp:sp modelId="{60C96607-7B31-48EB-9669-4D93AE59BA49}">
      <dsp:nvSpPr>
        <dsp:cNvPr id="0" name=""/>
        <dsp:cNvSpPr/>
      </dsp:nvSpPr>
      <dsp:spPr>
        <a:xfrm>
          <a:off x="7180440" y="1210774"/>
          <a:ext cx="1001134" cy="1001134"/>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05695" y="1210774"/>
        <a:ext cx="550624" cy="7533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E0A36-C82C-4E4A-9306-836B5EEF1854}" type="datetimeFigureOut">
              <a:rPr lang="en-CA" smtClean="0"/>
              <a:t>2023-02-06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EF181-1AE7-42F0-ABE7-41827F9E6543}" type="slidenum">
              <a:rPr lang="en-CA" smtClean="0"/>
              <a:t>‹#›</a:t>
            </a:fld>
            <a:endParaRPr lang="en-CA"/>
          </a:p>
        </p:txBody>
      </p:sp>
    </p:spTree>
    <p:extLst>
      <p:ext uri="{BB962C8B-B14F-4D97-AF65-F5344CB8AC3E}">
        <p14:creationId xmlns:p14="http://schemas.microsoft.com/office/powerpoint/2010/main" val="205201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 The framework accepts new game mechanics incrementally so we can validate new features by adding/removing and checking the results on the data visualizer</a:t>
            </a:r>
          </a:p>
          <a:p>
            <a:endParaRPr lang="en-CA"/>
          </a:p>
          <a:p>
            <a:pPr marL="171450" indent="-171450">
              <a:buFontTx/>
              <a:buChar char="-"/>
            </a:pPr>
            <a:r>
              <a:rPr lang="en-CA"/>
              <a:t>Mention </a:t>
            </a:r>
            <a:r>
              <a:rPr lang="en-CA" err="1"/>
              <a:t>Sycthe</a:t>
            </a:r>
            <a:r>
              <a:rPr lang="en-CA"/>
              <a:t> how the game was played hundreds of times to help balance and that was a major selling point of the game, but since the observation is also large, some non-playful strategies  were found after the game was released. Our game An Age Contrived is more complex  and even bigger than </a:t>
            </a:r>
            <a:r>
              <a:rPr lang="en-CA" err="1"/>
              <a:t>Sythe</a:t>
            </a:r>
            <a:r>
              <a:rPr lang="en-CA"/>
              <a:t> so we need this project to explore this large space.</a:t>
            </a:r>
          </a:p>
          <a:p>
            <a:pPr marL="171450" indent="-171450">
              <a:buFontTx/>
              <a:buChar char="-"/>
            </a:pPr>
            <a:endParaRPr lang="en-CA"/>
          </a:p>
          <a:p>
            <a:pPr marL="171450" indent="-171450">
              <a:buFontTx/>
              <a:buChar char="-"/>
            </a:pPr>
            <a:r>
              <a:rPr lang="en-CA"/>
              <a:t>Our final goal is not only the results we can see from the data visualizer and how we can help balance the board game, but also the framework itself and how it could be implemented with other games or simulations </a:t>
            </a:r>
          </a:p>
        </p:txBody>
      </p:sp>
      <p:sp>
        <p:nvSpPr>
          <p:cNvPr id="4" name="Slide Number Placeholder 3"/>
          <p:cNvSpPr>
            <a:spLocks noGrp="1"/>
          </p:cNvSpPr>
          <p:nvPr>
            <p:ph type="sldNum" sz="quarter" idx="5"/>
          </p:nvPr>
        </p:nvSpPr>
        <p:spPr/>
        <p:txBody>
          <a:bodyPr/>
          <a:lstStyle/>
          <a:p>
            <a:fld id="{DF5EF181-1AE7-42F0-ABE7-41827F9E6543}" type="slidenum">
              <a:rPr lang="en-CA" smtClean="0"/>
              <a:t>2</a:t>
            </a:fld>
            <a:endParaRPr lang="en-CA"/>
          </a:p>
        </p:txBody>
      </p:sp>
    </p:spTree>
    <p:extLst>
      <p:ext uri="{BB962C8B-B14F-4D97-AF65-F5344CB8AC3E}">
        <p14:creationId xmlns:p14="http://schemas.microsoft.com/office/powerpoint/2010/main" val="3464756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-Various methods to verify the success of the AI agents and the system structure on the testing board as there are many parts of the structure needed</a:t>
            </a:r>
          </a:p>
          <a:p>
            <a:r>
              <a:rPr lang="en-CA"/>
              <a:t>	-game rule book comparison with the code to see if everything aligns with the game designer’s intention for the game</a:t>
            </a:r>
          </a:p>
          <a:p>
            <a:r>
              <a:rPr lang="en-CA"/>
              <a:t>	-game designer validation comes from the game designer (Chris) to see themselves if the AI version is a suitable representation of the their game</a:t>
            </a:r>
          </a:p>
          <a:p>
            <a:r>
              <a:rPr lang="en-CA"/>
              <a:t>	-Data visualizer feedback and data analysis, through the data visualizer feedback and data analysis</a:t>
            </a:r>
          </a:p>
          <a:p>
            <a:r>
              <a:rPr lang="en-CA"/>
              <a:t>	-Changing game parameters is important to see how the system reacts to changes and if certain mechanics change due to </a:t>
            </a:r>
          </a:p>
        </p:txBody>
      </p:sp>
      <p:sp>
        <p:nvSpPr>
          <p:cNvPr id="4" name="Slide Number Placeholder 3"/>
          <p:cNvSpPr>
            <a:spLocks noGrp="1"/>
          </p:cNvSpPr>
          <p:nvPr>
            <p:ph type="sldNum" sz="quarter" idx="5"/>
          </p:nvPr>
        </p:nvSpPr>
        <p:spPr/>
        <p:txBody>
          <a:bodyPr/>
          <a:lstStyle/>
          <a:p>
            <a:fld id="{DF5EF181-1AE7-42F0-ABE7-41827F9E6543}" type="slidenum">
              <a:rPr lang="en-CA" smtClean="0"/>
              <a:t>5</a:t>
            </a:fld>
            <a:endParaRPr lang="en-CA"/>
          </a:p>
        </p:txBody>
      </p:sp>
    </p:spTree>
    <p:extLst>
      <p:ext uri="{BB962C8B-B14F-4D97-AF65-F5344CB8AC3E}">
        <p14:creationId xmlns:p14="http://schemas.microsoft.com/office/powerpoint/2010/main" val="1943661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Our first improvement that we have been working on since we completed the framework is adding new game mechanics,</a:t>
            </a:r>
          </a:p>
          <a:p>
            <a:r>
              <a:rPr lang="en-CA"/>
              <a:t>-  first one wed like to implement are character specific abilities so we can see if different characters are unbalanced </a:t>
            </a:r>
          </a:p>
          <a:p>
            <a:pPr marL="171450" indent="-171450">
              <a:buFontTx/>
              <a:buChar char="-"/>
            </a:pPr>
            <a:r>
              <a:rPr lang="en-CA"/>
              <a:t>Next we need to improve the scoring system so the ais can formulate better strategies based on different actions they can take.</a:t>
            </a:r>
          </a:p>
          <a:p>
            <a:pPr marL="171450" indent="-171450">
              <a:buFontTx/>
              <a:buChar char="-"/>
            </a:pPr>
            <a:r>
              <a:rPr lang="en-CA"/>
              <a:t> lastly the map in the real board game is more interactive, going to certain parts of the map yields different upgrades, which can be an interesting mechanic based on where certain players start of at</a:t>
            </a:r>
          </a:p>
          <a:p>
            <a:pPr marL="171450" indent="-171450">
              <a:buFontTx/>
              <a:buChar char="-"/>
            </a:pPr>
            <a:endParaRPr lang="en-CA"/>
          </a:p>
          <a:p>
            <a:pPr marL="171450" indent="-171450">
              <a:buFontTx/>
              <a:buChar char="-"/>
            </a:pPr>
            <a:r>
              <a:rPr lang="en-CA"/>
              <a:t>Next </a:t>
            </a:r>
            <a:r>
              <a:rPr lang="en-CA" err="1"/>
              <a:t>improvments</a:t>
            </a:r>
            <a:r>
              <a:rPr lang="en-CA"/>
              <a:t> are to the framework itself, allowing different policies for each player instead of playing off the same policy which would mean all the ais are using the same strategy</a:t>
            </a:r>
          </a:p>
          <a:p>
            <a:pPr marL="171450" indent="-171450">
              <a:buFontTx/>
              <a:buChar char="-"/>
            </a:pPr>
            <a:endParaRPr lang="en-CA"/>
          </a:p>
          <a:p>
            <a:pPr marL="171450" indent="-171450">
              <a:buFontTx/>
              <a:buChar char="-"/>
            </a:pPr>
            <a:r>
              <a:rPr lang="en-CA"/>
              <a:t>Lastly converting the observable state which is a matrix of 1/0’s to an English description would help with debugging and also providing more data to the data visualizer. </a:t>
            </a:r>
          </a:p>
        </p:txBody>
      </p:sp>
      <p:sp>
        <p:nvSpPr>
          <p:cNvPr id="4" name="Slide Number Placeholder 3"/>
          <p:cNvSpPr>
            <a:spLocks noGrp="1"/>
          </p:cNvSpPr>
          <p:nvPr>
            <p:ph type="sldNum" sz="quarter" idx="5"/>
          </p:nvPr>
        </p:nvSpPr>
        <p:spPr/>
        <p:txBody>
          <a:bodyPr/>
          <a:lstStyle/>
          <a:p>
            <a:fld id="{DF5EF181-1AE7-42F0-ABE7-41827F9E6543}" type="slidenum">
              <a:rPr lang="en-CA" smtClean="0"/>
              <a:t>6</a:t>
            </a:fld>
            <a:endParaRPr lang="en-CA"/>
          </a:p>
        </p:txBody>
      </p:sp>
    </p:spTree>
    <p:extLst>
      <p:ext uri="{BB962C8B-B14F-4D97-AF65-F5344CB8AC3E}">
        <p14:creationId xmlns:p14="http://schemas.microsoft.com/office/powerpoint/2010/main" val="2750858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F5EF181-1AE7-42F0-ABE7-41827F9E6543}" type="slidenum">
              <a:rPr lang="en-CA" smtClean="0"/>
              <a:t>8</a:t>
            </a:fld>
            <a:endParaRPr lang="en-CA"/>
          </a:p>
        </p:txBody>
      </p:sp>
    </p:spTree>
    <p:extLst>
      <p:ext uri="{BB962C8B-B14F-4D97-AF65-F5344CB8AC3E}">
        <p14:creationId xmlns:p14="http://schemas.microsoft.com/office/powerpoint/2010/main" val="3010240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71611E4-4FE3-400C-A590-DC2C2F071229}" type="datetimeFigureOut">
              <a:rPr lang="en-CA" smtClean="0"/>
              <a:t>2023-02-06</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1641185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1611E4-4FE3-400C-A590-DC2C2F071229}" type="datetimeFigureOut">
              <a:rPr lang="en-CA" smtClean="0"/>
              <a:t>2023-02-06</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727254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1611E4-4FE3-400C-A590-DC2C2F071229}" type="datetimeFigureOut">
              <a:rPr lang="en-CA" smtClean="0"/>
              <a:t>2023-02-06</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3578015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1611E4-4FE3-400C-A590-DC2C2F071229}" type="datetimeFigureOut">
              <a:rPr lang="en-CA" smtClean="0"/>
              <a:t>2023-02-06</a:t>
            </a:fld>
            <a:endParaRPr lang="en-CA"/>
          </a:p>
        </p:txBody>
      </p:sp>
      <p:sp>
        <p:nvSpPr>
          <p:cNvPr id="5" name="Footer Placeholder 4"/>
          <p:cNvSpPr>
            <a:spLocks noGrp="1"/>
          </p:cNvSpPr>
          <p:nvPr>
            <p:ph type="ftr" sz="quarter" idx="11"/>
          </p:nvPr>
        </p:nvSpPr>
        <p:spPr/>
        <p:txBody>
          <a:bodyPr/>
          <a:lstStyle/>
          <a:p>
            <a:endParaRPr lang="en-C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385985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1611E4-4FE3-400C-A590-DC2C2F071229}" type="datetimeFigureOut">
              <a:rPr lang="en-CA" smtClean="0"/>
              <a:t>2023-02-06</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4093536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1611E4-4FE3-400C-A590-DC2C2F071229}" type="datetimeFigureOut">
              <a:rPr lang="en-CA" smtClean="0"/>
              <a:t>2023-02-06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852178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1611E4-4FE3-400C-A590-DC2C2F071229}" type="datetimeFigureOut">
              <a:rPr lang="en-CA" smtClean="0"/>
              <a:t>2023-02-06</a:t>
            </a:fld>
            <a:endParaRPr lang="en-CA"/>
          </a:p>
        </p:txBody>
      </p:sp>
      <p:sp>
        <p:nvSpPr>
          <p:cNvPr id="8" name="Footer Placeholder 7"/>
          <p:cNvSpPr>
            <a:spLocks noGrp="1"/>
          </p:cNvSpPr>
          <p:nvPr>
            <p:ph type="ftr" sz="quarter" idx="11"/>
          </p:nvPr>
        </p:nvSpPr>
        <p:spPr>
          <a:xfrm>
            <a:off x="561111" y="6391838"/>
            <a:ext cx="3644282" cy="304801"/>
          </a:xfrm>
        </p:spPr>
        <p:txBody>
          <a:bodyPr/>
          <a:lstStyle/>
          <a:p>
            <a:endParaRPr lang="en-CA"/>
          </a:p>
        </p:txBody>
      </p:sp>
      <p:sp>
        <p:nvSpPr>
          <p:cNvPr id="9" name="Slide Number Placeholder 8"/>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2439038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E71611E4-4FE3-400C-A590-DC2C2F071229}" type="datetimeFigureOut">
              <a:rPr lang="en-CA" smtClean="0"/>
              <a:t>2023-02-06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3524099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E71611E4-4FE3-400C-A590-DC2C2F071229}" type="datetimeFigureOut">
              <a:rPr lang="en-CA" smtClean="0"/>
              <a:t>2023-02-06</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230508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611E4-4FE3-400C-A590-DC2C2F071229}" type="datetimeFigureOut">
              <a:rPr lang="en-CA" smtClean="0"/>
              <a:t>2023-02-06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140758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1611E4-4FE3-400C-A590-DC2C2F071229}" type="datetimeFigureOut">
              <a:rPr lang="en-CA" smtClean="0"/>
              <a:t>2023-02-06</a:t>
            </a:fld>
            <a:endParaRPr lang="en-CA"/>
          </a:p>
        </p:txBody>
      </p:sp>
      <p:sp>
        <p:nvSpPr>
          <p:cNvPr id="5" name="Footer Placeholder 4"/>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339728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1611E4-4FE3-400C-A590-DC2C2F071229}" type="datetimeFigureOut">
              <a:rPr lang="en-CA" smtClean="0"/>
              <a:t>2023-02-06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31861141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1611E4-4FE3-400C-A590-DC2C2F071229}" type="datetimeFigureOut">
              <a:rPr lang="en-CA" smtClean="0"/>
              <a:t>2023-02-06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2212895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E71611E4-4FE3-400C-A590-DC2C2F071229}" type="datetimeFigureOut">
              <a:rPr lang="en-CA" smtClean="0"/>
              <a:t>2023-02-06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263910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611E4-4FE3-400C-A590-DC2C2F071229}" type="datetimeFigureOut">
              <a:rPr lang="en-CA" smtClean="0"/>
              <a:t>2023-02-06</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187822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1611E4-4FE3-400C-A590-DC2C2F071229}" type="datetimeFigureOut">
              <a:rPr lang="en-CA" smtClean="0"/>
              <a:t>2023-02-06</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217529985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1611E4-4FE3-400C-A590-DC2C2F071229}" type="datetimeFigureOut">
              <a:rPr lang="en-CA" smtClean="0"/>
              <a:t>2023-02-06</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429009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71611E4-4FE3-400C-A590-DC2C2F071229}" type="datetimeFigureOut">
              <a:rPr lang="en-CA" smtClean="0"/>
              <a:t>2023-02-06</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50AF6AE-AD6B-47AE-861F-D85CDAA008FE}" type="slidenum">
              <a:rPr lang="en-CA" smtClean="0"/>
              <a:t>‹#›</a:t>
            </a:fld>
            <a:endParaRPr lang="en-CA"/>
          </a:p>
        </p:txBody>
      </p:sp>
    </p:spTree>
    <p:extLst>
      <p:ext uri="{BB962C8B-B14F-4D97-AF65-F5344CB8AC3E}">
        <p14:creationId xmlns:p14="http://schemas.microsoft.com/office/powerpoint/2010/main" val="3237584024"/>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ce and pins on a board game">
            <a:extLst>
              <a:ext uri="{FF2B5EF4-FFF2-40B4-BE49-F238E27FC236}">
                <a16:creationId xmlns:a16="http://schemas.microsoft.com/office/drawing/2014/main" id="{9AE4351B-BF89-CFB8-7A41-913D146E8A81}"/>
              </a:ext>
            </a:extLst>
          </p:cNvPr>
          <p:cNvPicPr>
            <a:picLocks noChangeAspect="1"/>
          </p:cNvPicPr>
          <p:nvPr/>
        </p:nvPicPr>
        <p:blipFill rotWithShape="1">
          <a:blip r:embed="rId2">
            <a:alphaModFix amt="40000"/>
          </a:blip>
          <a:srcRect t="15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EE251023-7122-E837-E3DE-3D38757AB07B}"/>
              </a:ext>
            </a:extLst>
          </p:cNvPr>
          <p:cNvSpPr>
            <a:spLocks noGrp="1"/>
          </p:cNvSpPr>
          <p:nvPr>
            <p:ph type="ctrTitle"/>
          </p:nvPr>
        </p:nvSpPr>
        <p:spPr>
          <a:xfrm>
            <a:off x="1154955" y="2099733"/>
            <a:ext cx="8825658" cy="2677648"/>
          </a:xfrm>
        </p:spPr>
        <p:txBody>
          <a:bodyPr>
            <a:normAutofit/>
          </a:bodyPr>
          <a:lstStyle/>
          <a:p>
            <a:r>
              <a:rPr lang="en-CA">
                <a:solidFill>
                  <a:schemeClr val="tx1"/>
                </a:solidFill>
              </a:rPr>
              <a:t>An AI-based Approach to Designing Board Games</a:t>
            </a:r>
          </a:p>
        </p:txBody>
      </p:sp>
      <p:sp>
        <p:nvSpPr>
          <p:cNvPr id="3" name="Subtitle 2">
            <a:extLst>
              <a:ext uri="{FF2B5EF4-FFF2-40B4-BE49-F238E27FC236}">
                <a16:creationId xmlns:a16="http://schemas.microsoft.com/office/drawing/2014/main" id="{C905D6D2-1683-54EA-26F1-8F7B8853A75F}"/>
              </a:ext>
            </a:extLst>
          </p:cNvPr>
          <p:cNvSpPr>
            <a:spLocks noGrp="1"/>
          </p:cNvSpPr>
          <p:nvPr>
            <p:ph type="subTitle" idx="1"/>
          </p:nvPr>
        </p:nvSpPr>
        <p:spPr>
          <a:xfrm>
            <a:off x="1154955" y="4777380"/>
            <a:ext cx="8825658" cy="861420"/>
          </a:xfrm>
        </p:spPr>
        <p:txBody>
          <a:bodyPr>
            <a:normAutofit/>
          </a:bodyPr>
          <a:lstStyle/>
          <a:p>
            <a:pPr>
              <a:lnSpc>
                <a:spcPct val="90000"/>
              </a:lnSpc>
            </a:pPr>
            <a:r>
              <a:rPr lang="en-CA" sz="900">
                <a:solidFill>
                  <a:schemeClr val="tx1"/>
                </a:solidFill>
              </a:rPr>
              <a:t>Team #6, Board Gamers</a:t>
            </a:r>
            <a:br>
              <a:rPr lang="en-CA" sz="900">
                <a:solidFill>
                  <a:schemeClr val="tx1"/>
                </a:solidFill>
              </a:rPr>
            </a:br>
            <a:r>
              <a:rPr lang="en-CA" sz="900">
                <a:solidFill>
                  <a:schemeClr val="tx1"/>
                </a:solidFill>
              </a:rPr>
              <a:t>Ilao Michael, ilaom</a:t>
            </a:r>
            <a:br>
              <a:rPr lang="en-CA" sz="900">
                <a:solidFill>
                  <a:schemeClr val="tx1"/>
                </a:solidFill>
              </a:rPr>
            </a:br>
            <a:r>
              <a:rPr lang="en-CA" sz="900">
                <a:solidFill>
                  <a:schemeClr val="tx1"/>
                </a:solidFill>
              </a:rPr>
              <a:t>Bedi Hargun, bedih</a:t>
            </a:r>
            <a:br>
              <a:rPr lang="en-CA" sz="900">
                <a:solidFill>
                  <a:schemeClr val="tx1"/>
                </a:solidFill>
              </a:rPr>
            </a:br>
            <a:r>
              <a:rPr lang="en-CA" sz="900">
                <a:solidFill>
                  <a:schemeClr val="tx1"/>
                </a:solidFill>
              </a:rPr>
              <a:t>Dang Jeffrey, dangj12</a:t>
            </a:r>
            <a:br>
              <a:rPr lang="en-CA" sz="900">
                <a:solidFill>
                  <a:schemeClr val="tx1"/>
                </a:solidFill>
              </a:rPr>
            </a:br>
            <a:r>
              <a:rPr lang="en-CA" sz="900">
                <a:solidFill>
                  <a:schemeClr val="tx1"/>
                </a:solidFill>
              </a:rPr>
              <a:t>Ada Jonah, karaatan</a:t>
            </a:r>
            <a:br>
              <a:rPr lang="en-CA" sz="900">
                <a:solidFill>
                  <a:schemeClr val="tx1"/>
                </a:solidFill>
              </a:rPr>
            </a:br>
            <a:r>
              <a:rPr lang="en-CA" sz="900">
                <a:solidFill>
                  <a:schemeClr val="tx1"/>
                </a:solidFill>
              </a:rPr>
              <a:t>Mai Tianzheng, mait6</a:t>
            </a:r>
          </a:p>
          <a:p>
            <a:pPr>
              <a:lnSpc>
                <a:spcPct val="90000"/>
              </a:lnSpc>
            </a:pPr>
            <a:endParaRPr lang="en-CA" sz="900">
              <a:solidFill>
                <a:schemeClr val="tx1"/>
              </a:solidFill>
            </a:endParaRPr>
          </a:p>
        </p:txBody>
      </p:sp>
    </p:spTree>
    <p:extLst>
      <p:ext uri="{BB962C8B-B14F-4D97-AF65-F5344CB8AC3E}">
        <p14:creationId xmlns:p14="http://schemas.microsoft.com/office/powerpoint/2010/main" val="144126501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21CF46D-CAA5-0102-40DA-E982D3420A50}"/>
              </a:ext>
            </a:extLst>
          </p:cNvPr>
          <p:cNvSpPr>
            <a:spLocks noGrp="1"/>
          </p:cNvSpPr>
          <p:nvPr>
            <p:ph type="title"/>
          </p:nvPr>
        </p:nvSpPr>
        <p:spPr>
          <a:xfrm>
            <a:off x="1154955" y="973667"/>
            <a:ext cx="2942210" cy="4833745"/>
          </a:xfrm>
        </p:spPr>
        <p:txBody>
          <a:bodyPr>
            <a:normAutofit/>
          </a:bodyPr>
          <a:lstStyle/>
          <a:p>
            <a:r>
              <a:rPr lang="en-CA">
                <a:solidFill>
                  <a:srgbClr val="EBEBEB"/>
                </a:solidFill>
              </a:rPr>
              <a:t>Vision and Goals</a:t>
            </a:r>
            <a:endParaRPr lang="en-CA">
              <a:solidFill>
                <a:srgbClr val="EBEBEB"/>
              </a:solidFill>
              <a:cs typeface="Calibri Light"/>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id="{916703EE-7049-531B-630F-C384D6499E7E}"/>
              </a:ext>
            </a:extLst>
          </p:cNvPr>
          <p:cNvGraphicFramePr>
            <a:graphicFrameLocks noGrp="1"/>
          </p:cNvGraphicFramePr>
          <p:nvPr>
            <p:ph idx="1"/>
            <p:extLst>
              <p:ext uri="{D42A27DB-BD31-4B8C-83A1-F6EECF244321}">
                <p14:modId xmlns:p14="http://schemas.microsoft.com/office/powerpoint/2010/main" val="361921618"/>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2961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841A-0D59-3241-3745-C8ACA8C6E693}"/>
              </a:ext>
            </a:extLst>
          </p:cNvPr>
          <p:cNvSpPr>
            <a:spLocks noGrp="1"/>
          </p:cNvSpPr>
          <p:nvPr>
            <p:ph type="title"/>
          </p:nvPr>
        </p:nvSpPr>
        <p:spPr>
          <a:xfrm>
            <a:off x="838200" y="117895"/>
            <a:ext cx="10515600" cy="1325563"/>
          </a:xfrm>
        </p:spPr>
        <p:txBody>
          <a:bodyPr/>
          <a:lstStyle/>
          <a:p>
            <a:r>
              <a:rPr lang="en-CA">
                <a:cs typeface="Calibri Light"/>
              </a:rPr>
              <a:t>Architecture &amp; Framework</a:t>
            </a:r>
            <a:endParaRPr lang="en-CA"/>
          </a:p>
        </p:txBody>
      </p:sp>
      <p:pic>
        <p:nvPicPr>
          <p:cNvPr id="4" name="Picture 4" descr="Diagram&#10;&#10;Description automatically generated">
            <a:extLst>
              <a:ext uri="{FF2B5EF4-FFF2-40B4-BE49-F238E27FC236}">
                <a16:creationId xmlns:a16="http://schemas.microsoft.com/office/drawing/2014/main" id="{D2FA81DE-726E-0176-9D7B-F64AC58B0925}"/>
              </a:ext>
            </a:extLst>
          </p:cNvPr>
          <p:cNvPicPr>
            <a:picLocks noGrp="1" noChangeAspect="1"/>
          </p:cNvPicPr>
          <p:nvPr>
            <p:ph idx="1"/>
          </p:nvPr>
        </p:nvPicPr>
        <p:blipFill>
          <a:blip r:embed="rId2"/>
          <a:stretch>
            <a:fillRect/>
          </a:stretch>
        </p:blipFill>
        <p:spPr>
          <a:xfrm>
            <a:off x="1368021" y="1073248"/>
            <a:ext cx="9267091" cy="5784751"/>
          </a:xfrm>
        </p:spPr>
      </p:pic>
    </p:spTree>
    <p:extLst>
      <p:ext uri="{BB962C8B-B14F-4D97-AF65-F5344CB8AC3E}">
        <p14:creationId xmlns:p14="http://schemas.microsoft.com/office/powerpoint/2010/main" val="406376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D9A16AA1-6F31-7DB8-5F48-A87F61E9F3DB}"/>
              </a:ext>
            </a:extLst>
          </p:cNvPr>
          <p:cNvSpPr>
            <a:spLocks noGrp="1"/>
          </p:cNvSpPr>
          <p:nvPr>
            <p:ph type="title"/>
          </p:nvPr>
        </p:nvSpPr>
        <p:spPr>
          <a:xfrm>
            <a:off x="6744929" y="1241266"/>
            <a:ext cx="4798142" cy="3153753"/>
          </a:xfrm>
        </p:spPr>
        <p:txBody>
          <a:bodyPr vert="horz" lIns="91440" tIns="45720" rIns="91440" bIns="45720" rtlCol="0" anchor="b">
            <a:normAutofit/>
          </a:bodyPr>
          <a:lstStyle/>
          <a:p>
            <a:r>
              <a:rPr lang="en-US" sz="5400" b="0" i="0" kern="1200">
                <a:solidFill>
                  <a:srgbClr val="EBEBEB"/>
                </a:solidFill>
                <a:latin typeface="+mj-lt"/>
                <a:ea typeface="+mj-ea"/>
                <a:cs typeface="+mj-cs"/>
              </a:rPr>
              <a:t>Demo</a:t>
            </a:r>
          </a:p>
        </p:txBody>
      </p:sp>
      <p:sp>
        <p:nvSpPr>
          <p:cNvPr id="18" name="Rectangle 17">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Graphic 6" descr="Monitor">
            <a:extLst>
              <a:ext uri="{FF2B5EF4-FFF2-40B4-BE49-F238E27FC236}">
                <a16:creationId xmlns:a16="http://schemas.microsoft.com/office/drawing/2014/main" id="{4431C568-1EF6-3C5E-242B-C1AFF1C408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5681587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C420828-25CF-0802-97E3-7A8CB50FE645}"/>
              </a:ext>
            </a:extLst>
          </p:cNvPr>
          <p:cNvSpPr>
            <a:spLocks noGrp="1"/>
          </p:cNvSpPr>
          <p:nvPr>
            <p:ph type="title"/>
          </p:nvPr>
        </p:nvSpPr>
        <p:spPr>
          <a:xfrm>
            <a:off x="639098" y="629265"/>
            <a:ext cx="6072776" cy="1622322"/>
          </a:xfrm>
        </p:spPr>
        <p:txBody>
          <a:bodyPr>
            <a:normAutofit/>
          </a:bodyPr>
          <a:lstStyle/>
          <a:p>
            <a:r>
              <a:rPr lang="en-US">
                <a:solidFill>
                  <a:srgbClr val="EBEBEB"/>
                </a:solidFill>
                <a:cs typeface="Calibri Light"/>
              </a:rPr>
              <a:t>Verification and Validation</a:t>
            </a:r>
            <a:endParaRPr lang="en-US">
              <a:solidFill>
                <a:srgbClr val="EBEBEB"/>
              </a:solidFill>
            </a:endParaRP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7" name="Graphic 6" descr="Chess Pieces">
            <a:extLst>
              <a:ext uri="{FF2B5EF4-FFF2-40B4-BE49-F238E27FC236}">
                <a16:creationId xmlns:a16="http://schemas.microsoft.com/office/drawing/2014/main" id="{46277F7F-969A-1F15-6D13-EDA0336D28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8226" y="1375132"/>
            <a:ext cx="4125317" cy="4125317"/>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781636C-9119-9AE8-E2C1-DAD101A978E7}"/>
              </a:ext>
            </a:extLst>
          </p:cNvPr>
          <p:cNvSpPr>
            <a:spLocks noGrp="1"/>
          </p:cNvSpPr>
          <p:nvPr>
            <p:ph idx="1"/>
          </p:nvPr>
        </p:nvSpPr>
        <p:spPr>
          <a:xfrm>
            <a:off x="639098" y="2418735"/>
            <a:ext cx="6072776" cy="3811740"/>
          </a:xfrm>
        </p:spPr>
        <p:txBody>
          <a:bodyPr anchor="ctr">
            <a:normAutofit/>
          </a:bodyPr>
          <a:lstStyle/>
          <a:p>
            <a:r>
              <a:rPr lang="en-US">
                <a:solidFill>
                  <a:srgbClr val="FFFFFF"/>
                </a:solidFill>
              </a:rPr>
              <a:t>Use various methods to verify the success of the AI agents and the system structure on the prototyping of the board game</a:t>
            </a:r>
          </a:p>
          <a:p>
            <a:pPr lvl="1"/>
            <a:r>
              <a:rPr lang="en-US">
                <a:solidFill>
                  <a:srgbClr val="FFFFFF"/>
                </a:solidFill>
              </a:rPr>
              <a:t>Game rulebook comparison</a:t>
            </a:r>
          </a:p>
          <a:p>
            <a:pPr lvl="1"/>
            <a:r>
              <a:rPr lang="en-US">
                <a:solidFill>
                  <a:srgbClr val="FFFFFF"/>
                </a:solidFill>
              </a:rPr>
              <a:t>Game designer validation</a:t>
            </a:r>
          </a:p>
          <a:p>
            <a:pPr lvl="1"/>
            <a:r>
              <a:rPr lang="en-US">
                <a:solidFill>
                  <a:srgbClr val="FFFFFF"/>
                </a:solidFill>
              </a:rPr>
              <a:t>Data visualizer feedback and data analysis</a:t>
            </a:r>
          </a:p>
          <a:p>
            <a:pPr lvl="2"/>
            <a:r>
              <a:rPr lang="en-US">
                <a:solidFill>
                  <a:srgbClr val="FFFFFF"/>
                </a:solidFill>
              </a:rPr>
              <a:t>Able to see frequencies of the certain moves</a:t>
            </a:r>
          </a:p>
          <a:p>
            <a:pPr lvl="2"/>
            <a:r>
              <a:rPr lang="en-US">
                <a:solidFill>
                  <a:srgbClr val="FFFFFF"/>
                </a:solidFill>
              </a:rPr>
              <a:t>Make critical analysis on patterns in the data</a:t>
            </a:r>
          </a:p>
          <a:p>
            <a:pPr lvl="1"/>
            <a:r>
              <a:rPr lang="en-US">
                <a:solidFill>
                  <a:srgbClr val="FFFFFF"/>
                </a:solidFill>
              </a:rPr>
              <a:t>Changing game parameters</a:t>
            </a:r>
          </a:p>
          <a:p>
            <a:pPr lvl="2"/>
            <a:r>
              <a:rPr lang="en-US">
                <a:solidFill>
                  <a:srgbClr val="FFFFFF"/>
                </a:solidFill>
              </a:rPr>
              <a:t>See how the data changes with changes to game rule</a:t>
            </a:r>
          </a:p>
          <a:p>
            <a:pPr lvl="1"/>
            <a:r>
              <a:rPr lang="en-US">
                <a:solidFill>
                  <a:srgbClr val="FFFFFF"/>
                </a:solidFill>
              </a:rPr>
              <a:t>Applying the system on other board games</a:t>
            </a:r>
          </a:p>
          <a:p>
            <a:pPr marL="457200" lvl="1" indent="0">
              <a:buNone/>
            </a:pPr>
            <a:endParaRPr lang="en-US">
              <a:solidFill>
                <a:srgbClr val="FFFFFF"/>
              </a:solidFill>
            </a:endParaRPr>
          </a:p>
          <a:p>
            <a:pPr lvl="1"/>
            <a:endParaRPr lang="en-US">
              <a:solidFill>
                <a:srgbClr val="FFFFFF"/>
              </a:solidFill>
            </a:endParaRPr>
          </a:p>
        </p:txBody>
      </p:sp>
    </p:spTree>
    <p:extLst>
      <p:ext uri="{BB962C8B-B14F-4D97-AF65-F5344CB8AC3E}">
        <p14:creationId xmlns:p14="http://schemas.microsoft.com/office/powerpoint/2010/main" val="346879435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33770D53-3BA6-D351-559D-E721EFEF456A}"/>
              </a:ext>
            </a:extLst>
          </p:cNvPr>
          <p:cNvSpPr>
            <a:spLocks noGrp="1"/>
          </p:cNvSpPr>
          <p:nvPr>
            <p:ph type="title"/>
          </p:nvPr>
        </p:nvSpPr>
        <p:spPr>
          <a:xfrm>
            <a:off x="1154954" y="973668"/>
            <a:ext cx="8761413" cy="706964"/>
          </a:xfrm>
        </p:spPr>
        <p:txBody>
          <a:bodyPr>
            <a:normAutofit/>
          </a:bodyPr>
          <a:lstStyle/>
          <a:p>
            <a:r>
              <a:rPr lang="en-US">
                <a:solidFill>
                  <a:srgbClr val="FFFFFF"/>
                </a:solidFill>
                <a:cs typeface="Calibri Light"/>
              </a:rPr>
              <a:t>Improvements: Game Engine and AI</a:t>
            </a:r>
            <a:endParaRPr lang="en-US">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3133DF0-D8C5-70DD-C72B-C3D8CFAC8C9F}"/>
              </a:ext>
            </a:extLst>
          </p:cNvPr>
          <p:cNvGraphicFramePr>
            <a:graphicFrameLocks noGrp="1"/>
          </p:cNvGraphicFramePr>
          <p:nvPr>
            <p:ph idx="1"/>
            <p:extLst>
              <p:ext uri="{D42A27DB-BD31-4B8C-83A1-F6EECF244321}">
                <p14:modId xmlns:p14="http://schemas.microsoft.com/office/powerpoint/2010/main" val="1588964308"/>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981867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33770D53-3BA6-D351-559D-E721EFEF456A}"/>
              </a:ext>
            </a:extLst>
          </p:cNvPr>
          <p:cNvSpPr>
            <a:spLocks noGrp="1"/>
          </p:cNvSpPr>
          <p:nvPr>
            <p:ph type="title"/>
          </p:nvPr>
        </p:nvSpPr>
        <p:spPr>
          <a:xfrm>
            <a:off x="1154954" y="973668"/>
            <a:ext cx="8761413" cy="706964"/>
          </a:xfrm>
        </p:spPr>
        <p:txBody>
          <a:bodyPr>
            <a:normAutofit/>
          </a:bodyPr>
          <a:lstStyle/>
          <a:p>
            <a:r>
              <a:rPr lang="en-US">
                <a:solidFill>
                  <a:srgbClr val="FFFFFF"/>
                </a:solidFill>
                <a:cs typeface="Calibri Light"/>
              </a:rPr>
              <a:t>Improvements: Data Visualizer</a:t>
            </a:r>
            <a:endParaRPr lang="en-US">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3133DF0-D8C5-70DD-C72B-C3D8CFAC8C9F}"/>
              </a:ext>
            </a:extLst>
          </p:cNvPr>
          <p:cNvGraphicFramePr>
            <a:graphicFrameLocks noGrp="1"/>
          </p:cNvGraphicFramePr>
          <p:nvPr>
            <p:ph idx="1"/>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526935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0AD9D3E-471A-5B36-9E33-22459A489216}"/>
              </a:ext>
            </a:extLst>
          </p:cNvPr>
          <p:cNvSpPr>
            <a:spLocks noGrp="1"/>
          </p:cNvSpPr>
          <p:nvPr>
            <p:ph type="ctrTitle"/>
          </p:nvPr>
        </p:nvSpPr>
        <p:spPr>
          <a:xfrm>
            <a:off x="6744929" y="1241266"/>
            <a:ext cx="4798142" cy="3153753"/>
          </a:xfrm>
        </p:spPr>
        <p:txBody>
          <a:bodyPr>
            <a:normAutofit/>
          </a:bodyPr>
          <a:lstStyle/>
          <a:p>
            <a:r>
              <a:rPr lang="en-CA">
                <a:solidFill>
                  <a:srgbClr val="EBEBEB"/>
                </a:solidFill>
              </a:rPr>
              <a:t>Questions?</a:t>
            </a:r>
          </a:p>
        </p:txBody>
      </p:sp>
      <p:sp>
        <p:nvSpPr>
          <p:cNvPr id="11" name="Rectangle 10">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Graphic 5" descr="Help">
            <a:extLst>
              <a:ext uri="{FF2B5EF4-FFF2-40B4-BE49-F238E27FC236}">
                <a16:creationId xmlns:a16="http://schemas.microsoft.com/office/drawing/2014/main" id="{8ADF1E6C-7E69-DF40-E5D8-570E8D612A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71493007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{690B696E-A09D-1246-9672-3CB407325FC9}tf10001076</Template>
  <Application>Microsoft Office PowerPoint</Application>
  <PresentationFormat>Widescreen</PresentationFormat>
  <Slides>8</Slides>
  <Notes>4</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 Boardroom</vt:lpstr>
      <vt:lpstr>An AI-based Approach to Designing Board Games</vt:lpstr>
      <vt:lpstr>Vision and Goals</vt:lpstr>
      <vt:lpstr>Architecture &amp; Framework</vt:lpstr>
      <vt:lpstr>Demo</vt:lpstr>
      <vt:lpstr>Verification and Validation</vt:lpstr>
      <vt:lpstr>Improvements: Game Engine and AI</vt:lpstr>
      <vt:lpstr>Improvements: Data Visualizer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AI-Approach Approach to Designing Board Games</dc:title>
  <dc:creator>Jeffrey Dang</dc:creator>
  <cp:revision>1</cp:revision>
  <dcterms:created xsi:type="dcterms:W3CDTF">2023-02-01T10:41:47Z</dcterms:created>
  <dcterms:modified xsi:type="dcterms:W3CDTF">2023-02-06T20:28:23Z</dcterms:modified>
</cp:coreProperties>
</file>