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>
      <p:cViewPr varScale="1">
        <p:scale>
          <a:sx n="101" d="100"/>
          <a:sy n="101" d="100"/>
        </p:scale>
        <p:origin x="69" y="2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dat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-maxwell/mtg-api" TargetMode="External"/><Relationship Id="rId2" Type="http://schemas.openxmlformats.org/officeDocument/2006/relationships/hyperlink" Target="https://github.com/jackwkinsey/mtg-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165763"/>
            <a:ext cx="11201400" cy="1711037"/>
          </a:xfrm>
        </p:spPr>
        <p:txBody>
          <a:bodyPr/>
          <a:lstStyle/>
          <a:p>
            <a:r>
              <a:rPr lang="en-US" dirty="0"/>
              <a:t>Adding OData to .NET Core API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Jeff Maxwell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25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building a Web API you get the following questions?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add a search across multiple fields?</a:t>
            </a:r>
          </a:p>
          <a:p>
            <a:r>
              <a:rPr lang="en-US" dirty="0"/>
              <a:t>Can I order the results by multiple columns?</a:t>
            </a:r>
            <a:endParaRPr dirty="0"/>
          </a:p>
          <a:p>
            <a:r>
              <a:rPr lang="en-US" dirty="0"/>
              <a:t>Can I just get the “Name” field?</a:t>
            </a:r>
          </a:p>
          <a:p>
            <a:r>
              <a:rPr lang="en-US" dirty="0"/>
              <a:t>Can I just get 10, 25 or 100 records at a time (Can you add paging)?</a:t>
            </a:r>
            <a:endParaRPr dirty="0"/>
          </a:p>
          <a:p>
            <a:r>
              <a:rPr lang="en-US" dirty="0"/>
              <a:t>Can you return related table data?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– Open Data Protocol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Microsoft in 2007</a:t>
            </a:r>
          </a:p>
          <a:p>
            <a:r>
              <a:rPr lang="en-US" dirty="0"/>
              <a:t>Version 4 was submitted to OASIS (Organization for the Advancement of Structured Information Standards) in 2014 to become a standard.</a:t>
            </a:r>
          </a:p>
          <a:p>
            <a:r>
              <a:rPr lang="en-US" dirty="0"/>
              <a:t>OData supports REST and JSON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https://odata.org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0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Methods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$select – Only return the fields specified</a:t>
            </a:r>
          </a:p>
          <a:p>
            <a:r>
              <a:rPr lang="en-US" dirty="0"/>
              <a:t>$</a:t>
            </a:r>
            <a:r>
              <a:rPr lang="en-US" dirty="0" err="1"/>
              <a:t>orderby</a:t>
            </a:r>
            <a:r>
              <a:rPr lang="en-US" dirty="0"/>
              <a:t> – Order the results by any field</a:t>
            </a:r>
          </a:p>
          <a:p>
            <a:r>
              <a:rPr lang="en-US" dirty="0"/>
              <a:t>$filter – Filter on any field</a:t>
            </a:r>
          </a:p>
          <a:p>
            <a:r>
              <a:rPr lang="en-US" dirty="0"/>
              <a:t>$top – Specify how many results to return</a:t>
            </a:r>
          </a:p>
          <a:p>
            <a:r>
              <a:rPr lang="en-US" dirty="0"/>
              <a:t>$skip – Skip to the next page of results</a:t>
            </a:r>
          </a:p>
          <a:p>
            <a:r>
              <a:rPr lang="en-US" dirty="0"/>
              <a:t>$expand – Return related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NuGet Package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add 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Microsoft.AspNetCore.Odata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will add the package to your .</a:t>
            </a:r>
            <a:r>
              <a:rPr lang="en-US" dirty="0" err="1"/>
              <a:t>csproj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PackageReference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Microsoft.AspNetCore.OData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7.2.2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 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Add </a:t>
            </a:r>
            <a:r>
              <a:rPr lang="en-US" dirty="0" err="1"/>
              <a:t>Odata</a:t>
            </a:r>
            <a:r>
              <a:rPr lang="en-US" dirty="0"/>
              <a:t> to Services Collection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ConfigureServices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Add the OData Service</a:t>
            </a:r>
            <a:b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4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Change the MVC Route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IApplicationBuilder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IHostingEnvironment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app.UseMvc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UseMvc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routeBuilder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routeBuilder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EnableDependencyInjection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routeBuilder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55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Enable Query on the API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()]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Add this line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 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0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Original Project by  Jack Kinsey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https://github.com/jackwkinsey/mtg-api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Odata</a:t>
            </a:r>
            <a:r>
              <a:rPr lang="en-US" dirty="0"/>
              <a:t> Version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https://github.com/jeff-maxwell/mtg-api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23593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256</TotalTime>
  <Words>226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Candara</vt:lpstr>
      <vt:lpstr>Consolas</vt:lpstr>
      <vt:lpstr>Courier New</vt:lpstr>
      <vt:lpstr>Tech Computer 16x9</vt:lpstr>
      <vt:lpstr>Adding OData to .NET Core API</vt:lpstr>
      <vt:lpstr>After building a Web API you get the following questions?</vt:lpstr>
      <vt:lpstr>OData – Open Data Protocol</vt:lpstr>
      <vt:lpstr>OData Methods</vt:lpstr>
      <vt:lpstr>Step 1: Install NuGet Package</vt:lpstr>
      <vt:lpstr>Step 2: Add Odata to Services Collection</vt:lpstr>
      <vt:lpstr>Step 3: Change the MVC Route</vt:lpstr>
      <vt:lpstr>Step 4: Enable Query on the API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OData to .NET Core API</dc:title>
  <dc:creator>Jeff Maxwell</dc:creator>
  <cp:lastModifiedBy>Jeff Maxwell</cp:lastModifiedBy>
  <cp:revision>8</cp:revision>
  <dcterms:created xsi:type="dcterms:W3CDTF">2019-10-18T19:31:30Z</dcterms:created>
  <dcterms:modified xsi:type="dcterms:W3CDTF">2019-11-01T00:07:43Z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