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5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>
      <p:cViewPr varScale="1">
        <p:scale>
          <a:sx n="101" d="100"/>
          <a:sy n="101" d="100"/>
        </p:scale>
        <p:origin x="69" y="2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165763"/>
            <a:ext cx="11201400" cy="1711037"/>
          </a:xfrm>
        </p:spPr>
        <p:txBody>
          <a:bodyPr/>
          <a:lstStyle/>
          <a:p>
            <a:r>
              <a:rPr lang="en-US" dirty="0"/>
              <a:t>Adding OData to .NET Core API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Jeff Maxwell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building a Web API you get the following questions?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add a search across multiple fields?</a:t>
            </a:r>
          </a:p>
          <a:p>
            <a:r>
              <a:rPr lang="en-US" dirty="0"/>
              <a:t>Can I order the results by multiple columns?</a:t>
            </a:r>
            <a:endParaRPr dirty="0"/>
          </a:p>
          <a:p>
            <a:r>
              <a:rPr lang="en-US" dirty="0"/>
              <a:t>Can I just get the “Name” field?</a:t>
            </a:r>
          </a:p>
          <a:p>
            <a:r>
              <a:rPr lang="en-US" dirty="0"/>
              <a:t>Can I just get 10, 25 or 100 records at a time (Can you add paging)?</a:t>
            </a:r>
            <a:endParaRPr dirty="0"/>
          </a:p>
          <a:p>
            <a:r>
              <a:rPr lang="en-US" dirty="0"/>
              <a:t>Can you return related table data?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add a search across multiple fields?</a:t>
            </a:r>
          </a:p>
          <a:p>
            <a:r>
              <a:rPr lang="en-US" dirty="0"/>
              <a:t>Can I order the results by multiple columns?</a:t>
            </a:r>
            <a:endParaRPr dirty="0"/>
          </a:p>
          <a:p>
            <a:r>
              <a:rPr lang="en-US" dirty="0"/>
              <a:t>Can I just get the “Name” field?</a:t>
            </a:r>
          </a:p>
          <a:p>
            <a:r>
              <a:rPr lang="en-US" dirty="0"/>
              <a:t>Can I just get 10, 25 or 100 records at a time (Can you add paging)?</a:t>
            </a:r>
            <a:endParaRPr dirty="0"/>
          </a:p>
          <a:p>
            <a:r>
              <a:rPr lang="en-US" dirty="0"/>
              <a:t>Can you return related table data?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0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Methods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$select</a:t>
            </a:r>
          </a:p>
          <a:p>
            <a:r>
              <a:rPr lang="en-US" dirty="0"/>
              <a:t>$</a:t>
            </a:r>
            <a:r>
              <a:rPr lang="en-US" dirty="0" err="1"/>
              <a:t>orderby</a:t>
            </a:r>
            <a:endParaRPr lang="en-US" dirty="0"/>
          </a:p>
          <a:p>
            <a:r>
              <a:rPr lang="en-US" dirty="0"/>
              <a:t>$filter</a:t>
            </a:r>
          </a:p>
          <a:p>
            <a:r>
              <a:rPr lang="en-US" dirty="0"/>
              <a:t>$top</a:t>
            </a:r>
          </a:p>
          <a:p>
            <a:r>
              <a:rPr lang="en-US" dirty="0"/>
              <a:t>$skip</a:t>
            </a:r>
          </a:p>
          <a:p>
            <a:r>
              <a:rPr lang="en-US" dirty="0"/>
              <a:t>$expand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901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88</TotalTime>
  <Words>144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Tech Computer 16x9</vt:lpstr>
      <vt:lpstr>Adding OData to .NET Core API</vt:lpstr>
      <vt:lpstr>After building a Web API you get the following questions?</vt:lpstr>
      <vt:lpstr>OData</vt:lpstr>
      <vt:lpstr>OData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OData to .NET Core API</dc:title>
  <dc:creator>Jeff Maxwell</dc:creator>
  <cp:lastModifiedBy>Jeff Maxwell</cp:lastModifiedBy>
  <cp:revision>3</cp:revision>
  <dcterms:created xsi:type="dcterms:W3CDTF">2019-10-18T19:31:30Z</dcterms:created>
  <dcterms:modified xsi:type="dcterms:W3CDTF">2019-10-18T20:59:51Z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