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416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58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53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39398" b="38494"/>
          <a:stretch/>
        </p:blipFill>
        <p:spPr>
          <a:xfrm>
            <a:off x="2671575" y="549925"/>
            <a:ext cx="3800850" cy="8340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1838075"/>
            <a:ext cx="91440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/>
              <a:t>PROJETO DE MELHORIA DE GESTÃO DE MÁQUINAS AGRÍCOLAS</a:t>
            </a:r>
            <a:endParaRPr sz="2900" b="1"/>
          </a:p>
        </p:txBody>
      </p:sp>
      <p:sp>
        <p:nvSpPr>
          <p:cNvPr id="56" name="Google Shape;56;p13"/>
          <p:cNvSpPr/>
          <p:nvPr/>
        </p:nvSpPr>
        <p:spPr>
          <a:xfrm>
            <a:off x="0" y="3524775"/>
            <a:ext cx="9144000" cy="936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smtClean="0"/>
              <a:t>Equipe: </a:t>
            </a:r>
            <a:r>
              <a:rPr lang="pt-BR" sz="1600" b="1" dirty="0" err="1" smtClean="0"/>
              <a:t>Eirene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Solutions</a:t>
            </a:r>
            <a:r>
              <a:rPr lang="pt-BR" sz="1600" b="1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smtClean="0"/>
              <a:t>Participantes: Davi Koefender, Guilherme </a:t>
            </a:r>
            <a:r>
              <a:rPr lang="pt-BR" sz="1600" b="1" dirty="0" err="1" smtClean="0"/>
              <a:t>Ximendes</a:t>
            </a:r>
            <a:r>
              <a:rPr lang="pt-BR" sz="1600" b="1" dirty="0" smtClean="0"/>
              <a:t>, Jade e </a:t>
            </a:r>
            <a:r>
              <a:rPr lang="pt-BR" sz="1600" b="1" dirty="0" err="1" smtClean="0"/>
              <a:t>Jefereson</a:t>
            </a:r>
            <a:r>
              <a:rPr lang="pt-BR" sz="1600" b="1" dirty="0" smtClean="0"/>
              <a:t> Souza </a:t>
            </a:r>
            <a:r>
              <a:rPr lang="pt-BR" sz="1600" b="1" dirty="0" err="1" smtClean="0"/>
              <a:t>Pazze</a:t>
            </a:r>
            <a:r>
              <a:rPr lang="pt-BR" sz="1600" b="1" dirty="0" smtClean="0"/>
              <a:t>.</a:t>
            </a:r>
            <a:endParaRPr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MANUTENÇÃO PREVENTIVA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2000" b="1" dirty="0" smtClean="0">
                <a:solidFill>
                  <a:schemeClr val="tx1"/>
                </a:solidFill>
              </a:rPr>
              <a:t>Por que fazer?</a:t>
            </a:r>
            <a:endParaRPr lang="pt-BR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árvore, Plantio De árvores, Ciprestes Leyland png transparente grá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3" y="1463506"/>
            <a:ext cx="1901831" cy="278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De Espigas De Trigo De Ouro | Glifo, Coroa de ouro, Molduras  decora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14" y="2758081"/>
            <a:ext cx="2099853" cy="21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ulverização - ícones de pessoas grá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771" y="1721520"/>
            <a:ext cx="2268101" cy="22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cones Do Computador, Redução De Custos, Custo png transparente grát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14" y="996473"/>
            <a:ext cx="2440287" cy="162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5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221741"/>
            <a:ext cx="8520600" cy="572700"/>
          </a:xfrm>
        </p:spPr>
        <p:txBody>
          <a:bodyPr/>
          <a:lstStyle/>
          <a:p>
            <a:pPr algn="ctr"/>
            <a:r>
              <a:rPr lang="pt-BR" b="1" dirty="0" smtClean="0"/>
              <a:t>PROBLEMÁTICA</a:t>
            </a:r>
            <a:endParaRPr lang="pt-BR" b="1" dirty="0"/>
          </a:p>
        </p:txBody>
      </p:sp>
      <p:pic>
        <p:nvPicPr>
          <p:cNvPr id="1026" name="Picture 2" descr="4 motivos para você fazer sua manutenção preventiva - Blog Anselmo Sant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66" y="1832595"/>
            <a:ext cx="4136066" cy="19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955851" y="3889717"/>
            <a:ext cx="3232297" cy="820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MANUTENÇÃO PREVENTIVA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311700" y="2394324"/>
            <a:ext cx="2222204" cy="818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QUANDO E O QUE FAZER?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610094" y="2195082"/>
            <a:ext cx="2222204" cy="1222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COMO TER CONTROLE TOTAL DO MAQUINÁRIO?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60897" y="904164"/>
            <a:ext cx="2222204" cy="818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COMPLEXIDADE</a:t>
            </a:r>
            <a:endParaRPr lang="pt-BR" sz="1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Free seta PNG with Transparen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2093">
            <a:off x="6429709" y="3315574"/>
            <a:ext cx="1430204" cy="16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eta PNG with Transparen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6056" flipV="1">
            <a:off x="1333456" y="3277378"/>
            <a:ext cx="1430204" cy="16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seta PNG with Transparen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8936">
            <a:off x="6223595" y="680811"/>
            <a:ext cx="1430204" cy="16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seta PNG with Transparen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333456" y="746764"/>
            <a:ext cx="1430204" cy="16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089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Apresentação na tela (16:9)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Apresentação do PowerPoint</vt:lpstr>
      <vt:lpstr>MANUTENÇÃO PREVENTIVA</vt:lpstr>
      <vt:lpstr>PROBLEMÁTICA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Casa</dc:creator>
  <cp:lastModifiedBy>Davi Koefender</cp:lastModifiedBy>
  <cp:revision>4</cp:revision>
  <dcterms:modified xsi:type="dcterms:W3CDTF">2020-12-05T21:08:43Z</dcterms:modified>
</cp:coreProperties>
</file>