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4" r:id="rId3"/>
    <p:sldId id="257" r:id="rId4"/>
    <p:sldId id="258" r:id="rId5"/>
    <p:sldId id="260" r:id="rId6"/>
    <p:sldId id="265" r:id="rId7"/>
    <p:sldId id="266" r:id="rId8"/>
    <p:sldId id="267" r:id="rId9"/>
    <p:sldId id="268" r:id="rId10"/>
    <p:sldId id="263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577"/>
  </p:normalViewPr>
  <p:slideViewPr>
    <p:cSldViewPr>
      <p:cViewPr varScale="1">
        <p:scale>
          <a:sx n="96" d="100"/>
          <a:sy n="96" d="100"/>
        </p:scale>
        <p:origin x="336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A5924-1138-E34E-970A-23DF5BEEA5F2}" type="datetimeFigureOut">
              <a:rPr lang="pt-BR" smtClean="0"/>
              <a:t>11/07/20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CD53D-A738-5644-B538-107D61E91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238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CD53D-A738-5644-B538-107D61E9194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67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CD53D-A738-5644-B538-107D61E9194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027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CD53D-A738-5644-B538-107D61E9194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238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CD53D-A738-5644-B538-107D61E9194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48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785AD-5FFF-410E-9F81-08313793A189}" type="datetimeFigureOut">
              <a:rPr lang="pt-BR"/>
              <a:pPr>
                <a:defRPr/>
              </a:pPr>
              <a:t>11/07/20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8B025-1D4B-4E09-8101-E05D59AD66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F7BF8-3548-4FA3-9665-F310548DD17E}" type="datetimeFigureOut">
              <a:rPr lang="pt-BR"/>
              <a:pPr>
                <a:defRPr/>
              </a:pPr>
              <a:t>11/07/20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55746-3D96-4118-921A-7BA068211C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2CCFA-28FF-4BCB-BE8E-10A119ACF0EF}" type="datetimeFigureOut">
              <a:rPr lang="pt-BR"/>
              <a:pPr>
                <a:defRPr/>
              </a:pPr>
              <a:t>11/07/20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67C73-91D8-439F-81D3-6576177212A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32635-C197-497E-A241-CB0DF19A2ABF}" type="datetimeFigureOut">
              <a:rPr lang="pt-BR"/>
              <a:pPr>
                <a:defRPr/>
              </a:pPr>
              <a:t>11/07/20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90C86-CDB1-4614-A7B5-4D7907542F4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30DB4-8728-44F6-9A80-00712ECB1BB8}" type="datetimeFigureOut">
              <a:rPr lang="pt-BR"/>
              <a:pPr>
                <a:defRPr/>
              </a:pPr>
              <a:t>11/07/20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A672E-B407-4449-B7E6-553003E808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93133-788E-4B47-B978-54BB66810D8D}" type="datetimeFigureOut">
              <a:rPr lang="pt-BR"/>
              <a:pPr>
                <a:defRPr/>
              </a:pPr>
              <a:t>11/07/20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5C1B0-96A1-422A-947D-1E288EB0BC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2AF15-A3B6-4D3A-A5E1-B8987AB9CA55}" type="datetimeFigureOut">
              <a:rPr lang="pt-BR"/>
              <a:pPr>
                <a:defRPr/>
              </a:pPr>
              <a:t>11/07/20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331AF-0F4D-445B-8C84-7C2C99490F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E1326-C6D0-4C5D-B3E5-8B530706E16E}" type="datetimeFigureOut">
              <a:rPr lang="pt-BR"/>
              <a:pPr>
                <a:defRPr/>
              </a:pPr>
              <a:t>11/07/20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19F97-BD1C-417E-BFF5-08E9FD56F16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8591B-0B93-44AA-833C-34DDE3B5A7DD}" type="datetimeFigureOut">
              <a:rPr lang="pt-BR"/>
              <a:pPr>
                <a:defRPr/>
              </a:pPr>
              <a:t>11/07/20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7868A-9ED9-4651-88F5-EFCFA5132E9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C69B9-6F8D-4B88-837D-76F9E4A31A6B}" type="datetimeFigureOut">
              <a:rPr lang="pt-BR"/>
              <a:pPr>
                <a:defRPr/>
              </a:pPr>
              <a:t>11/07/20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7C2EC-88F9-4DDD-83E6-CE740C727C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242F1-82B5-4EEF-B0A9-CA42E96D9DD9}" type="datetimeFigureOut">
              <a:rPr lang="pt-BR"/>
              <a:pPr>
                <a:defRPr/>
              </a:pPr>
              <a:t>11/07/20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FBAE1-9376-4BC9-8AC0-202A98A79F5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03E47A7-6EED-43BD-81EC-88F87C2B874F}" type="datetimeFigureOut">
              <a:rPr lang="pt-BR"/>
              <a:pPr>
                <a:defRPr/>
              </a:pPr>
              <a:t>11/07/20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C683074-DD62-48DF-8F0F-DF4BDA99FC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wmf"/><Relationship Id="rId5" Type="http://schemas.openxmlformats.org/officeDocument/2006/relationships/image" Target="../media/image3.wmf"/><Relationship Id="rId4" Type="http://schemas.openxmlformats.org/officeDocument/2006/relationships/image" Target="../media/image6.wmf"/><Relationship Id="rId9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wmf"/><Relationship Id="rId5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wmf"/><Relationship Id="rId5" Type="http://schemas.openxmlformats.org/officeDocument/2006/relationships/image" Target="../media/image3.wmf"/><Relationship Id="rId4" Type="http://schemas.openxmlformats.org/officeDocument/2006/relationships/image" Target="../media/image6.wmf"/><Relationship Id="rId9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 descr="bolinha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1773" y="3068960"/>
            <a:ext cx="1122692" cy="1020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Imagem 4" descr="espaço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6082" y="5229200"/>
            <a:ext cx="5829005" cy="70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Imagem 6" descr="evento.wm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96486" y="2996952"/>
            <a:ext cx="1836876" cy="134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Imagem 8" descr="ovinho.w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03648" y="2955004"/>
            <a:ext cx="869168" cy="14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Imagem 9" descr="tempo.w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79912" y="571897"/>
            <a:ext cx="12477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987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 descr="bolinha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65513" y="2679700"/>
            <a:ext cx="18764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Imagem 4" descr="espaço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4638" y="1384300"/>
            <a:ext cx="2273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Imagem 5" descr="estrela.wm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0" y="857250"/>
            <a:ext cx="20288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Imagem 6" descr="evento.w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90122" y="3803650"/>
            <a:ext cx="2273300" cy="167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Imagem 7" descr="flor.w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3750" y="785813"/>
            <a:ext cx="16668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Imagem 8" descr="ovinho.wm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86313" y="4000500"/>
            <a:ext cx="10509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Imagem 9" descr="tempo.wmf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29500" y="3929063"/>
            <a:ext cx="12477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Imagem 10" descr="tevep.wmf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28688" y="1857375"/>
            <a:ext cx="22733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246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 descr="bolinha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1773" y="3272985"/>
            <a:ext cx="1122692" cy="1020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Imagem 4" descr="espaço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6082" y="5229200"/>
            <a:ext cx="5829005" cy="70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Imagem 5" descr="estrela.wm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00192" y="703514"/>
            <a:ext cx="1872208" cy="1573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Imagem 6" descr="evento.w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96486" y="3087675"/>
            <a:ext cx="1836876" cy="134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Imagem 7" descr="flor.w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33470" y="703514"/>
            <a:ext cx="1538199" cy="1573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Imagem 8" descr="ovinho.wm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03648" y="2955004"/>
            <a:ext cx="869168" cy="14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Imagem 9" descr="tempo.wmf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779912" y="571897"/>
            <a:ext cx="12477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821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 descr="bolinha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052735" y="404664"/>
            <a:ext cx="1598794" cy="145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Imagem 4" descr="espaço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423780" y="-138113"/>
            <a:ext cx="2273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Imagem 5" descr="estrela.wm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4711" y="118504"/>
            <a:ext cx="6860590" cy="5765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Imagem 6" descr="evento.w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42804" y="3091819"/>
            <a:ext cx="916036" cy="672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Imagem 7" descr="flor.w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324528" y="278531"/>
            <a:ext cx="16668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Imagem 8" descr="ovinho.wm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1871230" y="2098675"/>
            <a:ext cx="10509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Imagem 9" descr="tempo.wmf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534077" y="3803650"/>
            <a:ext cx="12477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Imagem 10" descr="tevep.wmf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-2341562" y="4995587"/>
            <a:ext cx="22733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5949BAF-11CC-B443-844D-B48E095878E8}"/>
              </a:ext>
            </a:extLst>
          </p:cNvPr>
          <p:cNvSpPr/>
          <p:nvPr/>
        </p:nvSpPr>
        <p:spPr>
          <a:xfrm>
            <a:off x="5597120" y="2617167"/>
            <a:ext cx="1063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/>
              <a:t>ENTREGA</a:t>
            </a:r>
            <a:endParaRPr lang="pt-BR" sz="2000" b="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601B3CD-355B-0E43-BECF-8D463BA7EE35}"/>
              </a:ext>
            </a:extLst>
          </p:cNvPr>
          <p:cNvSpPr/>
          <p:nvPr/>
        </p:nvSpPr>
        <p:spPr>
          <a:xfrm>
            <a:off x="2123728" y="2689175"/>
            <a:ext cx="14841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/>
              <a:t>ATENDIMENTO</a:t>
            </a:r>
            <a:endParaRPr lang="pt-BR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E046F84-1658-CB42-AC49-4D66082C0CD5}"/>
              </a:ext>
            </a:extLst>
          </p:cNvPr>
          <p:cNvSpPr/>
          <p:nvPr/>
        </p:nvSpPr>
        <p:spPr>
          <a:xfrm rot="18748749">
            <a:off x="2372964" y="4502248"/>
            <a:ext cx="12522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/>
              <a:t>QUALIDADE</a:t>
            </a:r>
            <a:endParaRPr lang="pt-BR" sz="2000" b="1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4C3D7E4-3D47-9E4D-BBED-65689D9918FB}"/>
              </a:ext>
            </a:extLst>
          </p:cNvPr>
          <p:cNvSpPr/>
          <p:nvPr/>
        </p:nvSpPr>
        <p:spPr>
          <a:xfrm rot="2085818">
            <a:off x="4792945" y="4502248"/>
            <a:ext cx="1343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/>
              <a:t>SEGURANÇA</a:t>
            </a:r>
            <a:endParaRPr lang="pt-BR" sz="1600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1BDC3EB-EB28-1C42-9B06-B8C881447DB3}"/>
              </a:ext>
            </a:extLst>
          </p:cNvPr>
          <p:cNvSpPr txBox="1"/>
          <p:nvPr/>
        </p:nvSpPr>
        <p:spPr>
          <a:xfrm>
            <a:off x="3995936" y="2098675"/>
            <a:ext cx="809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CUSTO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3019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Imagem 7" descr="flor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4180" y="559230"/>
            <a:ext cx="5184576" cy="5303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Imagem 6" descr="evento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1430" y="2922021"/>
            <a:ext cx="890964" cy="65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46F36EE-0C0C-A248-B7B8-CDD06606F1D4}"/>
              </a:ext>
            </a:extLst>
          </p:cNvPr>
          <p:cNvSpPr txBox="1"/>
          <p:nvPr/>
        </p:nvSpPr>
        <p:spPr>
          <a:xfrm>
            <a:off x="4256468" y="1475286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MÁQUINAS</a:t>
            </a:r>
            <a:endParaRPr lang="pt-BR" b="1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E2CCEDB-FC00-F34E-9E42-B96234872EA4}"/>
              </a:ext>
            </a:extLst>
          </p:cNvPr>
          <p:cNvSpPr/>
          <p:nvPr/>
        </p:nvSpPr>
        <p:spPr>
          <a:xfrm>
            <a:off x="4366912" y="4637554"/>
            <a:ext cx="1481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/>
              <a:t>MÃO DE OBRA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FB46D8F-8837-EA45-AB15-3F4C076006DD}"/>
              </a:ext>
            </a:extLst>
          </p:cNvPr>
          <p:cNvSpPr/>
          <p:nvPr/>
        </p:nvSpPr>
        <p:spPr>
          <a:xfrm>
            <a:off x="5297719" y="2902531"/>
            <a:ext cx="1158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/>
              <a:t>MATERIAIS</a:t>
            </a:r>
            <a:endParaRPr lang="pt-BR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CFBF13A-BA15-E344-A594-E27BAB697BC1}"/>
              </a:ext>
            </a:extLst>
          </p:cNvPr>
          <p:cNvSpPr/>
          <p:nvPr/>
        </p:nvSpPr>
        <p:spPr>
          <a:xfrm>
            <a:off x="2867947" y="4483666"/>
            <a:ext cx="1138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/>
              <a:t>MÉTODOS </a:t>
            </a:r>
            <a:endParaRPr lang="pt-BR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3B56AC3-DBCC-F241-AB13-6D9A9489C8AF}"/>
              </a:ext>
            </a:extLst>
          </p:cNvPr>
          <p:cNvSpPr/>
          <p:nvPr/>
        </p:nvSpPr>
        <p:spPr>
          <a:xfrm>
            <a:off x="2411238" y="1546397"/>
            <a:ext cx="1122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/>
              <a:t>MEIO</a:t>
            </a:r>
          </a:p>
          <a:p>
            <a:r>
              <a:rPr lang="pt-BR" sz="1400" b="1" dirty="0"/>
              <a:t>AMBIENTE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2361782-698F-BD4F-92B6-D1BAB80AE395}"/>
              </a:ext>
            </a:extLst>
          </p:cNvPr>
          <p:cNvSpPr/>
          <p:nvPr/>
        </p:nvSpPr>
        <p:spPr>
          <a:xfrm>
            <a:off x="2001095" y="3086205"/>
            <a:ext cx="10038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/>
              <a:t>MEDIDAS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3319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 descr="bolinha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965" y="160217"/>
            <a:ext cx="359387" cy="32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Imagem 4" descr="espaço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3028926" y="260648"/>
            <a:ext cx="822994" cy="10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Imagem 6" descr="evento.wm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3608" y="674287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Imagem 8" descr="ovinho.w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2261" y="44624"/>
            <a:ext cx="255843" cy="415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9" descr="tempo.wmf">
            <a:extLst>
              <a:ext uri="{FF2B5EF4-FFF2-40B4-BE49-F238E27FC236}">
                <a16:creationId xmlns:a16="http://schemas.microsoft.com/office/drawing/2014/main" id="{F2A0DB5F-C20D-9A4E-A23B-9AC6D084696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9552" y="764704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Imagem 9" descr="tempo.wmf">
            <a:extLst>
              <a:ext uri="{FF2B5EF4-FFF2-40B4-BE49-F238E27FC236}">
                <a16:creationId xmlns:a16="http://schemas.microsoft.com/office/drawing/2014/main" id="{759CF466-AC13-B04A-A01B-33D93FCF5FF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9552" y="1700808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Imagem 9" descr="tempo.wmf">
            <a:extLst>
              <a:ext uri="{FF2B5EF4-FFF2-40B4-BE49-F238E27FC236}">
                <a16:creationId xmlns:a16="http://schemas.microsoft.com/office/drawing/2014/main" id="{B241AAC8-20D7-124B-A541-3C8C1A38DA8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1624" y="3425007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Imagem 9" descr="tempo.wmf">
            <a:extLst>
              <a:ext uri="{FF2B5EF4-FFF2-40B4-BE49-F238E27FC236}">
                <a16:creationId xmlns:a16="http://schemas.microsoft.com/office/drawing/2014/main" id="{1616160B-79A6-C14F-8DE5-0D0F9135577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626099" y="3446617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Imagem 9" descr="tempo.wmf">
            <a:extLst>
              <a:ext uri="{FF2B5EF4-FFF2-40B4-BE49-F238E27FC236}">
                <a16:creationId xmlns:a16="http://schemas.microsoft.com/office/drawing/2014/main" id="{AF8AF688-5755-B54A-A026-C6030C76E64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1624" y="2564904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Imagem 9" descr="tempo.wmf">
            <a:extLst>
              <a:ext uri="{FF2B5EF4-FFF2-40B4-BE49-F238E27FC236}">
                <a16:creationId xmlns:a16="http://schemas.microsoft.com/office/drawing/2014/main" id="{45D07872-5C6C-BD4A-A66C-4F75343ABAD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626099" y="3965952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Imagem 6" descr="evento.wmf">
            <a:extLst>
              <a:ext uri="{FF2B5EF4-FFF2-40B4-BE49-F238E27FC236}">
                <a16:creationId xmlns:a16="http://schemas.microsoft.com/office/drawing/2014/main" id="{4F3E9D1A-07FC-6E40-BA99-DC6A8ED2DF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3608" y="908720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Imagem 6" descr="evento.wmf">
            <a:extLst>
              <a:ext uri="{FF2B5EF4-FFF2-40B4-BE49-F238E27FC236}">
                <a16:creationId xmlns:a16="http://schemas.microsoft.com/office/drawing/2014/main" id="{2B6D479D-B50A-9042-96F8-25AEF511170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3608" y="1124744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Imagem 6" descr="evento.wmf">
            <a:extLst>
              <a:ext uri="{FF2B5EF4-FFF2-40B4-BE49-F238E27FC236}">
                <a16:creationId xmlns:a16="http://schemas.microsoft.com/office/drawing/2014/main" id="{20BAB56E-A6E1-AF42-A170-E4BCBB1A58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3608" y="1581944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Imagem 6" descr="evento.wmf">
            <a:extLst>
              <a:ext uri="{FF2B5EF4-FFF2-40B4-BE49-F238E27FC236}">
                <a16:creationId xmlns:a16="http://schemas.microsoft.com/office/drawing/2014/main" id="{820F282E-0AF6-6A4C-B289-B93B8210B2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3608" y="1826415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Imagem 6" descr="evento.wmf">
            <a:extLst>
              <a:ext uri="{FF2B5EF4-FFF2-40B4-BE49-F238E27FC236}">
                <a16:creationId xmlns:a16="http://schemas.microsoft.com/office/drawing/2014/main" id="{34166B56-C1FE-1846-A6C3-5E2C7903328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3608" y="2060848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Imagem 6" descr="evento.wmf">
            <a:extLst>
              <a:ext uri="{FF2B5EF4-FFF2-40B4-BE49-F238E27FC236}">
                <a16:creationId xmlns:a16="http://schemas.microsoft.com/office/drawing/2014/main" id="{11A423FD-E402-394D-9A04-A3BEACBC57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3608" y="2492896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Imagem 6" descr="evento.wmf">
            <a:extLst>
              <a:ext uri="{FF2B5EF4-FFF2-40B4-BE49-F238E27FC236}">
                <a16:creationId xmlns:a16="http://schemas.microsoft.com/office/drawing/2014/main" id="{FF3E4ECC-264A-3646-BDF7-971D5D2462F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3608" y="2727329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Imagem 6" descr="evento.wmf">
            <a:extLst>
              <a:ext uri="{FF2B5EF4-FFF2-40B4-BE49-F238E27FC236}">
                <a16:creationId xmlns:a16="http://schemas.microsoft.com/office/drawing/2014/main" id="{E0F6A580-B391-2D4E-86D7-30A35525ACC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3608" y="2943353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Imagem 6" descr="evento.wmf">
            <a:extLst>
              <a:ext uri="{FF2B5EF4-FFF2-40B4-BE49-F238E27FC236}">
                <a16:creationId xmlns:a16="http://schemas.microsoft.com/office/drawing/2014/main" id="{77065AA2-B7FF-0C4F-9C54-9702368B1A3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3608" y="3328545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Imagem 6" descr="evento.wmf">
            <a:extLst>
              <a:ext uri="{FF2B5EF4-FFF2-40B4-BE49-F238E27FC236}">
                <a16:creationId xmlns:a16="http://schemas.microsoft.com/office/drawing/2014/main" id="{1990C6B0-E166-7048-9707-F8CF4AE12D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3608" y="3573016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Imagem 6" descr="evento.wmf">
            <a:extLst>
              <a:ext uri="{FF2B5EF4-FFF2-40B4-BE49-F238E27FC236}">
                <a16:creationId xmlns:a16="http://schemas.microsoft.com/office/drawing/2014/main" id="{F33447A5-66F8-1445-A727-6911AC4FE4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3608" y="3807449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Imagem 6" descr="evento.wmf">
            <a:extLst>
              <a:ext uri="{FF2B5EF4-FFF2-40B4-BE49-F238E27FC236}">
                <a16:creationId xmlns:a16="http://schemas.microsoft.com/office/drawing/2014/main" id="{782AD717-133F-CC40-B3EA-19CF10DBEF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4534" y="4237869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Imagem 9" descr="tempo.wmf">
            <a:extLst>
              <a:ext uri="{FF2B5EF4-FFF2-40B4-BE49-F238E27FC236}">
                <a16:creationId xmlns:a16="http://schemas.microsoft.com/office/drawing/2014/main" id="{256BC48D-68E5-1241-A010-0C5D884C7BA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0478" y="4328286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Imagem 9" descr="tempo.wmf">
            <a:extLst>
              <a:ext uri="{FF2B5EF4-FFF2-40B4-BE49-F238E27FC236}">
                <a16:creationId xmlns:a16="http://schemas.microsoft.com/office/drawing/2014/main" id="{A975C2AB-FE69-9E4C-A128-4BEC3239D8F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0478" y="5264390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Imagem 9" descr="tempo.wmf">
            <a:extLst>
              <a:ext uri="{FF2B5EF4-FFF2-40B4-BE49-F238E27FC236}">
                <a16:creationId xmlns:a16="http://schemas.microsoft.com/office/drawing/2014/main" id="{851324D2-B953-5F48-AD39-CD481243BC8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2550" y="6128486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Imagem 6" descr="evento.wmf">
            <a:extLst>
              <a:ext uri="{FF2B5EF4-FFF2-40B4-BE49-F238E27FC236}">
                <a16:creationId xmlns:a16="http://schemas.microsoft.com/office/drawing/2014/main" id="{40B109AB-094B-4047-BC66-1B070BFF6CA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4534" y="4472302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Imagem 6" descr="evento.wmf">
            <a:extLst>
              <a:ext uri="{FF2B5EF4-FFF2-40B4-BE49-F238E27FC236}">
                <a16:creationId xmlns:a16="http://schemas.microsoft.com/office/drawing/2014/main" id="{3D510954-3AA1-0246-A478-D78849622D2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4534" y="4688326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Imagem 6" descr="evento.wmf">
            <a:extLst>
              <a:ext uri="{FF2B5EF4-FFF2-40B4-BE49-F238E27FC236}">
                <a16:creationId xmlns:a16="http://schemas.microsoft.com/office/drawing/2014/main" id="{40939883-B2B5-C34A-823C-E9C21C0AE87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4534" y="5145526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Imagem 6" descr="evento.wmf">
            <a:extLst>
              <a:ext uri="{FF2B5EF4-FFF2-40B4-BE49-F238E27FC236}">
                <a16:creationId xmlns:a16="http://schemas.microsoft.com/office/drawing/2014/main" id="{5BDCC570-930E-2747-AF6F-44CD89BD26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4534" y="5389997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Imagem 6" descr="evento.wmf">
            <a:extLst>
              <a:ext uri="{FF2B5EF4-FFF2-40B4-BE49-F238E27FC236}">
                <a16:creationId xmlns:a16="http://schemas.microsoft.com/office/drawing/2014/main" id="{2F33AADE-FE9E-8C49-BA0C-AF05513170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4534" y="5624430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Imagem 6" descr="evento.wmf">
            <a:extLst>
              <a:ext uri="{FF2B5EF4-FFF2-40B4-BE49-F238E27FC236}">
                <a16:creationId xmlns:a16="http://schemas.microsoft.com/office/drawing/2014/main" id="{7337298C-3753-044E-B920-AD4015A872C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4534" y="6056478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Imagem 6" descr="evento.wmf">
            <a:extLst>
              <a:ext uri="{FF2B5EF4-FFF2-40B4-BE49-F238E27FC236}">
                <a16:creationId xmlns:a16="http://schemas.microsoft.com/office/drawing/2014/main" id="{E7BA7EF3-DA9C-6E4F-94C7-15255ED64DC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4534" y="6290911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Imagem 6" descr="evento.wmf">
            <a:extLst>
              <a:ext uri="{FF2B5EF4-FFF2-40B4-BE49-F238E27FC236}">
                <a16:creationId xmlns:a16="http://schemas.microsoft.com/office/drawing/2014/main" id="{DD3A68EE-63EE-4646-9C98-28381811878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4534" y="6506935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1B9CD38-19D7-1B4D-A8F1-A5EC18FBB972}"/>
              </a:ext>
            </a:extLst>
          </p:cNvPr>
          <p:cNvSpPr txBox="1"/>
          <p:nvPr/>
        </p:nvSpPr>
        <p:spPr>
          <a:xfrm>
            <a:off x="108633" y="83141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T1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C4284A8-B5B4-C544-83E4-F0C245D8F494}"/>
              </a:ext>
            </a:extLst>
          </p:cNvPr>
          <p:cNvSpPr/>
          <p:nvPr/>
        </p:nvSpPr>
        <p:spPr>
          <a:xfrm>
            <a:off x="127625" y="1745620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T2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A6428C-1EFC-6D45-B4FE-B5C5B52D93AA}"/>
              </a:ext>
            </a:extLst>
          </p:cNvPr>
          <p:cNvSpPr/>
          <p:nvPr/>
        </p:nvSpPr>
        <p:spPr>
          <a:xfrm>
            <a:off x="106339" y="256490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T3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06428DA-4EA7-E54F-B9DD-FD3675F8E62B}"/>
              </a:ext>
            </a:extLst>
          </p:cNvPr>
          <p:cNvSpPr/>
          <p:nvPr/>
        </p:nvSpPr>
        <p:spPr>
          <a:xfrm>
            <a:off x="85582" y="3472325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T4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FC8A562-8487-484E-9468-C3C7D93E0EF2}"/>
              </a:ext>
            </a:extLst>
          </p:cNvPr>
          <p:cNvSpPr/>
          <p:nvPr/>
        </p:nvSpPr>
        <p:spPr>
          <a:xfrm>
            <a:off x="127625" y="4355812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T5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3141C56-6B90-5C4C-B959-91CB7165B2A7}"/>
              </a:ext>
            </a:extLst>
          </p:cNvPr>
          <p:cNvSpPr/>
          <p:nvPr/>
        </p:nvSpPr>
        <p:spPr>
          <a:xfrm>
            <a:off x="168551" y="5255098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T6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589668B-01E3-EC4B-9A43-2DB14879307E}"/>
              </a:ext>
            </a:extLst>
          </p:cNvPr>
          <p:cNvSpPr/>
          <p:nvPr/>
        </p:nvSpPr>
        <p:spPr>
          <a:xfrm>
            <a:off x="157590" y="6185950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T7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FE1533-75D5-9F4D-B5C3-A9871B18E21E}"/>
              </a:ext>
            </a:extLst>
          </p:cNvPr>
          <p:cNvSpPr txBox="1"/>
          <p:nvPr/>
        </p:nvSpPr>
        <p:spPr>
          <a:xfrm>
            <a:off x="1403648" y="719118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BANDA 01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0BA0D266-9F72-D34D-AE58-A6252D87B2A2}"/>
              </a:ext>
            </a:extLst>
          </p:cNvPr>
          <p:cNvSpPr txBox="1"/>
          <p:nvPr/>
        </p:nvSpPr>
        <p:spPr>
          <a:xfrm>
            <a:off x="1405262" y="935142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PIPOCA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5C8D55DF-0578-7B4A-B538-5C156E82436F}"/>
              </a:ext>
            </a:extLst>
          </p:cNvPr>
          <p:cNvSpPr txBox="1"/>
          <p:nvPr/>
        </p:nvSpPr>
        <p:spPr>
          <a:xfrm>
            <a:off x="1357045" y="1124744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CERVEJA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101F317-3D17-194F-AD63-623ED297D34E}"/>
              </a:ext>
            </a:extLst>
          </p:cNvPr>
          <p:cNvSpPr txBox="1"/>
          <p:nvPr/>
        </p:nvSpPr>
        <p:spPr>
          <a:xfrm>
            <a:off x="3970599" y="199673"/>
            <a:ext cx="925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ESPAÇOS</a:t>
            </a:r>
            <a:endParaRPr lang="pt-BR" b="1" dirty="0"/>
          </a:p>
        </p:txBody>
      </p:sp>
      <p:pic>
        <p:nvPicPr>
          <p:cNvPr id="67" name="Imagem 4" descr="espaço.wmf">
            <a:extLst>
              <a:ext uri="{FF2B5EF4-FFF2-40B4-BE49-F238E27FC236}">
                <a16:creationId xmlns:a16="http://schemas.microsoft.com/office/drawing/2014/main" id="{0F1694E8-A7C5-714B-A9F5-0A9635C5AB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 flipV="1">
            <a:off x="-864026" y="3131831"/>
            <a:ext cx="7461387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Imagem 4" descr="espaço.wmf">
            <a:extLst>
              <a:ext uri="{FF2B5EF4-FFF2-40B4-BE49-F238E27FC236}">
                <a16:creationId xmlns:a16="http://schemas.microsoft.com/office/drawing/2014/main" id="{B61A929E-7E21-AD46-8201-55307CF6E6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 flipV="1">
            <a:off x="1296214" y="3284231"/>
            <a:ext cx="7461387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Imagem 4" descr="espaço.wmf">
            <a:extLst>
              <a:ext uri="{FF2B5EF4-FFF2-40B4-BE49-F238E27FC236}">
                <a16:creationId xmlns:a16="http://schemas.microsoft.com/office/drawing/2014/main" id="{0266FC0E-6624-3C43-9F20-3D6FDACD20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 flipV="1">
            <a:off x="3482743" y="3436631"/>
            <a:ext cx="7461387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CaixaDeTexto 69">
            <a:extLst>
              <a:ext uri="{FF2B5EF4-FFF2-40B4-BE49-F238E27FC236}">
                <a16:creationId xmlns:a16="http://schemas.microsoft.com/office/drawing/2014/main" id="{2E28F3FC-B78D-D04F-A254-E7041076CA67}"/>
              </a:ext>
            </a:extLst>
          </p:cNvPr>
          <p:cNvSpPr txBox="1"/>
          <p:nvPr/>
        </p:nvSpPr>
        <p:spPr>
          <a:xfrm>
            <a:off x="5614813" y="188640"/>
            <a:ext cx="757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PILOTO</a:t>
            </a:r>
            <a:endParaRPr lang="pt-BR" b="1" dirty="0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A1516BEE-32E6-3043-B0D8-1DAD1180DA69}"/>
              </a:ext>
            </a:extLst>
          </p:cNvPr>
          <p:cNvSpPr txBox="1"/>
          <p:nvPr/>
        </p:nvSpPr>
        <p:spPr>
          <a:xfrm>
            <a:off x="7747384" y="238171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PÚBLICO</a:t>
            </a:r>
            <a:endParaRPr lang="pt-BR" b="1" dirty="0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58B96A91-ED57-1144-BB77-2DFBE82D2551}"/>
              </a:ext>
            </a:extLst>
          </p:cNvPr>
          <p:cNvSpPr txBox="1"/>
          <p:nvPr/>
        </p:nvSpPr>
        <p:spPr>
          <a:xfrm>
            <a:off x="3198795" y="692696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AB8E7FCF-2366-BA4F-B4E1-4D3848241142}"/>
              </a:ext>
            </a:extLst>
          </p:cNvPr>
          <p:cNvSpPr txBox="1"/>
          <p:nvPr/>
        </p:nvSpPr>
        <p:spPr>
          <a:xfrm>
            <a:off x="3200409" y="908720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 – E4 – E5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88D89292-70D9-7F43-9AA4-501EB161B79E}"/>
              </a:ext>
            </a:extLst>
          </p:cNvPr>
          <p:cNvSpPr txBox="1"/>
          <p:nvPr/>
        </p:nvSpPr>
        <p:spPr>
          <a:xfrm>
            <a:off x="3152192" y="1098322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E1 – E3 –E7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27CBA9B-2722-164E-B871-F7C58FAC7985}"/>
              </a:ext>
            </a:extLst>
          </p:cNvPr>
          <p:cNvSpPr txBox="1"/>
          <p:nvPr/>
        </p:nvSpPr>
        <p:spPr>
          <a:xfrm>
            <a:off x="7591283" y="692696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A58BC487-A301-F04B-BD68-0EE054322EFC}"/>
              </a:ext>
            </a:extLst>
          </p:cNvPr>
          <p:cNvSpPr txBox="1"/>
          <p:nvPr/>
        </p:nvSpPr>
        <p:spPr>
          <a:xfrm>
            <a:off x="7592897" y="863134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D7EFDF5A-9264-9D4E-B6B0-A48A4EDDA4A9}"/>
              </a:ext>
            </a:extLst>
          </p:cNvPr>
          <p:cNvSpPr txBox="1"/>
          <p:nvPr/>
        </p:nvSpPr>
        <p:spPr>
          <a:xfrm>
            <a:off x="7544680" y="1098322"/>
            <a:ext cx="1471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P2 P3 P4 P5 P6 P7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8D3780AA-589B-6547-BEC6-F52095339FA4}"/>
              </a:ext>
            </a:extLst>
          </p:cNvPr>
          <p:cNvSpPr txBox="1"/>
          <p:nvPr/>
        </p:nvSpPr>
        <p:spPr>
          <a:xfrm>
            <a:off x="5575059" y="692696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PEDRO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09DB81E-3E0B-6545-92A0-141D883B7EE9}"/>
              </a:ext>
            </a:extLst>
          </p:cNvPr>
          <p:cNvSpPr txBox="1"/>
          <p:nvPr/>
        </p:nvSpPr>
        <p:spPr>
          <a:xfrm>
            <a:off x="5576673" y="908720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SHANA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9F6D9F6F-89C9-8540-B033-1959AEF3D562}"/>
              </a:ext>
            </a:extLst>
          </p:cNvPr>
          <p:cNvSpPr txBox="1"/>
          <p:nvPr/>
        </p:nvSpPr>
        <p:spPr>
          <a:xfrm>
            <a:off x="5528456" y="1098322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MARIA</a:t>
            </a:r>
          </a:p>
        </p:txBody>
      </p:sp>
      <p:pic>
        <p:nvPicPr>
          <p:cNvPr id="81" name="Imagem 4" descr="espaço.wmf">
            <a:extLst>
              <a:ext uri="{FF2B5EF4-FFF2-40B4-BE49-F238E27FC236}">
                <a16:creationId xmlns:a16="http://schemas.microsoft.com/office/drawing/2014/main" id="{3AE00757-B15A-0041-934F-EBDB72B692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85582" y="566501"/>
            <a:ext cx="9058418" cy="5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" name="Imagem 4" descr="espaço.wmf">
            <a:extLst>
              <a:ext uri="{FF2B5EF4-FFF2-40B4-BE49-F238E27FC236}">
                <a16:creationId xmlns:a16="http://schemas.microsoft.com/office/drawing/2014/main" id="{E27215C7-3E34-3149-B6EE-17B86B5630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 flipV="1">
            <a:off x="-2808242" y="3284231"/>
            <a:ext cx="7461387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" name="Imagem 6" descr="evento.wmf">
            <a:extLst>
              <a:ext uri="{FF2B5EF4-FFF2-40B4-BE49-F238E27FC236}">
                <a16:creationId xmlns:a16="http://schemas.microsoft.com/office/drawing/2014/main" id="{ABBF7B8D-8D0E-FC44-8635-96D0E8026CE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3608" y="188640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CaixaDeTexto 84">
            <a:extLst>
              <a:ext uri="{FF2B5EF4-FFF2-40B4-BE49-F238E27FC236}">
                <a16:creationId xmlns:a16="http://schemas.microsoft.com/office/drawing/2014/main" id="{53F91E51-651F-1445-9DCA-DF4090927CBF}"/>
              </a:ext>
            </a:extLst>
          </p:cNvPr>
          <p:cNvSpPr txBox="1"/>
          <p:nvPr/>
        </p:nvSpPr>
        <p:spPr>
          <a:xfrm>
            <a:off x="1547664" y="199673"/>
            <a:ext cx="917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EVENTOS</a:t>
            </a:r>
            <a:endParaRPr lang="pt-BR" b="1" dirty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469B8E9-F3C0-E74E-9495-F07F93A0D07B}"/>
              </a:ext>
            </a:extLst>
          </p:cNvPr>
          <p:cNvSpPr/>
          <p:nvPr/>
        </p:nvSpPr>
        <p:spPr>
          <a:xfrm>
            <a:off x="113927" y="116632"/>
            <a:ext cx="713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/>
              <a:t>RUT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3330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 descr="bolinha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0965" y="160217"/>
            <a:ext cx="359387" cy="32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Imagem 4" descr="espaço.wm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4829126" y="160647"/>
            <a:ext cx="822994" cy="10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Imagem 6" descr="evento.w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674287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Imagem 8" descr="ovinho.w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44349" y="44624"/>
            <a:ext cx="255843" cy="415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9" descr="tempo.wmf">
            <a:extLst>
              <a:ext uri="{FF2B5EF4-FFF2-40B4-BE49-F238E27FC236}">
                <a16:creationId xmlns:a16="http://schemas.microsoft.com/office/drawing/2014/main" id="{F2A0DB5F-C20D-9A4E-A23B-9AC6D084696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9552" y="764704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Imagem 9" descr="tempo.wmf">
            <a:extLst>
              <a:ext uri="{FF2B5EF4-FFF2-40B4-BE49-F238E27FC236}">
                <a16:creationId xmlns:a16="http://schemas.microsoft.com/office/drawing/2014/main" id="{759CF466-AC13-B04A-A01B-33D93FCF5FF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9552" y="1700808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Imagem 9" descr="tempo.wmf">
            <a:extLst>
              <a:ext uri="{FF2B5EF4-FFF2-40B4-BE49-F238E27FC236}">
                <a16:creationId xmlns:a16="http://schemas.microsoft.com/office/drawing/2014/main" id="{B241AAC8-20D7-124B-A541-3C8C1A38DA8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1624" y="3425007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Imagem 9" descr="tempo.wmf">
            <a:extLst>
              <a:ext uri="{FF2B5EF4-FFF2-40B4-BE49-F238E27FC236}">
                <a16:creationId xmlns:a16="http://schemas.microsoft.com/office/drawing/2014/main" id="{1616160B-79A6-C14F-8DE5-0D0F9135577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626099" y="3446617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Imagem 9" descr="tempo.wmf">
            <a:extLst>
              <a:ext uri="{FF2B5EF4-FFF2-40B4-BE49-F238E27FC236}">
                <a16:creationId xmlns:a16="http://schemas.microsoft.com/office/drawing/2014/main" id="{AF8AF688-5755-B54A-A026-C6030C76E64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1624" y="2564904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Imagem 9" descr="tempo.wmf">
            <a:extLst>
              <a:ext uri="{FF2B5EF4-FFF2-40B4-BE49-F238E27FC236}">
                <a16:creationId xmlns:a16="http://schemas.microsoft.com/office/drawing/2014/main" id="{45D07872-5C6C-BD4A-A66C-4F75343ABAD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626099" y="3965952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Imagem 6" descr="evento.wmf">
            <a:extLst>
              <a:ext uri="{FF2B5EF4-FFF2-40B4-BE49-F238E27FC236}">
                <a16:creationId xmlns:a16="http://schemas.microsoft.com/office/drawing/2014/main" id="{4F3E9D1A-07FC-6E40-BA99-DC6A8ED2DF0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908720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Imagem 6" descr="evento.wmf">
            <a:extLst>
              <a:ext uri="{FF2B5EF4-FFF2-40B4-BE49-F238E27FC236}">
                <a16:creationId xmlns:a16="http://schemas.microsoft.com/office/drawing/2014/main" id="{2B6D479D-B50A-9042-96F8-25AEF511170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1124744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Imagem 6" descr="evento.wmf">
            <a:extLst>
              <a:ext uri="{FF2B5EF4-FFF2-40B4-BE49-F238E27FC236}">
                <a16:creationId xmlns:a16="http://schemas.microsoft.com/office/drawing/2014/main" id="{20BAB56E-A6E1-AF42-A170-E4BCBB1A58C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1581944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Imagem 6" descr="evento.wmf">
            <a:extLst>
              <a:ext uri="{FF2B5EF4-FFF2-40B4-BE49-F238E27FC236}">
                <a16:creationId xmlns:a16="http://schemas.microsoft.com/office/drawing/2014/main" id="{820F282E-0AF6-6A4C-B289-B93B8210B27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1826415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Imagem 6" descr="evento.wmf">
            <a:extLst>
              <a:ext uri="{FF2B5EF4-FFF2-40B4-BE49-F238E27FC236}">
                <a16:creationId xmlns:a16="http://schemas.microsoft.com/office/drawing/2014/main" id="{34166B56-C1FE-1846-A6C3-5E2C7903328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2060848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Imagem 6" descr="evento.wmf">
            <a:extLst>
              <a:ext uri="{FF2B5EF4-FFF2-40B4-BE49-F238E27FC236}">
                <a16:creationId xmlns:a16="http://schemas.microsoft.com/office/drawing/2014/main" id="{11A423FD-E402-394D-9A04-A3BEACBC57D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2492896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Imagem 6" descr="evento.wmf">
            <a:extLst>
              <a:ext uri="{FF2B5EF4-FFF2-40B4-BE49-F238E27FC236}">
                <a16:creationId xmlns:a16="http://schemas.microsoft.com/office/drawing/2014/main" id="{FF3E4ECC-264A-3646-BDF7-971D5D2462F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2727329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Imagem 6" descr="evento.wmf">
            <a:extLst>
              <a:ext uri="{FF2B5EF4-FFF2-40B4-BE49-F238E27FC236}">
                <a16:creationId xmlns:a16="http://schemas.microsoft.com/office/drawing/2014/main" id="{E0F6A580-B391-2D4E-86D7-30A35525ACC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2943353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Imagem 6" descr="evento.wmf">
            <a:extLst>
              <a:ext uri="{FF2B5EF4-FFF2-40B4-BE49-F238E27FC236}">
                <a16:creationId xmlns:a16="http://schemas.microsoft.com/office/drawing/2014/main" id="{77065AA2-B7FF-0C4F-9C54-9702368B1A3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3328545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Imagem 6" descr="evento.wmf">
            <a:extLst>
              <a:ext uri="{FF2B5EF4-FFF2-40B4-BE49-F238E27FC236}">
                <a16:creationId xmlns:a16="http://schemas.microsoft.com/office/drawing/2014/main" id="{1990C6B0-E166-7048-9707-F8CF4AE12DD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3573016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Imagem 6" descr="evento.wmf">
            <a:extLst>
              <a:ext uri="{FF2B5EF4-FFF2-40B4-BE49-F238E27FC236}">
                <a16:creationId xmlns:a16="http://schemas.microsoft.com/office/drawing/2014/main" id="{F33447A5-66F8-1445-A727-6911AC4FE4F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3807449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Imagem 6" descr="evento.wmf">
            <a:extLst>
              <a:ext uri="{FF2B5EF4-FFF2-40B4-BE49-F238E27FC236}">
                <a16:creationId xmlns:a16="http://schemas.microsoft.com/office/drawing/2014/main" id="{782AD717-133F-CC40-B3EA-19CF10DBEF8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3111" y="4237869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Imagem 9" descr="tempo.wmf">
            <a:extLst>
              <a:ext uri="{FF2B5EF4-FFF2-40B4-BE49-F238E27FC236}">
                <a16:creationId xmlns:a16="http://schemas.microsoft.com/office/drawing/2014/main" id="{256BC48D-68E5-1241-A010-0C5D884C7BA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0478" y="4328286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Imagem 9" descr="tempo.wmf">
            <a:extLst>
              <a:ext uri="{FF2B5EF4-FFF2-40B4-BE49-F238E27FC236}">
                <a16:creationId xmlns:a16="http://schemas.microsoft.com/office/drawing/2014/main" id="{A975C2AB-FE69-9E4C-A128-4BEC3239D8F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0478" y="5264390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Imagem 9" descr="tempo.wmf">
            <a:extLst>
              <a:ext uri="{FF2B5EF4-FFF2-40B4-BE49-F238E27FC236}">
                <a16:creationId xmlns:a16="http://schemas.microsoft.com/office/drawing/2014/main" id="{851324D2-B953-5F48-AD39-CD481243BC8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2550" y="6128486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Imagem 6" descr="evento.wmf">
            <a:extLst>
              <a:ext uri="{FF2B5EF4-FFF2-40B4-BE49-F238E27FC236}">
                <a16:creationId xmlns:a16="http://schemas.microsoft.com/office/drawing/2014/main" id="{40B109AB-094B-4047-BC66-1B070BFF6CA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3111" y="4472302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Imagem 6" descr="evento.wmf">
            <a:extLst>
              <a:ext uri="{FF2B5EF4-FFF2-40B4-BE49-F238E27FC236}">
                <a16:creationId xmlns:a16="http://schemas.microsoft.com/office/drawing/2014/main" id="{3D510954-3AA1-0246-A478-D78849622D2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3111" y="4688326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Imagem 6" descr="evento.wmf">
            <a:extLst>
              <a:ext uri="{FF2B5EF4-FFF2-40B4-BE49-F238E27FC236}">
                <a16:creationId xmlns:a16="http://schemas.microsoft.com/office/drawing/2014/main" id="{40939883-B2B5-C34A-823C-E9C21C0AE87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3111" y="5145526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Imagem 6" descr="evento.wmf">
            <a:extLst>
              <a:ext uri="{FF2B5EF4-FFF2-40B4-BE49-F238E27FC236}">
                <a16:creationId xmlns:a16="http://schemas.microsoft.com/office/drawing/2014/main" id="{5BDCC570-930E-2747-AF6F-44CD89BD26D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3111" y="5389997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Imagem 6" descr="evento.wmf">
            <a:extLst>
              <a:ext uri="{FF2B5EF4-FFF2-40B4-BE49-F238E27FC236}">
                <a16:creationId xmlns:a16="http://schemas.microsoft.com/office/drawing/2014/main" id="{2F33AADE-FE9E-8C49-BA0C-AF05513170F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3111" y="5624430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Imagem 6" descr="evento.wmf">
            <a:extLst>
              <a:ext uri="{FF2B5EF4-FFF2-40B4-BE49-F238E27FC236}">
                <a16:creationId xmlns:a16="http://schemas.microsoft.com/office/drawing/2014/main" id="{7337298C-3753-044E-B920-AD4015A872C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3111" y="6056478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Imagem 6" descr="evento.wmf">
            <a:extLst>
              <a:ext uri="{FF2B5EF4-FFF2-40B4-BE49-F238E27FC236}">
                <a16:creationId xmlns:a16="http://schemas.microsoft.com/office/drawing/2014/main" id="{E7BA7EF3-DA9C-6E4F-94C7-15255ED64DC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3111" y="6290911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Imagem 6" descr="evento.wmf">
            <a:extLst>
              <a:ext uri="{FF2B5EF4-FFF2-40B4-BE49-F238E27FC236}">
                <a16:creationId xmlns:a16="http://schemas.microsoft.com/office/drawing/2014/main" id="{DD3A68EE-63EE-4646-9C98-28381811878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3111" y="6506935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1B9CD38-19D7-1B4D-A8F1-A5EC18FBB972}"/>
              </a:ext>
            </a:extLst>
          </p:cNvPr>
          <p:cNvSpPr txBox="1"/>
          <p:nvPr/>
        </p:nvSpPr>
        <p:spPr>
          <a:xfrm>
            <a:off x="108633" y="83141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T1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C4284A8-B5B4-C544-83E4-F0C245D8F494}"/>
              </a:ext>
            </a:extLst>
          </p:cNvPr>
          <p:cNvSpPr/>
          <p:nvPr/>
        </p:nvSpPr>
        <p:spPr>
          <a:xfrm>
            <a:off x="127625" y="1745620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T2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A6428C-1EFC-6D45-B4FE-B5C5B52D93AA}"/>
              </a:ext>
            </a:extLst>
          </p:cNvPr>
          <p:cNvSpPr/>
          <p:nvPr/>
        </p:nvSpPr>
        <p:spPr>
          <a:xfrm>
            <a:off x="106339" y="256490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T3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06428DA-4EA7-E54F-B9DD-FD3675F8E62B}"/>
              </a:ext>
            </a:extLst>
          </p:cNvPr>
          <p:cNvSpPr/>
          <p:nvPr/>
        </p:nvSpPr>
        <p:spPr>
          <a:xfrm>
            <a:off x="85582" y="3472325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T4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FC8A562-8487-484E-9468-C3C7D93E0EF2}"/>
              </a:ext>
            </a:extLst>
          </p:cNvPr>
          <p:cNvSpPr/>
          <p:nvPr/>
        </p:nvSpPr>
        <p:spPr>
          <a:xfrm>
            <a:off x="127625" y="4355812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T5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3141C56-6B90-5C4C-B959-91CB7165B2A7}"/>
              </a:ext>
            </a:extLst>
          </p:cNvPr>
          <p:cNvSpPr/>
          <p:nvPr/>
        </p:nvSpPr>
        <p:spPr>
          <a:xfrm>
            <a:off x="168551" y="5255098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T6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589668B-01E3-EC4B-9A43-2DB14879307E}"/>
              </a:ext>
            </a:extLst>
          </p:cNvPr>
          <p:cNvSpPr/>
          <p:nvPr/>
        </p:nvSpPr>
        <p:spPr>
          <a:xfrm>
            <a:off x="157590" y="6185950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T7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FE1533-75D5-9F4D-B5C3-A9871B18E21E}"/>
              </a:ext>
            </a:extLst>
          </p:cNvPr>
          <p:cNvSpPr txBox="1"/>
          <p:nvPr/>
        </p:nvSpPr>
        <p:spPr>
          <a:xfrm>
            <a:off x="2862225" y="719118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BANDA 01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0BA0D266-9F72-D34D-AE58-A6252D87B2A2}"/>
              </a:ext>
            </a:extLst>
          </p:cNvPr>
          <p:cNvSpPr txBox="1"/>
          <p:nvPr/>
        </p:nvSpPr>
        <p:spPr>
          <a:xfrm>
            <a:off x="2863839" y="935142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PIPOCA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5C8D55DF-0578-7B4A-B538-5C156E82436F}"/>
              </a:ext>
            </a:extLst>
          </p:cNvPr>
          <p:cNvSpPr txBox="1"/>
          <p:nvPr/>
        </p:nvSpPr>
        <p:spPr>
          <a:xfrm>
            <a:off x="2815622" y="1124744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CERVEJA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101F317-3D17-194F-AD63-623ED297D34E}"/>
              </a:ext>
            </a:extLst>
          </p:cNvPr>
          <p:cNvSpPr txBox="1"/>
          <p:nvPr/>
        </p:nvSpPr>
        <p:spPr>
          <a:xfrm>
            <a:off x="4799067" y="271681"/>
            <a:ext cx="925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ESPAÇOS</a:t>
            </a:r>
            <a:endParaRPr lang="pt-BR" b="1" dirty="0"/>
          </a:p>
        </p:txBody>
      </p:sp>
      <p:pic>
        <p:nvPicPr>
          <p:cNvPr id="67" name="Imagem 4" descr="espaço.wmf">
            <a:extLst>
              <a:ext uri="{FF2B5EF4-FFF2-40B4-BE49-F238E27FC236}">
                <a16:creationId xmlns:a16="http://schemas.microsoft.com/office/drawing/2014/main" id="{0F1694E8-A7C5-714B-A9F5-0A9635C5ABE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 flipV="1">
            <a:off x="818447" y="3131831"/>
            <a:ext cx="7461387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Imagem 4" descr="espaço.wmf">
            <a:extLst>
              <a:ext uri="{FF2B5EF4-FFF2-40B4-BE49-F238E27FC236}">
                <a16:creationId xmlns:a16="http://schemas.microsoft.com/office/drawing/2014/main" id="{B61A929E-7E21-AD46-8201-55307CF6E6C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 flipV="1">
            <a:off x="2186599" y="3284231"/>
            <a:ext cx="7461387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Imagem 4" descr="espaço.wmf">
            <a:extLst>
              <a:ext uri="{FF2B5EF4-FFF2-40B4-BE49-F238E27FC236}">
                <a16:creationId xmlns:a16="http://schemas.microsoft.com/office/drawing/2014/main" id="{0266FC0E-6624-3C43-9F20-3D6FDACD205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 flipV="1">
            <a:off x="3528462" y="3449465"/>
            <a:ext cx="7461387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CaixaDeTexto 69">
            <a:extLst>
              <a:ext uri="{FF2B5EF4-FFF2-40B4-BE49-F238E27FC236}">
                <a16:creationId xmlns:a16="http://schemas.microsoft.com/office/drawing/2014/main" id="{2E28F3FC-B78D-D04F-A254-E7041076CA67}"/>
              </a:ext>
            </a:extLst>
          </p:cNvPr>
          <p:cNvSpPr txBox="1"/>
          <p:nvPr/>
        </p:nvSpPr>
        <p:spPr>
          <a:xfrm>
            <a:off x="6334893" y="188640"/>
            <a:ext cx="757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PILOTO</a:t>
            </a:r>
            <a:endParaRPr lang="pt-BR" b="1" dirty="0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A1516BEE-32E6-3043-B0D8-1DAD1180DA69}"/>
              </a:ext>
            </a:extLst>
          </p:cNvPr>
          <p:cNvSpPr txBox="1"/>
          <p:nvPr/>
        </p:nvSpPr>
        <p:spPr>
          <a:xfrm>
            <a:off x="7747384" y="238171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PÚBLICO</a:t>
            </a:r>
            <a:endParaRPr lang="pt-BR" b="1" dirty="0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58B96A91-ED57-1144-BB77-2DFBE82D2551}"/>
              </a:ext>
            </a:extLst>
          </p:cNvPr>
          <p:cNvSpPr txBox="1"/>
          <p:nvPr/>
        </p:nvSpPr>
        <p:spPr>
          <a:xfrm>
            <a:off x="4851509" y="692696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AB8E7FCF-2366-BA4F-B4E1-4D3848241142}"/>
              </a:ext>
            </a:extLst>
          </p:cNvPr>
          <p:cNvSpPr txBox="1"/>
          <p:nvPr/>
        </p:nvSpPr>
        <p:spPr>
          <a:xfrm>
            <a:off x="4853123" y="908720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 – E4 – E5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88D89292-70D9-7F43-9AA4-501EB161B79E}"/>
              </a:ext>
            </a:extLst>
          </p:cNvPr>
          <p:cNvSpPr txBox="1"/>
          <p:nvPr/>
        </p:nvSpPr>
        <p:spPr>
          <a:xfrm>
            <a:off x="4804906" y="1098322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E1 – E3 –E7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27CBA9B-2722-164E-B871-F7C58FAC7985}"/>
              </a:ext>
            </a:extLst>
          </p:cNvPr>
          <p:cNvSpPr txBox="1"/>
          <p:nvPr/>
        </p:nvSpPr>
        <p:spPr>
          <a:xfrm>
            <a:off x="7591283" y="692696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A58BC487-A301-F04B-BD68-0EE054322EFC}"/>
              </a:ext>
            </a:extLst>
          </p:cNvPr>
          <p:cNvSpPr txBox="1"/>
          <p:nvPr/>
        </p:nvSpPr>
        <p:spPr>
          <a:xfrm>
            <a:off x="7592897" y="863134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D7EFDF5A-9264-9D4E-B6B0-A48A4EDDA4A9}"/>
              </a:ext>
            </a:extLst>
          </p:cNvPr>
          <p:cNvSpPr txBox="1"/>
          <p:nvPr/>
        </p:nvSpPr>
        <p:spPr>
          <a:xfrm>
            <a:off x="7544680" y="1098322"/>
            <a:ext cx="1471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P2 P3 P4 P5 P6 P7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8D3780AA-589B-6547-BEC6-F52095339FA4}"/>
              </a:ext>
            </a:extLst>
          </p:cNvPr>
          <p:cNvSpPr txBox="1"/>
          <p:nvPr/>
        </p:nvSpPr>
        <p:spPr>
          <a:xfrm>
            <a:off x="6295139" y="692696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PEDRO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09DB81E-3E0B-6545-92A0-141D883B7EE9}"/>
              </a:ext>
            </a:extLst>
          </p:cNvPr>
          <p:cNvSpPr txBox="1"/>
          <p:nvPr/>
        </p:nvSpPr>
        <p:spPr>
          <a:xfrm>
            <a:off x="6296753" y="908720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SHANA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9F6D9F6F-89C9-8540-B033-1959AEF3D562}"/>
              </a:ext>
            </a:extLst>
          </p:cNvPr>
          <p:cNvSpPr txBox="1"/>
          <p:nvPr/>
        </p:nvSpPr>
        <p:spPr>
          <a:xfrm>
            <a:off x="6248536" y="1098322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MARIA</a:t>
            </a:r>
          </a:p>
        </p:txBody>
      </p:sp>
      <p:pic>
        <p:nvPicPr>
          <p:cNvPr id="81" name="Imagem 4" descr="espaço.wmf">
            <a:extLst>
              <a:ext uri="{FF2B5EF4-FFF2-40B4-BE49-F238E27FC236}">
                <a16:creationId xmlns:a16="http://schemas.microsoft.com/office/drawing/2014/main" id="{3AE00757-B15A-0041-934F-EBDB72B6926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85582" y="566501"/>
            <a:ext cx="9058418" cy="5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" name="Imagem 4" descr="espaço.wmf">
            <a:extLst>
              <a:ext uri="{FF2B5EF4-FFF2-40B4-BE49-F238E27FC236}">
                <a16:creationId xmlns:a16="http://schemas.microsoft.com/office/drawing/2014/main" id="{E27215C7-3E34-3149-B6EE-17B86B56303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 flipV="1">
            <a:off x="-1417871" y="2938902"/>
            <a:ext cx="7461387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" name="Imagem 6" descr="evento.wmf">
            <a:extLst>
              <a:ext uri="{FF2B5EF4-FFF2-40B4-BE49-F238E27FC236}">
                <a16:creationId xmlns:a16="http://schemas.microsoft.com/office/drawing/2014/main" id="{ABBF7B8D-8D0E-FC44-8635-96D0E8026CE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188640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CaixaDeTexto 84">
            <a:extLst>
              <a:ext uri="{FF2B5EF4-FFF2-40B4-BE49-F238E27FC236}">
                <a16:creationId xmlns:a16="http://schemas.microsoft.com/office/drawing/2014/main" id="{53F91E51-651F-1445-9DCA-DF4090927CBF}"/>
              </a:ext>
            </a:extLst>
          </p:cNvPr>
          <p:cNvSpPr txBox="1"/>
          <p:nvPr/>
        </p:nvSpPr>
        <p:spPr>
          <a:xfrm>
            <a:off x="3006241" y="199673"/>
            <a:ext cx="917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EVENTOS</a:t>
            </a:r>
            <a:endParaRPr lang="pt-BR" b="1" dirty="0"/>
          </a:p>
        </p:txBody>
      </p:sp>
      <p:pic>
        <p:nvPicPr>
          <p:cNvPr id="66" name="Imagem 4" descr="espaço.wmf">
            <a:extLst>
              <a:ext uri="{FF2B5EF4-FFF2-40B4-BE49-F238E27FC236}">
                <a16:creationId xmlns:a16="http://schemas.microsoft.com/office/drawing/2014/main" id="{8E73BECE-2342-DA4E-84E3-ECB9CC126C4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0" y="6789715"/>
            <a:ext cx="9058418" cy="5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" name="Imagem 4" descr="espaço.wmf">
            <a:extLst>
              <a:ext uri="{FF2B5EF4-FFF2-40B4-BE49-F238E27FC236}">
                <a16:creationId xmlns:a16="http://schemas.microsoft.com/office/drawing/2014/main" id="{5CD5E3F4-1F21-BC4A-A792-50755C03EE8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43260" y="1363498"/>
            <a:ext cx="9058418" cy="5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Imagem 4" descr="espaço.wmf">
            <a:extLst>
              <a:ext uri="{FF2B5EF4-FFF2-40B4-BE49-F238E27FC236}">
                <a16:creationId xmlns:a16="http://schemas.microsoft.com/office/drawing/2014/main" id="{6077F4EB-45CA-D840-A909-26018EBA45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61833" y="2374652"/>
            <a:ext cx="9058418" cy="5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" name="Imagem 4" descr="espaço.wmf">
            <a:extLst>
              <a:ext uri="{FF2B5EF4-FFF2-40B4-BE49-F238E27FC236}">
                <a16:creationId xmlns:a16="http://schemas.microsoft.com/office/drawing/2014/main" id="{98C99F07-B389-A04D-8B16-8EE7D0485DA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-42043" y="3229479"/>
            <a:ext cx="9058418" cy="5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Imagem 4" descr="espaço.wmf">
            <a:extLst>
              <a:ext uri="{FF2B5EF4-FFF2-40B4-BE49-F238E27FC236}">
                <a16:creationId xmlns:a16="http://schemas.microsoft.com/office/drawing/2014/main" id="{16B8859E-779C-B747-B9F5-11319D0FEFA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42791" y="4109840"/>
            <a:ext cx="9058418" cy="5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" name="Imagem 4" descr="espaço.wmf">
            <a:extLst>
              <a:ext uri="{FF2B5EF4-FFF2-40B4-BE49-F238E27FC236}">
                <a16:creationId xmlns:a16="http://schemas.microsoft.com/office/drawing/2014/main" id="{F5CBAFB6-86A4-4944-BD7C-59AAA2E9B5E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0" y="5073121"/>
            <a:ext cx="9058418" cy="5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Imagem 4" descr="espaço.wmf">
            <a:extLst>
              <a:ext uri="{FF2B5EF4-FFF2-40B4-BE49-F238E27FC236}">
                <a16:creationId xmlns:a16="http://schemas.microsoft.com/office/drawing/2014/main" id="{7962DEB6-D713-194A-83EC-3C1BA5ED5DB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75085" y="5914421"/>
            <a:ext cx="9058418" cy="5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5671276-EA58-3C4B-8EE0-8BBD400F1F74}"/>
              </a:ext>
            </a:extLst>
          </p:cNvPr>
          <p:cNvSpPr txBox="1"/>
          <p:nvPr/>
        </p:nvSpPr>
        <p:spPr>
          <a:xfrm>
            <a:off x="233812" y="-23359"/>
            <a:ext cx="2092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F2: INERÊNCIAS</a:t>
            </a:r>
            <a:r>
              <a:rPr lang="pt-BR" sz="1400" dirty="0"/>
              <a:t>  </a:t>
            </a:r>
          </a:p>
          <a:p>
            <a:r>
              <a:rPr lang="pt-BR" sz="1400" dirty="0"/>
              <a:t>        FESTA JUNINA:</a:t>
            </a:r>
            <a:endParaRPr lang="pt-BR" dirty="0"/>
          </a:p>
        </p:txBody>
      </p:sp>
      <p:pic>
        <p:nvPicPr>
          <p:cNvPr id="91" name="Imagem 6" descr="evento.wmf">
            <a:extLst>
              <a:ext uri="{FF2B5EF4-FFF2-40B4-BE49-F238E27FC236}">
                <a16:creationId xmlns:a16="http://schemas.microsoft.com/office/drawing/2014/main" id="{91E1138B-8A27-024A-BDEC-C3AC5EB17DB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8430" y="276511"/>
            <a:ext cx="319114" cy="272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CaixaDeTexto 91">
            <a:extLst>
              <a:ext uri="{FF2B5EF4-FFF2-40B4-BE49-F238E27FC236}">
                <a16:creationId xmlns:a16="http://schemas.microsoft.com/office/drawing/2014/main" id="{B5241D5B-5E03-3645-BC89-D7295DF96410}"/>
              </a:ext>
            </a:extLst>
          </p:cNvPr>
          <p:cNvSpPr txBox="1"/>
          <p:nvPr/>
        </p:nvSpPr>
        <p:spPr>
          <a:xfrm>
            <a:off x="3043512" y="4473472"/>
            <a:ext cx="1148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TIRA GOSTOS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E301FE71-3410-4C48-ABC1-6B8A583B6EDC}"/>
              </a:ext>
            </a:extLst>
          </p:cNvPr>
          <p:cNvSpPr txBox="1"/>
          <p:nvPr/>
        </p:nvSpPr>
        <p:spPr>
          <a:xfrm>
            <a:off x="2916714" y="3585853"/>
            <a:ext cx="1010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QUADRILHA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D6650BB7-6DD8-3140-99EE-8BCE93418779}"/>
              </a:ext>
            </a:extLst>
          </p:cNvPr>
          <p:cNvSpPr txBox="1"/>
          <p:nvPr/>
        </p:nvSpPr>
        <p:spPr>
          <a:xfrm>
            <a:off x="2955324" y="1856368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PIPOCA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482339FE-68FD-BB4F-A7EE-E65CA1C0B98E}"/>
              </a:ext>
            </a:extLst>
          </p:cNvPr>
          <p:cNvSpPr txBox="1"/>
          <p:nvPr/>
        </p:nvSpPr>
        <p:spPr>
          <a:xfrm>
            <a:off x="2939650" y="2777689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FOGUEIRA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8ACBD581-F368-4044-BB93-EC35AF9115D4}"/>
              </a:ext>
            </a:extLst>
          </p:cNvPr>
          <p:cNvSpPr txBox="1"/>
          <p:nvPr/>
        </p:nvSpPr>
        <p:spPr>
          <a:xfrm>
            <a:off x="2989768" y="5389997"/>
            <a:ext cx="17315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BARRACAS DE JOGOS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DD8D9C90-C110-DA41-962C-B84C9B5A38B5}"/>
              </a:ext>
            </a:extLst>
          </p:cNvPr>
          <p:cNvSpPr txBox="1"/>
          <p:nvPr/>
        </p:nvSpPr>
        <p:spPr>
          <a:xfrm>
            <a:off x="2922282" y="2094943"/>
            <a:ext cx="16770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QUADRILHA INFANTIL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5A66FBE4-7A1C-4042-B451-95A7A510D0B0}"/>
              </a:ext>
            </a:extLst>
          </p:cNvPr>
          <p:cNvSpPr txBox="1"/>
          <p:nvPr/>
        </p:nvSpPr>
        <p:spPr>
          <a:xfrm>
            <a:off x="2891884" y="1570669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MAGICO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D2C21E55-2B3A-204B-9546-273D0B02C81B}"/>
              </a:ext>
            </a:extLst>
          </p:cNvPr>
          <p:cNvSpPr txBox="1"/>
          <p:nvPr/>
        </p:nvSpPr>
        <p:spPr>
          <a:xfrm>
            <a:off x="2936731" y="6101935"/>
            <a:ext cx="1388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ENCERRAMENTO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E69C6480-D180-C24D-AAF5-ABB0EB6DC6AD}"/>
              </a:ext>
            </a:extLst>
          </p:cNvPr>
          <p:cNvSpPr txBox="1"/>
          <p:nvPr/>
        </p:nvSpPr>
        <p:spPr>
          <a:xfrm>
            <a:off x="2915816" y="2492443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BANDA -02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4D7C4DE7-B1A5-A146-B43F-F7CE2E3148B8}"/>
              </a:ext>
            </a:extLst>
          </p:cNvPr>
          <p:cNvSpPr txBox="1"/>
          <p:nvPr/>
        </p:nvSpPr>
        <p:spPr>
          <a:xfrm>
            <a:off x="2863839" y="336066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FOGUEIRA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FB150703-228C-794E-96A6-8C9510CB65C9}"/>
              </a:ext>
            </a:extLst>
          </p:cNvPr>
          <p:cNvSpPr txBox="1"/>
          <p:nvPr/>
        </p:nvSpPr>
        <p:spPr>
          <a:xfrm>
            <a:off x="2910169" y="6327123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LIMPEZA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A470FE20-8F2B-9142-A7B9-D47E0CDE1FE3}"/>
              </a:ext>
            </a:extLst>
          </p:cNvPr>
          <p:cNvSpPr txBox="1"/>
          <p:nvPr/>
        </p:nvSpPr>
        <p:spPr>
          <a:xfrm>
            <a:off x="2929316" y="5110715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SHOW PRINCIPAL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73F83BB1-B18C-4A45-8B36-A40B73E6B99E}"/>
              </a:ext>
            </a:extLst>
          </p:cNvPr>
          <p:cNvSpPr txBox="1"/>
          <p:nvPr/>
        </p:nvSpPr>
        <p:spPr>
          <a:xfrm>
            <a:off x="2976256" y="42268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CASAMENTO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7F9BD5A9-1DB4-EE46-BBB7-B66901E8FA97}"/>
              </a:ext>
            </a:extLst>
          </p:cNvPr>
          <p:cNvSpPr txBox="1"/>
          <p:nvPr/>
        </p:nvSpPr>
        <p:spPr>
          <a:xfrm>
            <a:off x="2961806" y="4652070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FILMAGEM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AF9B968F-6B67-DF42-9A86-51A63B7C720B}"/>
              </a:ext>
            </a:extLst>
          </p:cNvPr>
          <p:cNvSpPr txBox="1"/>
          <p:nvPr/>
        </p:nvSpPr>
        <p:spPr>
          <a:xfrm>
            <a:off x="2902194" y="3837650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CORREIO ELEGANTE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83A3536B-99C6-3747-9F0A-350B29A8D6D0}"/>
              </a:ext>
            </a:extLst>
          </p:cNvPr>
          <p:cNvSpPr txBox="1"/>
          <p:nvPr/>
        </p:nvSpPr>
        <p:spPr>
          <a:xfrm>
            <a:off x="2917682" y="5632782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FOGOS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0B71A058-61C5-F440-9926-5F5DE737689B}"/>
              </a:ext>
            </a:extLst>
          </p:cNvPr>
          <p:cNvSpPr txBox="1"/>
          <p:nvPr/>
        </p:nvSpPr>
        <p:spPr>
          <a:xfrm>
            <a:off x="2942568" y="3029005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CORREIO ELEGANTE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9CAFB3E6-4218-BB47-B65D-41FBF05FB3AD}"/>
              </a:ext>
            </a:extLst>
          </p:cNvPr>
          <p:cNvSpPr txBox="1"/>
          <p:nvPr/>
        </p:nvSpPr>
        <p:spPr>
          <a:xfrm>
            <a:off x="2917430" y="6523219"/>
            <a:ext cx="1851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TRANSPORTE PESSOAL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700D127C-2796-FE47-A7AC-9193EBD0EC9D}"/>
              </a:ext>
            </a:extLst>
          </p:cNvPr>
          <p:cNvSpPr txBox="1"/>
          <p:nvPr/>
        </p:nvSpPr>
        <p:spPr>
          <a:xfrm>
            <a:off x="4834627" y="6093296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E4DF88B1-D2D1-9A43-801C-075715507BB4}"/>
              </a:ext>
            </a:extLst>
          </p:cNvPr>
          <p:cNvSpPr txBox="1"/>
          <p:nvPr/>
        </p:nvSpPr>
        <p:spPr>
          <a:xfrm>
            <a:off x="4836241" y="6309320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476D0B0A-46C3-834D-A6FC-760FA0292A2C}"/>
              </a:ext>
            </a:extLst>
          </p:cNvPr>
          <p:cNvSpPr txBox="1"/>
          <p:nvPr/>
        </p:nvSpPr>
        <p:spPr>
          <a:xfrm>
            <a:off x="4788024" y="6498922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E1 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65421F93-F51A-2846-9DD9-E3BE80A0E11D}"/>
              </a:ext>
            </a:extLst>
          </p:cNvPr>
          <p:cNvSpPr txBox="1"/>
          <p:nvPr/>
        </p:nvSpPr>
        <p:spPr>
          <a:xfrm>
            <a:off x="4779501" y="5138028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1BBB6EF4-DABC-E644-8585-17C47D1C7936}"/>
              </a:ext>
            </a:extLst>
          </p:cNvPr>
          <p:cNvSpPr txBox="1"/>
          <p:nvPr/>
        </p:nvSpPr>
        <p:spPr>
          <a:xfrm>
            <a:off x="4781115" y="5354052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 – E4 – E5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34D7400C-1498-3A48-B835-4E4CD97796EE}"/>
              </a:ext>
            </a:extLst>
          </p:cNvPr>
          <p:cNvSpPr txBox="1"/>
          <p:nvPr/>
        </p:nvSpPr>
        <p:spPr>
          <a:xfrm>
            <a:off x="4732898" y="5543654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E7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00BDA48F-B736-DC44-99B7-49B860B67751}"/>
              </a:ext>
            </a:extLst>
          </p:cNvPr>
          <p:cNvSpPr txBox="1"/>
          <p:nvPr/>
        </p:nvSpPr>
        <p:spPr>
          <a:xfrm>
            <a:off x="4762619" y="4293096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AB756E18-2D0E-CE46-B640-E3B7F4BC61A8}"/>
              </a:ext>
            </a:extLst>
          </p:cNvPr>
          <p:cNvSpPr txBox="1"/>
          <p:nvPr/>
        </p:nvSpPr>
        <p:spPr>
          <a:xfrm>
            <a:off x="4764233" y="4509120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 – E4 – E5</a:t>
            </a: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3F44DFFD-9473-2642-8A55-B194151C847F}"/>
              </a:ext>
            </a:extLst>
          </p:cNvPr>
          <p:cNvSpPr txBox="1"/>
          <p:nvPr/>
        </p:nvSpPr>
        <p:spPr>
          <a:xfrm>
            <a:off x="4716016" y="4698722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E1 – E3 –E7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7A7C0CB4-2E0D-064C-9A23-97A48A1DE680}"/>
              </a:ext>
            </a:extLst>
          </p:cNvPr>
          <p:cNvSpPr txBox="1"/>
          <p:nvPr/>
        </p:nvSpPr>
        <p:spPr>
          <a:xfrm>
            <a:off x="4836241" y="3553852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E5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9A8755ED-2D85-1446-979A-095BF9D130CA}"/>
              </a:ext>
            </a:extLst>
          </p:cNvPr>
          <p:cNvSpPr txBox="1"/>
          <p:nvPr/>
        </p:nvSpPr>
        <p:spPr>
          <a:xfrm>
            <a:off x="4788024" y="3743454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E6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0848E590-E251-D24D-9E33-7D337D4821A2}"/>
              </a:ext>
            </a:extLst>
          </p:cNvPr>
          <p:cNvSpPr txBox="1"/>
          <p:nvPr/>
        </p:nvSpPr>
        <p:spPr>
          <a:xfrm>
            <a:off x="4834627" y="2564904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E7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213EBD62-9AB8-A849-BEB8-1FE52610C4A6}"/>
              </a:ext>
            </a:extLst>
          </p:cNvPr>
          <p:cNvSpPr txBox="1"/>
          <p:nvPr/>
        </p:nvSpPr>
        <p:spPr>
          <a:xfrm>
            <a:off x="4836241" y="2780928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 – E4 – E5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8711FBA5-66AA-FB44-BC33-118397A26316}"/>
              </a:ext>
            </a:extLst>
          </p:cNvPr>
          <p:cNvSpPr txBox="1"/>
          <p:nvPr/>
        </p:nvSpPr>
        <p:spPr>
          <a:xfrm>
            <a:off x="4788024" y="297053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E7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33920DE8-E614-474B-9B97-A6687714EF3B}"/>
              </a:ext>
            </a:extLst>
          </p:cNvPr>
          <p:cNvSpPr txBox="1"/>
          <p:nvPr/>
        </p:nvSpPr>
        <p:spPr>
          <a:xfrm>
            <a:off x="4834627" y="1609636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96BBBBCA-55A9-F74B-B93E-0BB0FA895E38}"/>
              </a:ext>
            </a:extLst>
          </p:cNvPr>
          <p:cNvSpPr txBox="1"/>
          <p:nvPr/>
        </p:nvSpPr>
        <p:spPr>
          <a:xfrm>
            <a:off x="4836241" y="182566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 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10D13F58-6D28-384B-A732-71D19A78BFDE}"/>
              </a:ext>
            </a:extLst>
          </p:cNvPr>
          <p:cNvSpPr txBox="1"/>
          <p:nvPr/>
        </p:nvSpPr>
        <p:spPr>
          <a:xfrm>
            <a:off x="4788024" y="2015262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E3 </a:t>
            </a:r>
          </a:p>
        </p:txBody>
      </p: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88A2342A-40AC-1B4F-9B61-AC9FB9E81696}"/>
              </a:ext>
            </a:extLst>
          </p:cNvPr>
          <p:cNvSpPr txBox="1"/>
          <p:nvPr/>
        </p:nvSpPr>
        <p:spPr>
          <a:xfrm>
            <a:off x="4860032" y="3311406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 – E4 – E6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D05E4868-52E5-364F-84E9-F944DFBC5310}"/>
              </a:ext>
            </a:extLst>
          </p:cNvPr>
          <p:cNvSpPr txBox="1"/>
          <p:nvPr/>
        </p:nvSpPr>
        <p:spPr>
          <a:xfrm>
            <a:off x="6332263" y="1609636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PEDRO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59984BC1-3B44-654A-A0E3-37120E4D2A9C}"/>
              </a:ext>
            </a:extLst>
          </p:cNvPr>
          <p:cNvSpPr txBox="1"/>
          <p:nvPr/>
        </p:nvSpPr>
        <p:spPr>
          <a:xfrm>
            <a:off x="6333877" y="1825660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SHANA</a:t>
            </a:r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CDE383AB-DFEA-2B4B-98F3-F988237E36BE}"/>
              </a:ext>
            </a:extLst>
          </p:cNvPr>
          <p:cNvSpPr txBox="1"/>
          <p:nvPr/>
        </p:nvSpPr>
        <p:spPr>
          <a:xfrm>
            <a:off x="6285660" y="2015262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MARIA</a:t>
            </a: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C37D766B-0156-9D44-A499-E8F973C6DA5E}"/>
              </a:ext>
            </a:extLst>
          </p:cNvPr>
          <p:cNvSpPr txBox="1"/>
          <p:nvPr/>
        </p:nvSpPr>
        <p:spPr>
          <a:xfrm>
            <a:off x="6346795" y="2545740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PEDRO</a:t>
            </a:r>
          </a:p>
        </p:txBody>
      </p: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32878FCB-1DBD-1D44-9997-A95CC4E53ADB}"/>
              </a:ext>
            </a:extLst>
          </p:cNvPr>
          <p:cNvSpPr txBox="1"/>
          <p:nvPr/>
        </p:nvSpPr>
        <p:spPr>
          <a:xfrm>
            <a:off x="6348409" y="2761764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SHANA</a:t>
            </a:r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4B1E7006-AE1A-2840-BE1F-1A666273DE49}"/>
              </a:ext>
            </a:extLst>
          </p:cNvPr>
          <p:cNvSpPr txBox="1"/>
          <p:nvPr/>
        </p:nvSpPr>
        <p:spPr>
          <a:xfrm>
            <a:off x="6300192" y="2951366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MARIA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272D0CEA-0BA5-3144-A8FD-D3F1F98F0833}"/>
              </a:ext>
            </a:extLst>
          </p:cNvPr>
          <p:cNvSpPr txBox="1"/>
          <p:nvPr/>
        </p:nvSpPr>
        <p:spPr>
          <a:xfrm>
            <a:off x="6274787" y="607413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PEDRO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2EC547F7-8394-5544-806D-4F1E98BEF86F}"/>
              </a:ext>
            </a:extLst>
          </p:cNvPr>
          <p:cNvSpPr txBox="1"/>
          <p:nvPr/>
        </p:nvSpPr>
        <p:spPr>
          <a:xfrm>
            <a:off x="6276401" y="6290156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SHANA</a:t>
            </a:r>
          </a:p>
        </p:txBody>
      </p: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4214DA51-5045-1E47-93E1-27D80C3E0821}"/>
              </a:ext>
            </a:extLst>
          </p:cNvPr>
          <p:cNvSpPr txBox="1"/>
          <p:nvPr/>
        </p:nvSpPr>
        <p:spPr>
          <a:xfrm>
            <a:off x="6228184" y="6479758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MARIA</a:t>
            </a:r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E63D1759-EC54-7742-8323-A1F1615CB6EB}"/>
              </a:ext>
            </a:extLst>
          </p:cNvPr>
          <p:cNvSpPr txBox="1"/>
          <p:nvPr/>
        </p:nvSpPr>
        <p:spPr>
          <a:xfrm>
            <a:off x="6260255" y="5210036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PEDRO</a:t>
            </a: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26DFB91F-7B6B-3443-B1C6-CBEE68E6797B}"/>
              </a:ext>
            </a:extLst>
          </p:cNvPr>
          <p:cNvSpPr txBox="1"/>
          <p:nvPr/>
        </p:nvSpPr>
        <p:spPr>
          <a:xfrm>
            <a:off x="6261869" y="5426060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SHANA</a:t>
            </a: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6AAE814A-2DCC-FD4A-84BB-2B53A69752DC}"/>
              </a:ext>
            </a:extLst>
          </p:cNvPr>
          <p:cNvSpPr txBox="1"/>
          <p:nvPr/>
        </p:nvSpPr>
        <p:spPr>
          <a:xfrm>
            <a:off x="6213652" y="5615662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MARIA</a:t>
            </a: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E64A2A87-9055-7D47-8889-6FE66E30C769}"/>
              </a:ext>
            </a:extLst>
          </p:cNvPr>
          <p:cNvSpPr txBox="1"/>
          <p:nvPr/>
        </p:nvSpPr>
        <p:spPr>
          <a:xfrm>
            <a:off x="6346795" y="3409836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PEDRO</a:t>
            </a:r>
          </a:p>
        </p:txBody>
      </p: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371966D3-7B89-EF49-AC60-1F80B6E41E91}"/>
              </a:ext>
            </a:extLst>
          </p:cNvPr>
          <p:cNvSpPr txBox="1"/>
          <p:nvPr/>
        </p:nvSpPr>
        <p:spPr>
          <a:xfrm>
            <a:off x="6348409" y="3625860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SHANA</a:t>
            </a:r>
          </a:p>
        </p:txBody>
      </p: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2D34C2C8-6B1A-4440-BCB5-DD5B5741A0A4}"/>
              </a:ext>
            </a:extLst>
          </p:cNvPr>
          <p:cNvSpPr txBox="1"/>
          <p:nvPr/>
        </p:nvSpPr>
        <p:spPr>
          <a:xfrm>
            <a:off x="6300192" y="3815462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MARIA</a:t>
            </a:r>
          </a:p>
        </p:txBody>
      </p:sp>
      <p:sp>
        <p:nvSpPr>
          <p:cNvPr id="144" name="CaixaDeTexto 143">
            <a:extLst>
              <a:ext uri="{FF2B5EF4-FFF2-40B4-BE49-F238E27FC236}">
                <a16:creationId xmlns:a16="http://schemas.microsoft.com/office/drawing/2014/main" id="{A1869AD0-B3BB-9645-9CD0-6121A7F8CEE4}"/>
              </a:ext>
            </a:extLst>
          </p:cNvPr>
          <p:cNvSpPr txBox="1"/>
          <p:nvPr/>
        </p:nvSpPr>
        <p:spPr>
          <a:xfrm>
            <a:off x="6332263" y="427393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PEDRO</a:t>
            </a:r>
          </a:p>
        </p:txBody>
      </p: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8A6219E1-492E-924F-A5C8-6DD19ACAA84C}"/>
              </a:ext>
            </a:extLst>
          </p:cNvPr>
          <p:cNvSpPr txBox="1"/>
          <p:nvPr/>
        </p:nvSpPr>
        <p:spPr>
          <a:xfrm>
            <a:off x="6333877" y="4489956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SHANA</a:t>
            </a:r>
          </a:p>
        </p:txBody>
      </p: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A310E049-9AC9-994F-A24D-16221D52E8EF}"/>
              </a:ext>
            </a:extLst>
          </p:cNvPr>
          <p:cNvSpPr txBox="1"/>
          <p:nvPr/>
        </p:nvSpPr>
        <p:spPr>
          <a:xfrm>
            <a:off x="6285660" y="4679558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MARIA</a:t>
            </a:r>
          </a:p>
        </p:txBody>
      </p: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188AE63C-7D2A-1A44-8500-78980D90CC28}"/>
              </a:ext>
            </a:extLst>
          </p:cNvPr>
          <p:cNvSpPr txBox="1"/>
          <p:nvPr/>
        </p:nvSpPr>
        <p:spPr>
          <a:xfrm>
            <a:off x="7498923" y="1609636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A4DB226E-19AD-EE45-B43D-F0FB0F806EEE}"/>
              </a:ext>
            </a:extLst>
          </p:cNvPr>
          <p:cNvSpPr txBox="1"/>
          <p:nvPr/>
        </p:nvSpPr>
        <p:spPr>
          <a:xfrm>
            <a:off x="7500537" y="1780074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D8394D65-2E1C-2041-BCCB-9F11F900064C}"/>
              </a:ext>
            </a:extLst>
          </p:cNvPr>
          <p:cNvSpPr txBox="1"/>
          <p:nvPr/>
        </p:nvSpPr>
        <p:spPr>
          <a:xfrm>
            <a:off x="7452320" y="2015262"/>
            <a:ext cx="1471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P2 P3 P4 P5 P6 P7</a:t>
            </a:r>
          </a:p>
        </p:txBody>
      </p: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5DF1F943-1B70-4845-9FCA-EB9D444C3EE0}"/>
              </a:ext>
            </a:extLst>
          </p:cNvPr>
          <p:cNvSpPr txBox="1"/>
          <p:nvPr/>
        </p:nvSpPr>
        <p:spPr>
          <a:xfrm>
            <a:off x="7570931" y="2492896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4BC6C193-5E7D-D544-BA80-DA6ED6262970}"/>
              </a:ext>
            </a:extLst>
          </p:cNvPr>
          <p:cNvSpPr txBox="1"/>
          <p:nvPr/>
        </p:nvSpPr>
        <p:spPr>
          <a:xfrm>
            <a:off x="7572545" y="2663334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39CC993A-D5CE-A042-AD3B-F4C8C8C78621}"/>
              </a:ext>
            </a:extLst>
          </p:cNvPr>
          <p:cNvSpPr txBox="1"/>
          <p:nvPr/>
        </p:nvSpPr>
        <p:spPr>
          <a:xfrm>
            <a:off x="7524328" y="2898522"/>
            <a:ext cx="1471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P2 P3 P4 P5 P6 P7</a:t>
            </a:r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354376D5-C024-8B4C-9CD9-F3948B1635FF}"/>
              </a:ext>
            </a:extLst>
          </p:cNvPr>
          <p:cNvSpPr txBox="1"/>
          <p:nvPr/>
        </p:nvSpPr>
        <p:spPr>
          <a:xfrm>
            <a:off x="7498923" y="3337828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8447BF7A-C8A5-2E4C-A7EF-1BED1BCA7BA4}"/>
              </a:ext>
            </a:extLst>
          </p:cNvPr>
          <p:cNvSpPr txBox="1"/>
          <p:nvPr/>
        </p:nvSpPr>
        <p:spPr>
          <a:xfrm>
            <a:off x="7500537" y="3508266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5ECBAAD8-20E7-C045-8CB5-FAC7A0E7876F}"/>
              </a:ext>
            </a:extLst>
          </p:cNvPr>
          <p:cNvSpPr txBox="1"/>
          <p:nvPr/>
        </p:nvSpPr>
        <p:spPr>
          <a:xfrm>
            <a:off x="7452320" y="3743454"/>
            <a:ext cx="1471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P2 P3 P4 P5 P6 P7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DAEE0446-C790-1C40-860E-B398424062EC}"/>
              </a:ext>
            </a:extLst>
          </p:cNvPr>
          <p:cNvSpPr txBox="1"/>
          <p:nvPr/>
        </p:nvSpPr>
        <p:spPr>
          <a:xfrm>
            <a:off x="7498923" y="4273932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9225389A-47A5-1747-BC7F-A2B84D02EDE3}"/>
              </a:ext>
            </a:extLst>
          </p:cNvPr>
          <p:cNvSpPr txBox="1"/>
          <p:nvPr/>
        </p:nvSpPr>
        <p:spPr>
          <a:xfrm>
            <a:off x="7500537" y="4444370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B637FC2E-CC90-A444-9B3C-23388DD48C5E}"/>
              </a:ext>
            </a:extLst>
          </p:cNvPr>
          <p:cNvSpPr txBox="1"/>
          <p:nvPr/>
        </p:nvSpPr>
        <p:spPr>
          <a:xfrm>
            <a:off x="7452320" y="4679558"/>
            <a:ext cx="1471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P2 P3 P4 P5 P6 P7</a:t>
            </a:r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B809BABF-71AF-2C40-A823-0CED8504B7E9}"/>
              </a:ext>
            </a:extLst>
          </p:cNvPr>
          <p:cNvSpPr txBox="1"/>
          <p:nvPr/>
        </p:nvSpPr>
        <p:spPr>
          <a:xfrm>
            <a:off x="7570931" y="5157192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37DB5786-94E8-FF4E-91F4-7437F17B60E4}"/>
              </a:ext>
            </a:extLst>
          </p:cNvPr>
          <p:cNvSpPr txBox="1"/>
          <p:nvPr/>
        </p:nvSpPr>
        <p:spPr>
          <a:xfrm>
            <a:off x="7572545" y="5327630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500F107E-B0A0-AE41-A76A-1E37B932A313}"/>
              </a:ext>
            </a:extLst>
          </p:cNvPr>
          <p:cNvSpPr txBox="1"/>
          <p:nvPr/>
        </p:nvSpPr>
        <p:spPr>
          <a:xfrm>
            <a:off x="7524328" y="5562818"/>
            <a:ext cx="1471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P2 P3 P4 P5 P6 P7</a:t>
            </a:r>
          </a:p>
        </p:txBody>
      </p:sp>
      <p:sp>
        <p:nvSpPr>
          <p:cNvPr id="162" name="CaixaDeTexto 161">
            <a:extLst>
              <a:ext uri="{FF2B5EF4-FFF2-40B4-BE49-F238E27FC236}">
                <a16:creationId xmlns:a16="http://schemas.microsoft.com/office/drawing/2014/main" id="{3A36A072-D535-6B4E-A3C9-35AF030900B2}"/>
              </a:ext>
            </a:extLst>
          </p:cNvPr>
          <p:cNvSpPr txBox="1"/>
          <p:nvPr/>
        </p:nvSpPr>
        <p:spPr>
          <a:xfrm>
            <a:off x="7498923" y="6002124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6F556D94-A1E4-3847-A5EF-FB1414A6D5EC}"/>
              </a:ext>
            </a:extLst>
          </p:cNvPr>
          <p:cNvSpPr txBox="1"/>
          <p:nvPr/>
        </p:nvSpPr>
        <p:spPr>
          <a:xfrm>
            <a:off x="7500537" y="6172562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64" name="CaixaDeTexto 163">
            <a:extLst>
              <a:ext uri="{FF2B5EF4-FFF2-40B4-BE49-F238E27FC236}">
                <a16:creationId xmlns:a16="http://schemas.microsoft.com/office/drawing/2014/main" id="{DA626611-908B-1A42-85BF-DC859887672A}"/>
              </a:ext>
            </a:extLst>
          </p:cNvPr>
          <p:cNvSpPr txBox="1"/>
          <p:nvPr/>
        </p:nvSpPr>
        <p:spPr>
          <a:xfrm>
            <a:off x="7452320" y="6407750"/>
            <a:ext cx="1471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P2 P3 P4 P5 P6 P7</a:t>
            </a:r>
          </a:p>
        </p:txBody>
      </p:sp>
    </p:spTree>
    <p:extLst>
      <p:ext uri="{BB962C8B-B14F-4D97-AF65-F5344CB8AC3E}">
        <p14:creationId xmlns:p14="http://schemas.microsoft.com/office/powerpoint/2010/main" val="401985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 descr="bolinha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0965" y="160217"/>
            <a:ext cx="359387" cy="32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Imagem 4" descr="espaço.wm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4829126" y="160647"/>
            <a:ext cx="822994" cy="10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Imagem 6" descr="evento.w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674287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Imagem 8" descr="ovinho.w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44349" y="44624"/>
            <a:ext cx="255843" cy="415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9" descr="tempo.wmf">
            <a:extLst>
              <a:ext uri="{FF2B5EF4-FFF2-40B4-BE49-F238E27FC236}">
                <a16:creationId xmlns:a16="http://schemas.microsoft.com/office/drawing/2014/main" id="{F2A0DB5F-C20D-9A4E-A23B-9AC6D084696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9552" y="764704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Imagem 9" descr="tempo.wmf">
            <a:extLst>
              <a:ext uri="{FF2B5EF4-FFF2-40B4-BE49-F238E27FC236}">
                <a16:creationId xmlns:a16="http://schemas.microsoft.com/office/drawing/2014/main" id="{759CF466-AC13-B04A-A01B-33D93FCF5FF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9552" y="1700808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Imagem 9" descr="tempo.wmf">
            <a:extLst>
              <a:ext uri="{FF2B5EF4-FFF2-40B4-BE49-F238E27FC236}">
                <a16:creationId xmlns:a16="http://schemas.microsoft.com/office/drawing/2014/main" id="{B241AAC8-20D7-124B-A541-3C8C1A38DA8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1624" y="3425007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Imagem 9" descr="tempo.wmf">
            <a:extLst>
              <a:ext uri="{FF2B5EF4-FFF2-40B4-BE49-F238E27FC236}">
                <a16:creationId xmlns:a16="http://schemas.microsoft.com/office/drawing/2014/main" id="{1616160B-79A6-C14F-8DE5-0D0F9135577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626099" y="3446617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Imagem 9" descr="tempo.wmf">
            <a:extLst>
              <a:ext uri="{FF2B5EF4-FFF2-40B4-BE49-F238E27FC236}">
                <a16:creationId xmlns:a16="http://schemas.microsoft.com/office/drawing/2014/main" id="{AF8AF688-5755-B54A-A026-C6030C76E64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1624" y="2564904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Imagem 9" descr="tempo.wmf">
            <a:extLst>
              <a:ext uri="{FF2B5EF4-FFF2-40B4-BE49-F238E27FC236}">
                <a16:creationId xmlns:a16="http://schemas.microsoft.com/office/drawing/2014/main" id="{45D07872-5C6C-BD4A-A66C-4F75343ABAD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626099" y="3965952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Imagem 6" descr="evento.wmf">
            <a:extLst>
              <a:ext uri="{FF2B5EF4-FFF2-40B4-BE49-F238E27FC236}">
                <a16:creationId xmlns:a16="http://schemas.microsoft.com/office/drawing/2014/main" id="{4F3E9D1A-07FC-6E40-BA99-DC6A8ED2DF0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908720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Imagem 6" descr="evento.wmf">
            <a:extLst>
              <a:ext uri="{FF2B5EF4-FFF2-40B4-BE49-F238E27FC236}">
                <a16:creationId xmlns:a16="http://schemas.microsoft.com/office/drawing/2014/main" id="{2B6D479D-B50A-9042-96F8-25AEF511170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1124744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Imagem 6" descr="evento.wmf">
            <a:extLst>
              <a:ext uri="{FF2B5EF4-FFF2-40B4-BE49-F238E27FC236}">
                <a16:creationId xmlns:a16="http://schemas.microsoft.com/office/drawing/2014/main" id="{20BAB56E-A6E1-AF42-A170-E4BCBB1A58C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1581944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Imagem 6" descr="evento.wmf">
            <a:extLst>
              <a:ext uri="{FF2B5EF4-FFF2-40B4-BE49-F238E27FC236}">
                <a16:creationId xmlns:a16="http://schemas.microsoft.com/office/drawing/2014/main" id="{820F282E-0AF6-6A4C-B289-B93B8210B27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1826415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Imagem 6" descr="evento.wmf">
            <a:extLst>
              <a:ext uri="{FF2B5EF4-FFF2-40B4-BE49-F238E27FC236}">
                <a16:creationId xmlns:a16="http://schemas.microsoft.com/office/drawing/2014/main" id="{34166B56-C1FE-1846-A6C3-5E2C7903328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2060848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Imagem 6" descr="evento.wmf">
            <a:extLst>
              <a:ext uri="{FF2B5EF4-FFF2-40B4-BE49-F238E27FC236}">
                <a16:creationId xmlns:a16="http://schemas.microsoft.com/office/drawing/2014/main" id="{11A423FD-E402-394D-9A04-A3BEACBC57D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2492896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Imagem 6" descr="evento.wmf">
            <a:extLst>
              <a:ext uri="{FF2B5EF4-FFF2-40B4-BE49-F238E27FC236}">
                <a16:creationId xmlns:a16="http://schemas.microsoft.com/office/drawing/2014/main" id="{FF3E4ECC-264A-3646-BDF7-971D5D2462F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2727329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Imagem 6" descr="evento.wmf">
            <a:extLst>
              <a:ext uri="{FF2B5EF4-FFF2-40B4-BE49-F238E27FC236}">
                <a16:creationId xmlns:a16="http://schemas.microsoft.com/office/drawing/2014/main" id="{E0F6A580-B391-2D4E-86D7-30A35525ACC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2943353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Imagem 6" descr="evento.wmf">
            <a:extLst>
              <a:ext uri="{FF2B5EF4-FFF2-40B4-BE49-F238E27FC236}">
                <a16:creationId xmlns:a16="http://schemas.microsoft.com/office/drawing/2014/main" id="{77065AA2-B7FF-0C4F-9C54-9702368B1A3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3328545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Imagem 6" descr="evento.wmf">
            <a:extLst>
              <a:ext uri="{FF2B5EF4-FFF2-40B4-BE49-F238E27FC236}">
                <a16:creationId xmlns:a16="http://schemas.microsoft.com/office/drawing/2014/main" id="{1990C6B0-E166-7048-9707-F8CF4AE12DD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3573016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Imagem 6" descr="evento.wmf">
            <a:extLst>
              <a:ext uri="{FF2B5EF4-FFF2-40B4-BE49-F238E27FC236}">
                <a16:creationId xmlns:a16="http://schemas.microsoft.com/office/drawing/2014/main" id="{F33447A5-66F8-1445-A727-6911AC4FE4F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3807449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Imagem 6" descr="evento.wmf">
            <a:extLst>
              <a:ext uri="{FF2B5EF4-FFF2-40B4-BE49-F238E27FC236}">
                <a16:creationId xmlns:a16="http://schemas.microsoft.com/office/drawing/2014/main" id="{782AD717-133F-CC40-B3EA-19CF10DBEF8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3111" y="4237869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Imagem 9" descr="tempo.wmf">
            <a:extLst>
              <a:ext uri="{FF2B5EF4-FFF2-40B4-BE49-F238E27FC236}">
                <a16:creationId xmlns:a16="http://schemas.microsoft.com/office/drawing/2014/main" id="{256BC48D-68E5-1241-A010-0C5D884C7BA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0478" y="4328286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Imagem 9" descr="tempo.wmf">
            <a:extLst>
              <a:ext uri="{FF2B5EF4-FFF2-40B4-BE49-F238E27FC236}">
                <a16:creationId xmlns:a16="http://schemas.microsoft.com/office/drawing/2014/main" id="{A975C2AB-FE69-9E4C-A128-4BEC3239D8F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0478" y="5264390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Imagem 9" descr="tempo.wmf">
            <a:extLst>
              <a:ext uri="{FF2B5EF4-FFF2-40B4-BE49-F238E27FC236}">
                <a16:creationId xmlns:a16="http://schemas.microsoft.com/office/drawing/2014/main" id="{851324D2-B953-5F48-AD39-CD481243BC8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2550" y="6128486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Imagem 6" descr="evento.wmf">
            <a:extLst>
              <a:ext uri="{FF2B5EF4-FFF2-40B4-BE49-F238E27FC236}">
                <a16:creationId xmlns:a16="http://schemas.microsoft.com/office/drawing/2014/main" id="{40B109AB-094B-4047-BC66-1B070BFF6CA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3111" y="4472302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Imagem 6" descr="evento.wmf">
            <a:extLst>
              <a:ext uri="{FF2B5EF4-FFF2-40B4-BE49-F238E27FC236}">
                <a16:creationId xmlns:a16="http://schemas.microsoft.com/office/drawing/2014/main" id="{3D510954-3AA1-0246-A478-D78849622D2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3111" y="4688326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Imagem 6" descr="evento.wmf">
            <a:extLst>
              <a:ext uri="{FF2B5EF4-FFF2-40B4-BE49-F238E27FC236}">
                <a16:creationId xmlns:a16="http://schemas.microsoft.com/office/drawing/2014/main" id="{40939883-B2B5-C34A-823C-E9C21C0AE87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3111" y="5145526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Imagem 6" descr="evento.wmf">
            <a:extLst>
              <a:ext uri="{FF2B5EF4-FFF2-40B4-BE49-F238E27FC236}">
                <a16:creationId xmlns:a16="http://schemas.microsoft.com/office/drawing/2014/main" id="{5BDCC570-930E-2747-AF6F-44CD89BD26D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3111" y="5389997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Imagem 6" descr="evento.wmf">
            <a:extLst>
              <a:ext uri="{FF2B5EF4-FFF2-40B4-BE49-F238E27FC236}">
                <a16:creationId xmlns:a16="http://schemas.microsoft.com/office/drawing/2014/main" id="{2F33AADE-FE9E-8C49-BA0C-AF05513170F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3111" y="5624430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Imagem 6" descr="evento.wmf">
            <a:extLst>
              <a:ext uri="{FF2B5EF4-FFF2-40B4-BE49-F238E27FC236}">
                <a16:creationId xmlns:a16="http://schemas.microsoft.com/office/drawing/2014/main" id="{7337298C-3753-044E-B920-AD4015A872C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3111" y="6056478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Imagem 6" descr="evento.wmf">
            <a:extLst>
              <a:ext uri="{FF2B5EF4-FFF2-40B4-BE49-F238E27FC236}">
                <a16:creationId xmlns:a16="http://schemas.microsoft.com/office/drawing/2014/main" id="{E7BA7EF3-DA9C-6E4F-94C7-15255ED64DC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3111" y="6290911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Imagem 6" descr="evento.wmf">
            <a:extLst>
              <a:ext uri="{FF2B5EF4-FFF2-40B4-BE49-F238E27FC236}">
                <a16:creationId xmlns:a16="http://schemas.microsoft.com/office/drawing/2014/main" id="{DD3A68EE-63EE-4646-9C98-28381811878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3111" y="6506935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1B9CD38-19D7-1B4D-A8F1-A5EC18FBB972}"/>
              </a:ext>
            </a:extLst>
          </p:cNvPr>
          <p:cNvSpPr txBox="1"/>
          <p:nvPr/>
        </p:nvSpPr>
        <p:spPr>
          <a:xfrm>
            <a:off x="108633" y="83141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T1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C4284A8-B5B4-C544-83E4-F0C245D8F494}"/>
              </a:ext>
            </a:extLst>
          </p:cNvPr>
          <p:cNvSpPr/>
          <p:nvPr/>
        </p:nvSpPr>
        <p:spPr>
          <a:xfrm>
            <a:off x="127625" y="1745620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T2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A6428C-1EFC-6D45-B4FE-B5C5B52D93AA}"/>
              </a:ext>
            </a:extLst>
          </p:cNvPr>
          <p:cNvSpPr/>
          <p:nvPr/>
        </p:nvSpPr>
        <p:spPr>
          <a:xfrm>
            <a:off x="106339" y="256490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T3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06428DA-4EA7-E54F-B9DD-FD3675F8E62B}"/>
              </a:ext>
            </a:extLst>
          </p:cNvPr>
          <p:cNvSpPr/>
          <p:nvPr/>
        </p:nvSpPr>
        <p:spPr>
          <a:xfrm>
            <a:off x="85582" y="3472325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T4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FC8A562-8487-484E-9468-C3C7D93E0EF2}"/>
              </a:ext>
            </a:extLst>
          </p:cNvPr>
          <p:cNvSpPr/>
          <p:nvPr/>
        </p:nvSpPr>
        <p:spPr>
          <a:xfrm>
            <a:off x="127625" y="4355812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T5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3141C56-6B90-5C4C-B959-91CB7165B2A7}"/>
              </a:ext>
            </a:extLst>
          </p:cNvPr>
          <p:cNvSpPr/>
          <p:nvPr/>
        </p:nvSpPr>
        <p:spPr>
          <a:xfrm>
            <a:off x="168551" y="5255098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T6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589668B-01E3-EC4B-9A43-2DB14879307E}"/>
              </a:ext>
            </a:extLst>
          </p:cNvPr>
          <p:cNvSpPr/>
          <p:nvPr/>
        </p:nvSpPr>
        <p:spPr>
          <a:xfrm>
            <a:off x="157590" y="6185950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T7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FE1533-75D5-9F4D-B5C3-A9871B18E21E}"/>
              </a:ext>
            </a:extLst>
          </p:cNvPr>
          <p:cNvSpPr txBox="1"/>
          <p:nvPr/>
        </p:nvSpPr>
        <p:spPr>
          <a:xfrm>
            <a:off x="2862225" y="719118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BANDA 01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0BA0D266-9F72-D34D-AE58-A6252D87B2A2}"/>
              </a:ext>
            </a:extLst>
          </p:cNvPr>
          <p:cNvSpPr txBox="1"/>
          <p:nvPr/>
        </p:nvSpPr>
        <p:spPr>
          <a:xfrm>
            <a:off x="2863839" y="935142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PIPOCA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5C8D55DF-0578-7B4A-B538-5C156E82436F}"/>
              </a:ext>
            </a:extLst>
          </p:cNvPr>
          <p:cNvSpPr txBox="1"/>
          <p:nvPr/>
        </p:nvSpPr>
        <p:spPr>
          <a:xfrm>
            <a:off x="2815622" y="1124744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CERVEJA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101F317-3D17-194F-AD63-623ED297D34E}"/>
              </a:ext>
            </a:extLst>
          </p:cNvPr>
          <p:cNvSpPr txBox="1"/>
          <p:nvPr/>
        </p:nvSpPr>
        <p:spPr>
          <a:xfrm>
            <a:off x="4799067" y="271681"/>
            <a:ext cx="925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ESPAÇOS</a:t>
            </a:r>
            <a:endParaRPr lang="pt-BR" b="1" dirty="0"/>
          </a:p>
        </p:txBody>
      </p:sp>
      <p:pic>
        <p:nvPicPr>
          <p:cNvPr id="67" name="Imagem 4" descr="espaço.wmf">
            <a:extLst>
              <a:ext uri="{FF2B5EF4-FFF2-40B4-BE49-F238E27FC236}">
                <a16:creationId xmlns:a16="http://schemas.microsoft.com/office/drawing/2014/main" id="{0F1694E8-A7C5-714B-A9F5-0A9635C5ABE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 flipV="1">
            <a:off x="818447" y="3131831"/>
            <a:ext cx="7461387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Imagem 4" descr="espaço.wmf">
            <a:extLst>
              <a:ext uri="{FF2B5EF4-FFF2-40B4-BE49-F238E27FC236}">
                <a16:creationId xmlns:a16="http://schemas.microsoft.com/office/drawing/2014/main" id="{B61A929E-7E21-AD46-8201-55307CF6E6C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 flipV="1">
            <a:off x="2186599" y="3284231"/>
            <a:ext cx="7461387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Imagem 4" descr="espaço.wmf">
            <a:extLst>
              <a:ext uri="{FF2B5EF4-FFF2-40B4-BE49-F238E27FC236}">
                <a16:creationId xmlns:a16="http://schemas.microsoft.com/office/drawing/2014/main" id="{0266FC0E-6624-3C43-9F20-3D6FDACD205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 flipV="1">
            <a:off x="3528462" y="3449465"/>
            <a:ext cx="7461387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CaixaDeTexto 69">
            <a:extLst>
              <a:ext uri="{FF2B5EF4-FFF2-40B4-BE49-F238E27FC236}">
                <a16:creationId xmlns:a16="http://schemas.microsoft.com/office/drawing/2014/main" id="{2E28F3FC-B78D-D04F-A254-E7041076CA67}"/>
              </a:ext>
            </a:extLst>
          </p:cNvPr>
          <p:cNvSpPr txBox="1"/>
          <p:nvPr/>
        </p:nvSpPr>
        <p:spPr>
          <a:xfrm>
            <a:off x="6334893" y="188640"/>
            <a:ext cx="757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PILOTO</a:t>
            </a:r>
            <a:endParaRPr lang="pt-BR" b="1" dirty="0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A1516BEE-32E6-3043-B0D8-1DAD1180DA69}"/>
              </a:ext>
            </a:extLst>
          </p:cNvPr>
          <p:cNvSpPr txBox="1"/>
          <p:nvPr/>
        </p:nvSpPr>
        <p:spPr>
          <a:xfrm>
            <a:off x="7747384" y="238171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PÚBLICO</a:t>
            </a:r>
            <a:endParaRPr lang="pt-BR" b="1" dirty="0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58B96A91-ED57-1144-BB77-2DFBE82D2551}"/>
              </a:ext>
            </a:extLst>
          </p:cNvPr>
          <p:cNvSpPr txBox="1"/>
          <p:nvPr/>
        </p:nvSpPr>
        <p:spPr>
          <a:xfrm>
            <a:off x="4851509" y="692696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AB8E7FCF-2366-BA4F-B4E1-4D3848241142}"/>
              </a:ext>
            </a:extLst>
          </p:cNvPr>
          <p:cNvSpPr txBox="1"/>
          <p:nvPr/>
        </p:nvSpPr>
        <p:spPr>
          <a:xfrm>
            <a:off x="4853123" y="908720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 – E4 – E5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88D89292-70D9-7F43-9AA4-501EB161B79E}"/>
              </a:ext>
            </a:extLst>
          </p:cNvPr>
          <p:cNvSpPr txBox="1"/>
          <p:nvPr/>
        </p:nvSpPr>
        <p:spPr>
          <a:xfrm>
            <a:off x="4804906" y="1098322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E1 – E3 –E7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27CBA9B-2722-164E-B871-F7C58FAC7985}"/>
              </a:ext>
            </a:extLst>
          </p:cNvPr>
          <p:cNvSpPr txBox="1"/>
          <p:nvPr/>
        </p:nvSpPr>
        <p:spPr>
          <a:xfrm>
            <a:off x="7591283" y="692696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A58BC487-A301-F04B-BD68-0EE054322EFC}"/>
              </a:ext>
            </a:extLst>
          </p:cNvPr>
          <p:cNvSpPr txBox="1"/>
          <p:nvPr/>
        </p:nvSpPr>
        <p:spPr>
          <a:xfrm>
            <a:off x="7592897" y="863134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D7EFDF5A-9264-9D4E-B6B0-A48A4EDDA4A9}"/>
              </a:ext>
            </a:extLst>
          </p:cNvPr>
          <p:cNvSpPr txBox="1"/>
          <p:nvPr/>
        </p:nvSpPr>
        <p:spPr>
          <a:xfrm>
            <a:off x="7544680" y="1098322"/>
            <a:ext cx="1471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P2 P3 P4 P5 P6 P7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8D3780AA-589B-6547-BEC6-F52095339FA4}"/>
              </a:ext>
            </a:extLst>
          </p:cNvPr>
          <p:cNvSpPr txBox="1"/>
          <p:nvPr/>
        </p:nvSpPr>
        <p:spPr>
          <a:xfrm>
            <a:off x="6295139" y="692696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PEDRO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09DB81E-3E0B-6545-92A0-141D883B7EE9}"/>
              </a:ext>
            </a:extLst>
          </p:cNvPr>
          <p:cNvSpPr txBox="1"/>
          <p:nvPr/>
        </p:nvSpPr>
        <p:spPr>
          <a:xfrm>
            <a:off x="6296753" y="908720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SHANA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9F6D9F6F-89C9-8540-B033-1959AEF3D562}"/>
              </a:ext>
            </a:extLst>
          </p:cNvPr>
          <p:cNvSpPr txBox="1"/>
          <p:nvPr/>
        </p:nvSpPr>
        <p:spPr>
          <a:xfrm>
            <a:off x="6248536" y="1098322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MARIA</a:t>
            </a:r>
          </a:p>
        </p:txBody>
      </p:sp>
      <p:pic>
        <p:nvPicPr>
          <p:cNvPr id="81" name="Imagem 4" descr="espaço.wmf">
            <a:extLst>
              <a:ext uri="{FF2B5EF4-FFF2-40B4-BE49-F238E27FC236}">
                <a16:creationId xmlns:a16="http://schemas.microsoft.com/office/drawing/2014/main" id="{3AE00757-B15A-0041-934F-EBDB72B6926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85582" y="566501"/>
            <a:ext cx="9058418" cy="5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" name="Imagem 4" descr="espaço.wmf">
            <a:extLst>
              <a:ext uri="{FF2B5EF4-FFF2-40B4-BE49-F238E27FC236}">
                <a16:creationId xmlns:a16="http://schemas.microsoft.com/office/drawing/2014/main" id="{E27215C7-3E34-3149-B6EE-17B86B56303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 flipV="1">
            <a:off x="-1417871" y="2938902"/>
            <a:ext cx="7461387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" name="Imagem 6" descr="evento.wmf">
            <a:extLst>
              <a:ext uri="{FF2B5EF4-FFF2-40B4-BE49-F238E27FC236}">
                <a16:creationId xmlns:a16="http://schemas.microsoft.com/office/drawing/2014/main" id="{ABBF7B8D-8D0E-FC44-8635-96D0E8026CE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188640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CaixaDeTexto 84">
            <a:extLst>
              <a:ext uri="{FF2B5EF4-FFF2-40B4-BE49-F238E27FC236}">
                <a16:creationId xmlns:a16="http://schemas.microsoft.com/office/drawing/2014/main" id="{53F91E51-651F-1445-9DCA-DF4090927CBF}"/>
              </a:ext>
            </a:extLst>
          </p:cNvPr>
          <p:cNvSpPr txBox="1"/>
          <p:nvPr/>
        </p:nvSpPr>
        <p:spPr>
          <a:xfrm>
            <a:off x="3006241" y="199673"/>
            <a:ext cx="917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EVENTOS</a:t>
            </a:r>
            <a:endParaRPr lang="pt-BR" b="1" dirty="0"/>
          </a:p>
        </p:txBody>
      </p:sp>
      <p:pic>
        <p:nvPicPr>
          <p:cNvPr id="66" name="Imagem 4" descr="espaço.wmf">
            <a:extLst>
              <a:ext uri="{FF2B5EF4-FFF2-40B4-BE49-F238E27FC236}">
                <a16:creationId xmlns:a16="http://schemas.microsoft.com/office/drawing/2014/main" id="{8E73BECE-2342-DA4E-84E3-ECB9CC126C4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0" y="6789715"/>
            <a:ext cx="9058418" cy="5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" name="Imagem 4" descr="espaço.wmf">
            <a:extLst>
              <a:ext uri="{FF2B5EF4-FFF2-40B4-BE49-F238E27FC236}">
                <a16:creationId xmlns:a16="http://schemas.microsoft.com/office/drawing/2014/main" id="{5CD5E3F4-1F21-BC4A-A792-50755C03EE8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43260" y="1363498"/>
            <a:ext cx="9058418" cy="5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Imagem 4" descr="espaço.wmf">
            <a:extLst>
              <a:ext uri="{FF2B5EF4-FFF2-40B4-BE49-F238E27FC236}">
                <a16:creationId xmlns:a16="http://schemas.microsoft.com/office/drawing/2014/main" id="{6077F4EB-45CA-D840-A909-26018EBA45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61833" y="2374652"/>
            <a:ext cx="9058418" cy="5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" name="Imagem 4" descr="espaço.wmf">
            <a:extLst>
              <a:ext uri="{FF2B5EF4-FFF2-40B4-BE49-F238E27FC236}">
                <a16:creationId xmlns:a16="http://schemas.microsoft.com/office/drawing/2014/main" id="{98C99F07-B389-A04D-8B16-8EE7D0485DA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-42043" y="3229479"/>
            <a:ext cx="9058418" cy="5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Imagem 4" descr="espaço.wmf">
            <a:extLst>
              <a:ext uri="{FF2B5EF4-FFF2-40B4-BE49-F238E27FC236}">
                <a16:creationId xmlns:a16="http://schemas.microsoft.com/office/drawing/2014/main" id="{16B8859E-779C-B747-B9F5-11319D0FEFA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42791" y="4109840"/>
            <a:ext cx="9058418" cy="5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" name="Imagem 4" descr="espaço.wmf">
            <a:extLst>
              <a:ext uri="{FF2B5EF4-FFF2-40B4-BE49-F238E27FC236}">
                <a16:creationId xmlns:a16="http://schemas.microsoft.com/office/drawing/2014/main" id="{F5CBAFB6-86A4-4944-BD7C-59AAA2E9B5E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0" y="5073121"/>
            <a:ext cx="9058418" cy="5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Imagem 4" descr="espaço.wmf">
            <a:extLst>
              <a:ext uri="{FF2B5EF4-FFF2-40B4-BE49-F238E27FC236}">
                <a16:creationId xmlns:a16="http://schemas.microsoft.com/office/drawing/2014/main" id="{7962DEB6-D713-194A-83EC-3C1BA5ED5DB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75085" y="5914421"/>
            <a:ext cx="9058418" cy="5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5671276-EA58-3C4B-8EE0-8BBD400F1F74}"/>
              </a:ext>
            </a:extLst>
          </p:cNvPr>
          <p:cNvSpPr txBox="1"/>
          <p:nvPr/>
        </p:nvSpPr>
        <p:spPr>
          <a:xfrm>
            <a:off x="61833" y="-34061"/>
            <a:ext cx="2310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F3 EXPECTATIVAS</a:t>
            </a:r>
            <a:r>
              <a:rPr lang="pt-BR" sz="1400" dirty="0"/>
              <a:t>  </a:t>
            </a:r>
          </a:p>
          <a:p>
            <a:r>
              <a:rPr lang="pt-BR" sz="1400" dirty="0"/>
              <a:t>          FESTA JUNINA:</a:t>
            </a:r>
            <a:endParaRPr lang="pt-BR" dirty="0"/>
          </a:p>
        </p:txBody>
      </p:sp>
      <p:pic>
        <p:nvPicPr>
          <p:cNvPr id="91" name="Imagem 6" descr="evento.wmf">
            <a:extLst>
              <a:ext uri="{FF2B5EF4-FFF2-40B4-BE49-F238E27FC236}">
                <a16:creationId xmlns:a16="http://schemas.microsoft.com/office/drawing/2014/main" id="{91E1138B-8A27-024A-BDEC-C3AC5EB17DB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8430" y="276511"/>
            <a:ext cx="319114" cy="272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CaixaDeTexto 91">
            <a:extLst>
              <a:ext uri="{FF2B5EF4-FFF2-40B4-BE49-F238E27FC236}">
                <a16:creationId xmlns:a16="http://schemas.microsoft.com/office/drawing/2014/main" id="{B5241D5B-5E03-3645-BC89-D7295DF96410}"/>
              </a:ext>
            </a:extLst>
          </p:cNvPr>
          <p:cNvSpPr txBox="1"/>
          <p:nvPr/>
        </p:nvSpPr>
        <p:spPr>
          <a:xfrm>
            <a:off x="3043512" y="4473472"/>
            <a:ext cx="1148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TIRA GOSTOS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E301FE71-3410-4C48-ABC1-6B8A583B6EDC}"/>
              </a:ext>
            </a:extLst>
          </p:cNvPr>
          <p:cNvSpPr txBox="1"/>
          <p:nvPr/>
        </p:nvSpPr>
        <p:spPr>
          <a:xfrm>
            <a:off x="2916714" y="3585853"/>
            <a:ext cx="1010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QUADRILHA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D6650BB7-6DD8-3140-99EE-8BCE93418779}"/>
              </a:ext>
            </a:extLst>
          </p:cNvPr>
          <p:cNvSpPr txBox="1"/>
          <p:nvPr/>
        </p:nvSpPr>
        <p:spPr>
          <a:xfrm>
            <a:off x="2955324" y="1856368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PIPOCA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482339FE-68FD-BB4F-A7EE-E65CA1C0B98E}"/>
              </a:ext>
            </a:extLst>
          </p:cNvPr>
          <p:cNvSpPr txBox="1"/>
          <p:nvPr/>
        </p:nvSpPr>
        <p:spPr>
          <a:xfrm>
            <a:off x="2939650" y="2777689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FOGUEIRA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8ACBD581-F368-4044-BB93-EC35AF9115D4}"/>
              </a:ext>
            </a:extLst>
          </p:cNvPr>
          <p:cNvSpPr txBox="1"/>
          <p:nvPr/>
        </p:nvSpPr>
        <p:spPr>
          <a:xfrm>
            <a:off x="2989768" y="5389997"/>
            <a:ext cx="17315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BARRACAS DE JOGOS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DD8D9C90-C110-DA41-962C-B84C9B5A38B5}"/>
              </a:ext>
            </a:extLst>
          </p:cNvPr>
          <p:cNvSpPr txBox="1"/>
          <p:nvPr/>
        </p:nvSpPr>
        <p:spPr>
          <a:xfrm>
            <a:off x="2922282" y="2094943"/>
            <a:ext cx="16770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QUADRILHA INFANTIL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5A66FBE4-7A1C-4042-B451-95A7A510D0B0}"/>
              </a:ext>
            </a:extLst>
          </p:cNvPr>
          <p:cNvSpPr txBox="1"/>
          <p:nvPr/>
        </p:nvSpPr>
        <p:spPr>
          <a:xfrm>
            <a:off x="2891884" y="1570669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MAGICO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D2C21E55-2B3A-204B-9546-273D0B02C81B}"/>
              </a:ext>
            </a:extLst>
          </p:cNvPr>
          <p:cNvSpPr txBox="1"/>
          <p:nvPr/>
        </p:nvSpPr>
        <p:spPr>
          <a:xfrm>
            <a:off x="2936731" y="6101935"/>
            <a:ext cx="1388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ENCERRAMENTO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E69C6480-D180-C24D-AAF5-ABB0EB6DC6AD}"/>
              </a:ext>
            </a:extLst>
          </p:cNvPr>
          <p:cNvSpPr txBox="1"/>
          <p:nvPr/>
        </p:nvSpPr>
        <p:spPr>
          <a:xfrm>
            <a:off x="2915816" y="2492443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BANDA -02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4D7C4DE7-B1A5-A146-B43F-F7CE2E3148B8}"/>
              </a:ext>
            </a:extLst>
          </p:cNvPr>
          <p:cNvSpPr txBox="1"/>
          <p:nvPr/>
        </p:nvSpPr>
        <p:spPr>
          <a:xfrm>
            <a:off x="2863839" y="336066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FOGUEIRA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FB150703-228C-794E-96A6-8C9510CB65C9}"/>
              </a:ext>
            </a:extLst>
          </p:cNvPr>
          <p:cNvSpPr txBox="1"/>
          <p:nvPr/>
        </p:nvSpPr>
        <p:spPr>
          <a:xfrm>
            <a:off x="2910169" y="6327123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LIMPEZA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A470FE20-8F2B-9142-A7B9-D47E0CDE1FE3}"/>
              </a:ext>
            </a:extLst>
          </p:cNvPr>
          <p:cNvSpPr txBox="1"/>
          <p:nvPr/>
        </p:nvSpPr>
        <p:spPr>
          <a:xfrm>
            <a:off x="2929316" y="5110715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SHOW PRINCIPAL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73F83BB1-B18C-4A45-8B36-A40B73E6B99E}"/>
              </a:ext>
            </a:extLst>
          </p:cNvPr>
          <p:cNvSpPr txBox="1"/>
          <p:nvPr/>
        </p:nvSpPr>
        <p:spPr>
          <a:xfrm>
            <a:off x="2976256" y="42268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CASAMENTO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7F9BD5A9-1DB4-EE46-BBB7-B66901E8FA97}"/>
              </a:ext>
            </a:extLst>
          </p:cNvPr>
          <p:cNvSpPr txBox="1"/>
          <p:nvPr/>
        </p:nvSpPr>
        <p:spPr>
          <a:xfrm>
            <a:off x="2961806" y="4652070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FILMAGEM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AF9B968F-6B67-DF42-9A86-51A63B7C720B}"/>
              </a:ext>
            </a:extLst>
          </p:cNvPr>
          <p:cNvSpPr txBox="1"/>
          <p:nvPr/>
        </p:nvSpPr>
        <p:spPr>
          <a:xfrm>
            <a:off x="2902194" y="3837650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CORREIO ELEGANTE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83A3536B-99C6-3747-9F0A-350B29A8D6D0}"/>
              </a:ext>
            </a:extLst>
          </p:cNvPr>
          <p:cNvSpPr txBox="1"/>
          <p:nvPr/>
        </p:nvSpPr>
        <p:spPr>
          <a:xfrm>
            <a:off x="2917682" y="5632782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FOGOS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0B71A058-61C5-F440-9926-5F5DE737689B}"/>
              </a:ext>
            </a:extLst>
          </p:cNvPr>
          <p:cNvSpPr txBox="1"/>
          <p:nvPr/>
        </p:nvSpPr>
        <p:spPr>
          <a:xfrm>
            <a:off x="2942568" y="3029005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CORREIO ELEGANTE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9CAFB3E6-4218-BB47-B65D-41FBF05FB3AD}"/>
              </a:ext>
            </a:extLst>
          </p:cNvPr>
          <p:cNvSpPr txBox="1"/>
          <p:nvPr/>
        </p:nvSpPr>
        <p:spPr>
          <a:xfrm>
            <a:off x="2917430" y="6523219"/>
            <a:ext cx="1851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TRANSPORTE PESSOAL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700D127C-2796-FE47-A7AC-9193EBD0EC9D}"/>
              </a:ext>
            </a:extLst>
          </p:cNvPr>
          <p:cNvSpPr txBox="1"/>
          <p:nvPr/>
        </p:nvSpPr>
        <p:spPr>
          <a:xfrm>
            <a:off x="4834627" y="6093296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E4DF88B1-D2D1-9A43-801C-075715507BB4}"/>
              </a:ext>
            </a:extLst>
          </p:cNvPr>
          <p:cNvSpPr txBox="1"/>
          <p:nvPr/>
        </p:nvSpPr>
        <p:spPr>
          <a:xfrm>
            <a:off x="4836241" y="6309320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476D0B0A-46C3-834D-A6FC-760FA0292A2C}"/>
              </a:ext>
            </a:extLst>
          </p:cNvPr>
          <p:cNvSpPr txBox="1"/>
          <p:nvPr/>
        </p:nvSpPr>
        <p:spPr>
          <a:xfrm>
            <a:off x="4788024" y="6498922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E1 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65421F93-F51A-2846-9DD9-E3BE80A0E11D}"/>
              </a:ext>
            </a:extLst>
          </p:cNvPr>
          <p:cNvSpPr txBox="1"/>
          <p:nvPr/>
        </p:nvSpPr>
        <p:spPr>
          <a:xfrm>
            <a:off x="4779501" y="5138028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1BBB6EF4-DABC-E644-8585-17C47D1C7936}"/>
              </a:ext>
            </a:extLst>
          </p:cNvPr>
          <p:cNvSpPr txBox="1"/>
          <p:nvPr/>
        </p:nvSpPr>
        <p:spPr>
          <a:xfrm>
            <a:off x="4781115" y="5354052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 – E4 – E5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34D7400C-1498-3A48-B835-4E4CD97796EE}"/>
              </a:ext>
            </a:extLst>
          </p:cNvPr>
          <p:cNvSpPr txBox="1"/>
          <p:nvPr/>
        </p:nvSpPr>
        <p:spPr>
          <a:xfrm>
            <a:off x="4732898" y="5543654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E7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00BDA48F-B736-DC44-99B7-49B860B67751}"/>
              </a:ext>
            </a:extLst>
          </p:cNvPr>
          <p:cNvSpPr txBox="1"/>
          <p:nvPr/>
        </p:nvSpPr>
        <p:spPr>
          <a:xfrm>
            <a:off x="4762619" y="4293096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AB756E18-2D0E-CE46-B640-E3B7F4BC61A8}"/>
              </a:ext>
            </a:extLst>
          </p:cNvPr>
          <p:cNvSpPr txBox="1"/>
          <p:nvPr/>
        </p:nvSpPr>
        <p:spPr>
          <a:xfrm>
            <a:off x="4764233" y="4509120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 – E4 – E5</a:t>
            </a: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3F44DFFD-9473-2642-8A55-B194151C847F}"/>
              </a:ext>
            </a:extLst>
          </p:cNvPr>
          <p:cNvSpPr txBox="1"/>
          <p:nvPr/>
        </p:nvSpPr>
        <p:spPr>
          <a:xfrm>
            <a:off x="4716016" y="4698722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E1 – E3 –E7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7A7C0CB4-2E0D-064C-9A23-97A48A1DE680}"/>
              </a:ext>
            </a:extLst>
          </p:cNvPr>
          <p:cNvSpPr txBox="1"/>
          <p:nvPr/>
        </p:nvSpPr>
        <p:spPr>
          <a:xfrm>
            <a:off x="4836241" y="3553852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E5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9A8755ED-2D85-1446-979A-095BF9D130CA}"/>
              </a:ext>
            </a:extLst>
          </p:cNvPr>
          <p:cNvSpPr txBox="1"/>
          <p:nvPr/>
        </p:nvSpPr>
        <p:spPr>
          <a:xfrm>
            <a:off x="4788024" y="3743454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E6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0848E590-E251-D24D-9E33-7D337D4821A2}"/>
              </a:ext>
            </a:extLst>
          </p:cNvPr>
          <p:cNvSpPr txBox="1"/>
          <p:nvPr/>
        </p:nvSpPr>
        <p:spPr>
          <a:xfrm>
            <a:off x="4834627" y="2564904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E7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213EBD62-9AB8-A849-BEB8-1FE52610C4A6}"/>
              </a:ext>
            </a:extLst>
          </p:cNvPr>
          <p:cNvSpPr txBox="1"/>
          <p:nvPr/>
        </p:nvSpPr>
        <p:spPr>
          <a:xfrm>
            <a:off x="4836241" y="2780928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 – E4 – E5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8711FBA5-66AA-FB44-BC33-118397A26316}"/>
              </a:ext>
            </a:extLst>
          </p:cNvPr>
          <p:cNvSpPr txBox="1"/>
          <p:nvPr/>
        </p:nvSpPr>
        <p:spPr>
          <a:xfrm>
            <a:off x="4788024" y="297053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E7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33920DE8-E614-474B-9B97-A6687714EF3B}"/>
              </a:ext>
            </a:extLst>
          </p:cNvPr>
          <p:cNvSpPr txBox="1"/>
          <p:nvPr/>
        </p:nvSpPr>
        <p:spPr>
          <a:xfrm>
            <a:off x="4834627" y="1609636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96BBBBCA-55A9-F74B-B93E-0BB0FA895E38}"/>
              </a:ext>
            </a:extLst>
          </p:cNvPr>
          <p:cNvSpPr txBox="1"/>
          <p:nvPr/>
        </p:nvSpPr>
        <p:spPr>
          <a:xfrm>
            <a:off x="4836241" y="182566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 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10D13F58-6D28-384B-A732-71D19A78BFDE}"/>
              </a:ext>
            </a:extLst>
          </p:cNvPr>
          <p:cNvSpPr txBox="1"/>
          <p:nvPr/>
        </p:nvSpPr>
        <p:spPr>
          <a:xfrm>
            <a:off x="4788024" y="2015262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E3 </a:t>
            </a:r>
          </a:p>
        </p:txBody>
      </p: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88A2342A-40AC-1B4F-9B61-AC9FB9E81696}"/>
              </a:ext>
            </a:extLst>
          </p:cNvPr>
          <p:cNvSpPr txBox="1"/>
          <p:nvPr/>
        </p:nvSpPr>
        <p:spPr>
          <a:xfrm>
            <a:off x="4860032" y="3311406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 – E4 – E6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D05E4868-52E5-364F-84E9-F944DFBC5310}"/>
              </a:ext>
            </a:extLst>
          </p:cNvPr>
          <p:cNvSpPr txBox="1"/>
          <p:nvPr/>
        </p:nvSpPr>
        <p:spPr>
          <a:xfrm>
            <a:off x="6332263" y="1609636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PEDRO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59984BC1-3B44-654A-A0E3-37120E4D2A9C}"/>
              </a:ext>
            </a:extLst>
          </p:cNvPr>
          <p:cNvSpPr txBox="1"/>
          <p:nvPr/>
        </p:nvSpPr>
        <p:spPr>
          <a:xfrm>
            <a:off x="6333877" y="1825660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SHANA</a:t>
            </a:r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CDE383AB-DFEA-2B4B-98F3-F988237E36BE}"/>
              </a:ext>
            </a:extLst>
          </p:cNvPr>
          <p:cNvSpPr txBox="1"/>
          <p:nvPr/>
        </p:nvSpPr>
        <p:spPr>
          <a:xfrm>
            <a:off x="6285660" y="2015262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MARIA</a:t>
            </a: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C37D766B-0156-9D44-A499-E8F973C6DA5E}"/>
              </a:ext>
            </a:extLst>
          </p:cNvPr>
          <p:cNvSpPr txBox="1"/>
          <p:nvPr/>
        </p:nvSpPr>
        <p:spPr>
          <a:xfrm>
            <a:off x="6346795" y="2545740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PEDRO</a:t>
            </a:r>
          </a:p>
        </p:txBody>
      </p: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32878FCB-1DBD-1D44-9997-A95CC4E53ADB}"/>
              </a:ext>
            </a:extLst>
          </p:cNvPr>
          <p:cNvSpPr txBox="1"/>
          <p:nvPr/>
        </p:nvSpPr>
        <p:spPr>
          <a:xfrm>
            <a:off x="6348409" y="2761764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SHANA</a:t>
            </a:r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4B1E7006-AE1A-2840-BE1F-1A666273DE49}"/>
              </a:ext>
            </a:extLst>
          </p:cNvPr>
          <p:cNvSpPr txBox="1"/>
          <p:nvPr/>
        </p:nvSpPr>
        <p:spPr>
          <a:xfrm>
            <a:off x="6300192" y="2951366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MARIA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272D0CEA-0BA5-3144-A8FD-D3F1F98F0833}"/>
              </a:ext>
            </a:extLst>
          </p:cNvPr>
          <p:cNvSpPr txBox="1"/>
          <p:nvPr/>
        </p:nvSpPr>
        <p:spPr>
          <a:xfrm>
            <a:off x="6274787" y="607413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PEDRO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2EC547F7-8394-5544-806D-4F1E98BEF86F}"/>
              </a:ext>
            </a:extLst>
          </p:cNvPr>
          <p:cNvSpPr txBox="1"/>
          <p:nvPr/>
        </p:nvSpPr>
        <p:spPr>
          <a:xfrm>
            <a:off x="6276401" y="6290156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SHANA</a:t>
            </a:r>
          </a:p>
        </p:txBody>
      </p: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4214DA51-5045-1E47-93E1-27D80C3E0821}"/>
              </a:ext>
            </a:extLst>
          </p:cNvPr>
          <p:cNvSpPr txBox="1"/>
          <p:nvPr/>
        </p:nvSpPr>
        <p:spPr>
          <a:xfrm>
            <a:off x="6228184" y="6479758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MARIA</a:t>
            </a:r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E63D1759-EC54-7742-8323-A1F1615CB6EB}"/>
              </a:ext>
            </a:extLst>
          </p:cNvPr>
          <p:cNvSpPr txBox="1"/>
          <p:nvPr/>
        </p:nvSpPr>
        <p:spPr>
          <a:xfrm>
            <a:off x="6260255" y="5210036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PEDRO</a:t>
            </a: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26DFB91F-7B6B-3443-B1C6-CBEE68E6797B}"/>
              </a:ext>
            </a:extLst>
          </p:cNvPr>
          <p:cNvSpPr txBox="1"/>
          <p:nvPr/>
        </p:nvSpPr>
        <p:spPr>
          <a:xfrm>
            <a:off x="6261869" y="5426060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SHANA</a:t>
            </a: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6AAE814A-2DCC-FD4A-84BB-2B53A69752DC}"/>
              </a:ext>
            </a:extLst>
          </p:cNvPr>
          <p:cNvSpPr txBox="1"/>
          <p:nvPr/>
        </p:nvSpPr>
        <p:spPr>
          <a:xfrm>
            <a:off x="6213652" y="5615662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MARIA</a:t>
            </a: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E64A2A87-9055-7D47-8889-6FE66E30C769}"/>
              </a:ext>
            </a:extLst>
          </p:cNvPr>
          <p:cNvSpPr txBox="1"/>
          <p:nvPr/>
        </p:nvSpPr>
        <p:spPr>
          <a:xfrm>
            <a:off x="6346795" y="3409836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PEDRO</a:t>
            </a:r>
          </a:p>
        </p:txBody>
      </p: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371966D3-7B89-EF49-AC60-1F80B6E41E91}"/>
              </a:ext>
            </a:extLst>
          </p:cNvPr>
          <p:cNvSpPr txBox="1"/>
          <p:nvPr/>
        </p:nvSpPr>
        <p:spPr>
          <a:xfrm>
            <a:off x="6348409" y="3625860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SHANA</a:t>
            </a:r>
          </a:p>
        </p:txBody>
      </p: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2D34C2C8-6B1A-4440-BCB5-DD5B5741A0A4}"/>
              </a:ext>
            </a:extLst>
          </p:cNvPr>
          <p:cNvSpPr txBox="1"/>
          <p:nvPr/>
        </p:nvSpPr>
        <p:spPr>
          <a:xfrm>
            <a:off x="6300192" y="3815462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MARIA</a:t>
            </a:r>
          </a:p>
        </p:txBody>
      </p:sp>
      <p:sp>
        <p:nvSpPr>
          <p:cNvPr id="144" name="CaixaDeTexto 143">
            <a:extLst>
              <a:ext uri="{FF2B5EF4-FFF2-40B4-BE49-F238E27FC236}">
                <a16:creationId xmlns:a16="http://schemas.microsoft.com/office/drawing/2014/main" id="{A1869AD0-B3BB-9645-9CD0-6121A7F8CEE4}"/>
              </a:ext>
            </a:extLst>
          </p:cNvPr>
          <p:cNvSpPr txBox="1"/>
          <p:nvPr/>
        </p:nvSpPr>
        <p:spPr>
          <a:xfrm>
            <a:off x="6332263" y="427393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PEDRO</a:t>
            </a:r>
          </a:p>
        </p:txBody>
      </p: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8A6219E1-492E-924F-A5C8-6DD19ACAA84C}"/>
              </a:ext>
            </a:extLst>
          </p:cNvPr>
          <p:cNvSpPr txBox="1"/>
          <p:nvPr/>
        </p:nvSpPr>
        <p:spPr>
          <a:xfrm>
            <a:off x="6333877" y="4489956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SHANA</a:t>
            </a:r>
          </a:p>
        </p:txBody>
      </p: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A310E049-9AC9-994F-A24D-16221D52E8EF}"/>
              </a:ext>
            </a:extLst>
          </p:cNvPr>
          <p:cNvSpPr txBox="1"/>
          <p:nvPr/>
        </p:nvSpPr>
        <p:spPr>
          <a:xfrm>
            <a:off x="6285660" y="4679558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MARIA</a:t>
            </a:r>
          </a:p>
        </p:txBody>
      </p: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188AE63C-7D2A-1A44-8500-78980D90CC28}"/>
              </a:ext>
            </a:extLst>
          </p:cNvPr>
          <p:cNvSpPr txBox="1"/>
          <p:nvPr/>
        </p:nvSpPr>
        <p:spPr>
          <a:xfrm>
            <a:off x="7498923" y="1609636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A4DB226E-19AD-EE45-B43D-F0FB0F806EEE}"/>
              </a:ext>
            </a:extLst>
          </p:cNvPr>
          <p:cNvSpPr txBox="1"/>
          <p:nvPr/>
        </p:nvSpPr>
        <p:spPr>
          <a:xfrm>
            <a:off x="7500537" y="1780074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D8394D65-2E1C-2041-BCCB-9F11F900064C}"/>
              </a:ext>
            </a:extLst>
          </p:cNvPr>
          <p:cNvSpPr txBox="1"/>
          <p:nvPr/>
        </p:nvSpPr>
        <p:spPr>
          <a:xfrm>
            <a:off x="7452320" y="2015262"/>
            <a:ext cx="1471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P2 P3 P4 P5 P6 P7</a:t>
            </a:r>
          </a:p>
        </p:txBody>
      </p: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5DF1F943-1B70-4845-9FCA-EB9D444C3EE0}"/>
              </a:ext>
            </a:extLst>
          </p:cNvPr>
          <p:cNvSpPr txBox="1"/>
          <p:nvPr/>
        </p:nvSpPr>
        <p:spPr>
          <a:xfrm>
            <a:off x="7570931" y="2492896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4BC6C193-5E7D-D544-BA80-DA6ED6262970}"/>
              </a:ext>
            </a:extLst>
          </p:cNvPr>
          <p:cNvSpPr txBox="1"/>
          <p:nvPr/>
        </p:nvSpPr>
        <p:spPr>
          <a:xfrm>
            <a:off x="7572545" y="2663334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39CC993A-D5CE-A042-AD3B-F4C8C8C78621}"/>
              </a:ext>
            </a:extLst>
          </p:cNvPr>
          <p:cNvSpPr txBox="1"/>
          <p:nvPr/>
        </p:nvSpPr>
        <p:spPr>
          <a:xfrm>
            <a:off x="7524328" y="2898522"/>
            <a:ext cx="1471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P2 P3 P4 P5 P6 P7</a:t>
            </a:r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354376D5-C024-8B4C-9CD9-F3948B1635FF}"/>
              </a:ext>
            </a:extLst>
          </p:cNvPr>
          <p:cNvSpPr txBox="1"/>
          <p:nvPr/>
        </p:nvSpPr>
        <p:spPr>
          <a:xfrm>
            <a:off x="7498923" y="3337828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8447BF7A-C8A5-2E4C-A7EF-1BED1BCA7BA4}"/>
              </a:ext>
            </a:extLst>
          </p:cNvPr>
          <p:cNvSpPr txBox="1"/>
          <p:nvPr/>
        </p:nvSpPr>
        <p:spPr>
          <a:xfrm>
            <a:off x="7500537" y="3508266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5ECBAAD8-20E7-C045-8CB5-FAC7A0E7876F}"/>
              </a:ext>
            </a:extLst>
          </p:cNvPr>
          <p:cNvSpPr txBox="1"/>
          <p:nvPr/>
        </p:nvSpPr>
        <p:spPr>
          <a:xfrm>
            <a:off x="7452320" y="3743454"/>
            <a:ext cx="1471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P2 P3 P4 P5 P6 P7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DAEE0446-C790-1C40-860E-B398424062EC}"/>
              </a:ext>
            </a:extLst>
          </p:cNvPr>
          <p:cNvSpPr txBox="1"/>
          <p:nvPr/>
        </p:nvSpPr>
        <p:spPr>
          <a:xfrm>
            <a:off x="7498923" y="4273932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9225389A-47A5-1747-BC7F-A2B84D02EDE3}"/>
              </a:ext>
            </a:extLst>
          </p:cNvPr>
          <p:cNvSpPr txBox="1"/>
          <p:nvPr/>
        </p:nvSpPr>
        <p:spPr>
          <a:xfrm>
            <a:off x="7500537" y="4444370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B637FC2E-CC90-A444-9B3C-23388DD48C5E}"/>
              </a:ext>
            </a:extLst>
          </p:cNvPr>
          <p:cNvSpPr txBox="1"/>
          <p:nvPr/>
        </p:nvSpPr>
        <p:spPr>
          <a:xfrm>
            <a:off x="7452320" y="4679558"/>
            <a:ext cx="1471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P2 P3 P4 P5 P6 P7</a:t>
            </a:r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B809BABF-71AF-2C40-A823-0CED8504B7E9}"/>
              </a:ext>
            </a:extLst>
          </p:cNvPr>
          <p:cNvSpPr txBox="1"/>
          <p:nvPr/>
        </p:nvSpPr>
        <p:spPr>
          <a:xfrm>
            <a:off x="7570931" y="5157192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37DB5786-94E8-FF4E-91F4-7437F17B60E4}"/>
              </a:ext>
            </a:extLst>
          </p:cNvPr>
          <p:cNvSpPr txBox="1"/>
          <p:nvPr/>
        </p:nvSpPr>
        <p:spPr>
          <a:xfrm>
            <a:off x="7572545" y="5327630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500F107E-B0A0-AE41-A76A-1E37B932A313}"/>
              </a:ext>
            </a:extLst>
          </p:cNvPr>
          <p:cNvSpPr txBox="1"/>
          <p:nvPr/>
        </p:nvSpPr>
        <p:spPr>
          <a:xfrm>
            <a:off x="7524328" y="5562818"/>
            <a:ext cx="1471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P2 P3 P4 P5 P6 P7</a:t>
            </a:r>
          </a:p>
        </p:txBody>
      </p:sp>
      <p:sp>
        <p:nvSpPr>
          <p:cNvPr id="162" name="CaixaDeTexto 161">
            <a:extLst>
              <a:ext uri="{FF2B5EF4-FFF2-40B4-BE49-F238E27FC236}">
                <a16:creationId xmlns:a16="http://schemas.microsoft.com/office/drawing/2014/main" id="{3A36A072-D535-6B4E-A3C9-35AF030900B2}"/>
              </a:ext>
            </a:extLst>
          </p:cNvPr>
          <p:cNvSpPr txBox="1"/>
          <p:nvPr/>
        </p:nvSpPr>
        <p:spPr>
          <a:xfrm>
            <a:off x="7498923" y="6002124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6F556D94-A1E4-3847-A5EF-FB1414A6D5EC}"/>
              </a:ext>
            </a:extLst>
          </p:cNvPr>
          <p:cNvSpPr txBox="1"/>
          <p:nvPr/>
        </p:nvSpPr>
        <p:spPr>
          <a:xfrm>
            <a:off x="7500537" y="6172562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64" name="CaixaDeTexto 163">
            <a:extLst>
              <a:ext uri="{FF2B5EF4-FFF2-40B4-BE49-F238E27FC236}">
                <a16:creationId xmlns:a16="http://schemas.microsoft.com/office/drawing/2014/main" id="{DA626611-908B-1A42-85BF-DC859887672A}"/>
              </a:ext>
            </a:extLst>
          </p:cNvPr>
          <p:cNvSpPr txBox="1"/>
          <p:nvPr/>
        </p:nvSpPr>
        <p:spPr>
          <a:xfrm>
            <a:off x="7452320" y="6407750"/>
            <a:ext cx="1471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P2 P3 P4 P5 P6 P7</a:t>
            </a:r>
          </a:p>
        </p:txBody>
      </p:sp>
    </p:spTree>
    <p:extLst>
      <p:ext uri="{BB962C8B-B14F-4D97-AF65-F5344CB8AC3E}">
        <p14:creationId xmlns:p14="http://schemas.microsoft.com/office/powerpoint/2010/main" val="3568231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 descr="bolinha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0965" y="160217"/>
            <a:ext cx="359387" cy="32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Imagem 4" descr="espaço.wm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4829126" y="160647"/>
            <a:ext cx="822994" cy="10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Imagem 6" descr="evento.w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674287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Imagem 8" descr="ovinho.w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44349" y="44624"/>
            <a:ext cx="255843" cy="415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9" descr="tempo.wmf">
            <a:extLst>
              <a:ext uri="{FF2B5EF4-FFF2-40B4-BE49-F238E27FC236}">
                <a16:creationId xmlns:a16="http://schemas.microsoft.com/office/drawing/2014/main" id="{F2A0DB5F-C20D-9A4E-A23B-9AC6D084696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9552" y="764704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Imagem 9" descr="tempo.wmf">
            <a:extLst>
              <a:ext uri="{FF2B5EF4-FFF2-40B4-BE49-F238E27FC236}">
                <a16:creationId xmlns:a16="http://schemas.microsoft.com/office/drawing/2014/main" id="{759CF466-AC13-B04A-A01B-33D93FCF5FF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9552" y="1700808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Imagem 9" descr="tempo.wmf">
            <a:extLst>
              <a:ext uri="{FF2B5EF4-FFF2-40B4-BE49-F238E27FC236}">
                <a16:creationId xmlns:a16="http://schemas.microsoft.com/office/drawing/2014/main" id="{B241AAC8-20D7-124B-A541-3C8C1A38DA8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1624" y="3425007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Imagem 9" descr="tempo.wmf">
            <a:extLst>
              <a:ext uri="{FF2B5EF4-FFF2-40B4-BE49-F238E27FC236}">
                <a16:creationId xmlns:a16="http://schemas.microsoft.com/office/drawing/2014/main" id="{1616160B-79A6-C14F-8DE5-0D0F9135577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626099" y="3446617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Imagem 9" descr="tempo.wmf">
            <a:extLst>
              <a:ext uri="{FF2B5EF4-FFF2-40B4-BE49-F238E27FC236}">
                <a16:creationId xmlns:a16="http://schemas.microsoft.com/office/drawing/2014/main" id="{AF8AF688-5755-B54A-A026-C6030C76E64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1624" y="2564904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Imagem 9" descr="tempo.wmf">
            <a:extLst>
              <a:ext uri="{FF2B5EF4-FFF2-40B4-BE49-F238E27FC236}">
                <a16:creationId xmlns:a16="http://schemas.microsoft.com/office/drawing/2014/main" id="{45D07872-5C6C-BD4A-A66C-4F75343ABAD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626099" y="3965952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Imagem 6" descr="evento.wmf">
            <a:extLst>
              <a:ext uri="{FF2B5EF4-FFF2-40B4-BE49-F238E27FC236}">
                <a16:creationId xmlns:a16="http://schemas.microsoft.com/office/drawing/2014/main" id="{4F3E9D1A-07FC-6E40-BA99-DC6A8ED2DF0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908720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Imagem 6" descr="evento.wmf">
            <a:extLst>
              <a:ext uri="{FF2B5EF4-FFF2-40B4-BE49-F238E27FC236}">
                <a16:creationId xmlns:a16="http://schemas.microsoft.com/office/drawing/2014/main" id="{2B6D479D-B50A-9042-96F8-25AEF511170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1124744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Imagem 6" descr="evento.wmf">
            <a:extLst>
              <a:ext uri="{FF2B5EF4-FFF2-40B4-BE49-F238E27FC236}">
                <a16:creationId xmlns:a16="http://schemas.microsoft.com/office/drawing/2014/main" id="{20BAB56E-A6E1-AF42-A170-E4BCBB1A58C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1581944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Imagem 6" descr="evento.wmf">
            <a:extLst>
              <a:ext uri="{FF2B5EF4-FFF2-40B4-BE49-F238E27FC236}">
                <a16:creationId xmlns:a16="http://schemas.microsoft.com/office/drawing/2014/main" id="{820F282E-0AF6-6A4C-B289-B93B8210B27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1826415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Imagem 6" descr="evento.wmf">
            <a:extLst>
              <a:ext uri="{FF2B5EF4-FFF2-40B4-BE49-F238E27FC236}">
                <a16:creationId xmlns:a16="http://schemas.microsoft.com/office/drawing/2014/main" id="{34166B56-C1FE-1846-A6C3-5E2C7903328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2060848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Imagem 6" descr="evento.wmf">
            <a:extLst>
              <a:ext uri="{FF2B5EF4-FFF2-40B4-BE49-F238E27FC236}">
                <a16:creationId xmlns:a16="http://schemas.microsoft.com/office/drawing/2014/main" id="{11A423FD-E402-394D-9A04-A3BEACBC57D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2492896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Imagem 6" descr="evento.wmf">
            <a:extLst>
              <a:ext uri="{FF2B5EF4-FFF2-40B4-BE49-F238E27FC236}">
                <a16:creationId xmlns:a16="http://schemas.microsoft.com/office/drawing/2014/main" id="{FF3E4ECC-264A-3646-BDF7-971D5D2462F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2727329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Imagem 6" descr="evento.wmf">
            <a:extLst>
              <a:ext uri="{FF2B5EF4-FFF2-40B4-BE49-F238E27FC236}">
                <a16:creationId xmlns:a16="http://schemas.microsoft.com/office/drawing/2014/main" id="{E0F6A580-B391-2D4E-86D7-30A35525ACC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2943353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Imagem 6" descr="evento.wmf">
            <a:extLst>
              <a:ext uri="{FF2B5EF4-FFF2-40B4-BE49-F238E27FC236}">
                <a16:creationId xmlns:a16="http://schemas.microsoft.com/office/drawing/2014/main" id="{77065AA2-B7FF-0C4F-9C54-9702368B1A3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3328545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Imagem 6" descr="evento.wmf">
            <a:extLst>
              <a:ext uri="{FF2B5EF4-FFF2-40B4-BE49-F238E27FC236}">
                <a16:creationId xmlns:a16="http://schemas.microsoft.com/office/drawing/2014/main" id="{1990C6B0-E166-7048-9707-F8CF4AE12DD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3573016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Imagem 6" descr="evento.wmf">
            <a:extLst>
              <a:ext uri="{FF2B5EF4-FFF2-40B4-BE49-F238E27FC236}">
                <a16:creationId xmlns:a16="http://schemas.microsoft.com/office/drawing/2014/main" id="{F33447A5-66F8-1445-A727-6911AC4FE4F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3807449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Imagem 6" descr="evento.wmf">
            <a:extLst>
              <a:ext uri="{FF2B5EF4-FFF2-40B4-BE49-F238E27FC236}">
                <a16:creationId xmlns:a16="http://schemas.microsoft.com/office/drawing/2014/main" id="{782AD717-133F-CC40-B3EA-19CF10DBEF8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3111" y="4237869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Imagem 9" descr="tempo.wmf">
            <a:extLst>
              <a:ext uri="{FF2B5EF4-FFF2-40B4-BE49-F238E27FC236}">
                <a16:creationId xmlns:a16="http://schemas.microsoft.com/office/drawing/2014/main" id="{256BC48D-68E5-1241-A010-0C5D884C7BA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0478" y="4328286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Imagem 9" descr="tempo.wmf">
            <a:extLst>
              <a:ext uri="{FF2B5EF4-FFF2-40B4-BE49-F238E27FC236}">
                <a16:creationId xmlns:a16="http://schemas.microsoft.com/office/drawing/2014/main" id="{A975C2AB-FE69-9E4C-A128-4BEC3239D8F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0478" y="5264390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Imagem 9" descr="tempo.wmf">
            <a:extLst>
              <a:ext uri="{FF2B5EF4-FFF2-40B4-BE49-F238E27FC236}">
                <a16:creationId xmlns:a16="http://schemas.microsoft.com/office/drawing/2014/main" id="{851324D2-B953-5F48-AD39-CD481243BC8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2550" y="6128486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Imagem 6" descr="evento.wmf">
            <a:extLst>
              <a:ext uri="{FF2B5EF4-FFF2-40B4-BE49-F238E27FC236}">
                <a16:creationId xmlns:a16="http://schemas.microsoft.com/office/drawing/2014/main" id="{40B109AB-094B-4047-BC66-1B070BFF6CA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3111" y="4472302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Imagem 6" descr="evento.wmf">
            <a:extLst>
              <a:ext uri="{FF2B5EF4-FFF2-40B4-BE49-F238E27FC236}">
                <a16:creationId xmlns:a16="http://schemas.microsoft.com/office/drawing/2014/main" id="{3D510954-3AA1-0246-A478-D78849622D2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3111" y="4688326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Imagem 6" descr="evento.wmf">
            <a:extLst>
              <a:ext uri="{FF2B5EF4-FFF2-40B4-BE49-F238E27FC236}">
                <a16:creationId xmlns:a16="http://schemas.microsoft.com/office/drawing/2014/main" id="{40939883-B2B5-C34A-823C-E9C21C0AE87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3111" y="5145526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Imagem 6" descr="evento.wmf">
            <a:extLst>
              <a:ext uri="{FF2B5EF4-FFF2-40B4-BE49-F238E27FC236}">
                <a16:creationId xmlns:a16="http://schemas.microsoft.com/office/drawing/2014/main" id="{5BDCC570-930E-2747-AF6F-44CD89BD26D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3111" y="5389997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Imagem 6" descr="evento.wmf">
            <a:extLst>
              <a:ext uri="{FF2B5EF4-FFF2-40B4-BE49-F238E27FC236}">
                <a16:creationId xmlns:a16="http://schemas.microsoft.com/office/drawing/2014/main" id="{2F33AADE-FE9E-8C49-BA0C-AF05513170F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3111" y="5624430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Imagem 6" descr="evento.wmf">
            <a:extLst>
              <a:ext uri="{FF2B5EF4-FFF2-40B4-BE49-F238E27FC236}">
                <a16:creationId xmlns:a16="http://schemas.microsoft.com/office/drawing/2014/main" id="{7337298C-3753-044E-B920-AD4015A872C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3111" y="6056478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Imagem 6" descr="evento.wmf">
            <a:extLst>
              <a:ext uri="{FF2B5EF4-FFF2-40B4-BE49-F238E27FC236}">
                <a16:creationId xmlns:a16="http://schemas.microsoft.com/office/drawing/2014/main" id="{E7BA7EF3-DA9C-6E4F-94C7-15255ED64DC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3111" y="6290911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Imagem 6" descr="evento.wmf">
            <a:extLst>
              <a:ext uri="{FF2B5EF4-FFF2-40B4-BE49-F238E27FC236}">
                <a16:creationId xmlns:a16="http://schemas.microsoft.com/office/drawing/2014/main" id="{DD3A68EE-63EE-4646-9C98-28381811878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3111" y="6506935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1B9CD38-19D7-1B4D-A8F1-A5EC18FBB972}"/>
              </a:ext>
            </a:extLst>
          </p:cNvPr>
          <p:cNvSpPr txBox="1"/>
          <p:nvPr/>
        </p:nvSpPr>
        <p:spPr>
          <a:xfrm>
            <a:off x="108633" y="83141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T1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C4284A8-B5B4-C544-83E4-F0C245D8F494}"/>
              </a:ext>
            </a:extLst>
          </p:cNvPr>
          <p:cNvSpPr/>
          <p:nvPr/>
        </p:nvSpPr>
        <p:spPr>
          <a:xfrm>
            <a:off x="127625" y="1745620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T2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A6428C-1EFC-6D45-B4FE-B5C5B52D93AA}"/>
              </a:ext>
            </a:extLst>
          </p:cNvPr>
          <p:cNvSpPr/>
          <p:nvPr/>
        </p:nvSpPr>
        <p:spPr>
          <a:xfrm>
            <a:off x="106339" y="256490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T3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06428DA-4EA7-E54F-B9DD-FD3675F8E62B}"/>
              </a:ext>
            </a:extLst>
          </p:cNvPr>
          <p:cNvSpPr/>
          <p:nvPr/>
        </p:nvSpPr>
        <p:spPr>
          <a:xfrm>
            <a:off x="85582" y="3472325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T4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FC8A562-8487-484E-9468-C3C7D93E0EF2}"/>
              </a:ext>
            </a:extLst>
          </p:cNvPr>
          <p:cNvSpPr/>
          <p:nvPr/>
        </p:nvSpPr>
        <p:spPr>
          <a:xfrm>
            <a:off x="127625" y="4355812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T5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3141C56-6B90-5C4C-B959-91CB7165B2A7}"/>
              </a:ext>
            </a:extLst>
          </p:cNvPr>
          <p:cNvSpPr/>
          <p:nvPr/>
        </p:nvSpPr>
        <p:spPr>
          <a:xfrm>
            <a:off x="168551" y="5255098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T6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589668B-01E3-EC4B-9A43-2DB14879307E}"/>
              </a:ext>
            </a:extLst>
          </p:cNvPr>
          <p:cNvSpPr/>
          <p:nvPr/>
        </p:nvSpPr>
        <p:spPr>
          <a:xfrm>
            <a:off x="157590" y="6185950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T7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FE1533-75D5-9F4D-B5C3-A9871B18E21E}"/>
              </a:ext>
            </a:extLst>
          </p:cNvPr>
          <p:cNvSpPr txBox="1"/>
          <p:nvPr/>
        </p:nvSpPr>
        <p:spPr>
          <a:xfrm>
            <a:off x="2862225" y="719118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BANDA 01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0BA0D266-9F72-D34D-AE58-A6252D87B2A2}"/>
              </a:ext>
            </a:extLst>
          </p:cNvPr>
          <p:cNvSpPr txBox="1"/>
          <p:nvPr/>
        </p:nvSpPr>
        <p:spPr>
          <a:xfrm>
            <a:off x="2863839" y="935142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PIPOCA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5C8D55DF-0578-7B4A-B538-5C156E82436F}"/>
              </a:ext>
            </a:extLst>
          </p:cNvPr>
          <p:cNvSpPr txBox="1"/>
          <p:nvPr/>
        </p:nvSpPr>
        <p:spPr>
          <a:xfrm>
            <a:off x="2815622" y="1124744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CERVEJA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101F317-3D17-194F-AD63-623ED297D34E}"/>
              </a:ext>
            </a:extLst>
          </p:cNvPr>
          <p:cNvSpPr txBox="1"/>
          <p:nvPr/>
        </p:nvSpPr>
        <p:spPr>
          <a:xfrm>
            <a:off x="4799067" y="271681"/>
            <a:ext cx="925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ESPAÇOS</a:t>
            </a:r>
            <a:endParaRPr lang="pt-BR" b="1" dirty="0"/>
          </a:p>
        </p:txBody>
      </p:sp>
      <p:pic>
        <p:nvPicPr>
          <p:cNvPr id="67" name="Imagem 4" descr="espaço.wmf">
            <a:extLst>
              <a:ext uri="{FF2B5EF4-FFF2-40B4-BE49-F238E27FC236}">
                <a16:creationId xmlns:a16="http://schemas.microsoft.com/office/drawing/2014/main" id="{0F1694E8-A7C5-714B-A9F5-0A9635C5ABE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 flipV="1">
            <a:off x="818447" y="3131831"/>
            <a:ext cx="7461387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Imagem 4" descr="espaço.wmf">
            <a:extLst>
              <a:ext uri="{FF2B5EF4-FFF2-40B4-BE49-F238E27FC236}">
                <a16:creationId xmlns:a16="http://schemas.microsoft.com/office/drawing/2014/main" id="{B61A929E-7E21-AD46-8201-55307CF6E6C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 flipV="1">
            <a:off x="2186599" y="3284231"/>
            <a:ext cx="7461387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Imagem 4" descr="espaço.wmf">
            <a:extLst>
              <a:ext uri="{FF2B5EF4-FFF2-40B4-BE49-F238E27FC236}">
                <a16:creationId xmlns:a16="http://schemas.microsoft.com/office/drawing/2014/main" id="{0266FC0E-6624-3C43-9F20-3D6FDACD205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 flipV="1">
            <a:off x="3528462" y="3449465"/>
            <a:ext cx="7461387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CaixaDeTexto 69">
            <a:extLst>
              <a:ext uri="{FF2B5EF4-FFF2-40B4-BE49-F238E27FC236}">
                <a16:creationId xmlns:a16="http://schemas.microsoft.com/office/drawing/2014/main" id="{2E28F3FC-B78D-D04F-A254-E7041076CA67}"/>
              </a:ext>
            </a:extLst>
          </p:cNvPr>
          <p:cNvSpPr txBox="1"/>
          <p:nvPr/>
        </p:nvSpPr>
        <p:spPr>
          <a:xfrm>
            <a:off x="6334893" y="188640"/>
            <a:ext cx="757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PILOTO</a:t>
            </a:r>
            <a:endParaRPr lang="pt-BR" b="1" dirty="0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A1516BEE-32E6-3043-B0D8-1DAD1180DA69}"/>
              </a:ext>
            </a:extLst>
          </p:cNvPr>
          <p:cNvSpPr txBox="1"/>
          <p:nvPr/>
        </p:nvSpPr>
        <p:spPr>
          <a:xfrm>
            <a:off x="7747384" y="238171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PÚBLICO</a:t>
            </a:r>
            <a:endParaRPr lang="pt-BR" b="1" dirty="0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58B96A91-ED57-1144-BB77-2DFBE82D2551}"/>
              </a:ext>
            </a:extLst>
          </p:cNvPr>
          <p:cNvSpPr txBox="1"/>
          <p:nvPr/>
        </p:nvSpPr>
        <p:spPr>
          <a:xfrm>
            <a:off x="4851509" y="692696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AB8E7FCF-2366-BA4F-B4E1-4D3848241142}"/>
              </a:ext>
            </a:extLst>
          </p:cNvPr>
          <p:cNvSpPr txBox="1"/>
          <p:nvPr/>
        </p:nvSpPr>
        <p:spPr>
          <a:xfrm>
            <a:off x="4853123" y="908720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 – E4 – E5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88D89292-70D9-7F43-9AA4-501EB161B79E}"/>
              </a:ext>
            </a:extLst>
          </p:cNvPr>
          <p:cNvSpPr txBox="1"/>
          <p:nvPr/>
        </p:nvSpPr>
        <p:spPr>
          <a:xfrm>
            <a:off x="4804906" y="1098322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E1 – E3 –E7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27CBA9B-2722-164E-B871-F7C58FAC7985}"/>
              </a:ext>
            </a:extLst>
          </p:cNvPr>
          <p:cNvSpPr txBox="1"/>
          <p:nvPr/>
        </p:nvSpPr>
        <p:spPr>
          <a:xfrm>
            <a:off x="7591283" y="692696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A58BC487-A301-F04B-BD68-0EE054322EFC}"/>
              </a:ext>
            </a:extLst>
          </p:cNvPr>
          <p:cNvSpPr txBox="1"/>
          <p:nvPr/>
        </p:nvSpPr>
        <p:spPr>
          <a:xfrm>
            <a:off x="7592897" y="863134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D7EFDF5A-9264-9D4E-B6B0-A48A4EDDA4A9}"/>
              </a:ext>
            </a:extLst>
          </p:cNvPr>
          <p:cNvSpPr txBox="1"/>
          <p:nvPr/>
        </p:nvSpPr>
        <p:spPr>
          <a:xfrm>
            <a:off x="7544680" y="1098322"/>
            <a:ext cx="1471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P2 P3 P4 P5 P6 P7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8D3780AA-589B-6547-BEC6-F52095339FA4}"/>
              </a:ext>
            </a:extLst>
          </p:cNvPr>
          <p:cNvSpPr txBox="1"/>
          <p:nvPr/>
        </p:nvSpPr>
        <p:spPr>
          <a:xfrm>
            <a:off x="6295139" y="692696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PEDRO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09DB81E-3E0B-6545-92A0-141D883B7EE9}"/>
              </a:ext>
            </a:extLst>
          </p:cNvPr>
          <p:cNvSpPr txBox="1"/>
          <p:nvPr/>
        </p:nvSpPr>
        <p:spPr>
          <a:xfrm>
            <a:off x="6296753" y="908720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SHANA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9F6D9F6F-89C9-8540-B033-1959AEF3D562}"/>
              </a:ext>
            </a:extLst>
          </p:cNvPr>
          <p:cNvSpPr txBox="1"/>
          <p:nvPr/>
        </p:nvSpPr>
        <p:spPr>
          <a:xfrm>
            <a:off x="6248536" y="1098322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MARIA</a:t>
            </a:r>
          </a:p>
        </p:txBody>
      </p:sp>
      <p:pic>
        <p:nvPicPr>
          <p:cNvPr id="81" name="Imagem 4" descr="espaço.wmf">
            <a:extLst>
              <a:ext uri="{FF2B5EF4-FFF2-40B4-BE49-F238E27FC236}">
                <a16:creationId xmlns:a16="http://schemas.microsoft.com/office/drawing/2014/main" id="{3AE00757-B15A-0041-934F-EBDB72B6926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85582" y="566501"/>
            <a:ext cx="9058418" cy="5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" name="Imagem 4" descr="espaço.wmf">
            <a:extLst>
              <a:ext uri="{FF2B5EF4-FFF2-40B4-BE49-F238E27FC236}">
                <a16:creationId xmlns:a16="http://schemas.microsoft.com/office/drawing/2014/main" id="{E27215C7-3E34-3149-B6EE-17B86B56303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 flipV="1">
            <a:off x="-1417871" y="2938902"/>
            <a:ext cx="7461387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" name="Imagem 6" descr="evento.wmf">
            <a:extLst>
              <a:ext uri="{FF2B5EF4-FFF2-40B4-BE49-F238E27FC236}">
                <a16:creationId xmlns:a16="http://schemas.microsoft.com/office/drawing/2014/main" id="{ABBF7B8D-8D0E-FC44-8635-96D0E8026CE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188640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CaixaDeTexto 84">
            <a:extLst>
              <a:ext uri="{FF2B5EF4-FFF2-40B4-BE49-F238E27FC236}">
                <a16:creationId xmlns:a16="http://schemas.microsoft.com/office/drawing/2014/main" id="{53F91E51-651F-1445-9DCA-DF4090927CBF}"/>
              </a:ext>
            </a:extLst>
          </p:cNvPr>
          <p:cNvSpPr txBox="1"/>
          <p:nvPr/>
        </p:nvSpPr>
        <p:spPr>
          <a:xfrm>
            <a:off x="3006241" y="199673"/>
            <a:ext cx="917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EVENTOS</a:t>
            </a:r>
            <a:endParaRPr lang="pt-BR" b="1" dirty="0"/>
          </a:p>
        </p:txBody>
      </p:sp>
      <p:pic>
        <p:nvPicPr>
          <p:cNvPr id="66" name="Imagem 4" descr="espaço.wmf">
            <a:extLst>
              <a:ext uri="{FF2B5EF4-FFF2-40B4-BE49-F238E27FC236}">
                <a16:creationId xmlns:a16="http://schemas.microsoft.com/office/drawing/2014/main" id="{8E73BECE-2342-DA4E-84E3-ECB9CC126C4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0" y="6789715"/>
            <a:ext cx="9058418" cy="5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" name="Imagem 4" descr="espaço.wmf">
            <a:extLst>
              <a:ext uri="{FF2B5EF4-FFF2-40B4-BE49-F238E27FC236}">
                <a16:creationId xmlns:a16="http://schemas.microsoft.com/office/drawing/2014/main" id="{5CD5E3F4-1F21-BC4A-A792-50755C03EE8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43260" y="1363498"/>
            <a:ext cx="9058418" cy="5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Imagem 4" descr="espaço.wmf">
            <a:extLst>
              <a:ext uri="{FF2B5EF4-FFF2-40B4-BE49-F238E27FC236}">
                <a16:creationId xmlns:a16="http://schemas.microsoft.com/office/drawing/2014/main" id="{6077F4EB-45CA-D840-A909-26018EBA45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61833" y="2374652"/>
            <a:ext cx="9058418" cy="5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" name="Imagem 4" descr="espaço.wmf">
            <a:extLst>
              <a:ext uri="{FF2B5EF4-FFF2-40B4-BE49-F238E27FC236}">
                <a16:creationId xmlns:a16="http://schemas.microsoft.com/office/drawing/2014/main" id="{98C99F07-B389-A04D-8B16-8EE7D0485DA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-42043" y="3229479"/>
            <a:ext cx="9058418" cy="5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Imagem 4" descr="espaço.wmf">
            <a:extLst>
              <a:ext uri="{FF2B5EF4-FFF2-40B4-BE49-F238E27FC236}">
                <a16:creationId xmlns:a16="http://schemas.microsoft.com/office/drawing/2014/main" id="{16B8859E-779C-B747-B9F5-11319D0FEFA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42791" y="4109840"/>
            <a:ext cx="9058418" cy="5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" name="Imagem 4" descr="espaço.wmf">
            <a:extLst>
              <a:ext uri="{FF2B5EF4-FFF2-40B4-BE49-F238E27FC236}">
                <a16:creationId xmlns:a16="http://schemas.microsoft.com/office/drawing/2014/main" id="{F5CBAFB6-86A4-4944-BD7C-59AAA2E9B5E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0" y="5073121"/>
            <a:ext cx="9058418" cy="5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Imagem 4" descr="espaço.wmf">
            <a:extLst>
              <a:ext uri="{FF2B5EF4-FFF2-40B4-BE49-F238E27FC236}">
                <a16:creationId xmlns:a16="http://schemas.microsoft.com/office/drawing/2014/main" id="{7962DEB6-D713-194A-83EC-3C1BA5ED5DB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75085" y="5914421"/>
            <a:ext cx="9058418" cy="5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5671276-EA58-3C4B-8EE0-8BBD400F1F74}"/>
              </a:ext>
            </a:extLst>
          </p:cNvPr>
          <p:cNvSpPr txBox="1"/>
          <p:nvPr/>
        </p:nvSpPr>
        <p:spPr>
          <a:xfrm>
            <a:off x="193498" y="-48605"/>
            <a:ext cx="1946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F4  INOVAÇÃO:</a:t>
            </a:r>
            <a:r>
              <a:rPr lang="pt-BR" sz="1400" dirty="0"/>
              <a:t>  </a:t>
            </a:r>
          </a:p>
          <a:p>
            <a:r>
              <a:rPr lang="pt-BR" sz="1400" dirty="0"/>
              <a:t>      FESTA JUNINA:</a:t>
            </a:r>
            <a:endParaRPr lang="pt-BR" dirty="0"/>
          </a:p>
        </p:txBody>
      </p:sp>
      <p:pic>
        <p:nvPicPr>
          <p:cNvPr id="91" name="Imagem 6" descr="evento.wmf">
            <a:extLst>
              <a:ext uri="{FF2B5EF4-FFF2-40B4-BE49-F238E27FC236}">
                <a16:creationId xmlns:a16="http://schemas.microsoft.com/office/drawing/2014/main" id="{91E1138B-8A27-024A-BDEC-C3AC5EB17DB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8430" y="276511"/>
            <a:ext cx="319114" cy="272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CaixaDeTexto 91">
            <a:extLst>
              <a:ext uri="{FF2B5EF4-FFF2-40B4-BE49-F238E27FC236}">
                <a16:creationId xmlns:a16="http://schemas.microsoft.com/office/drawing/2014/main" id="{B5241D5B-5E03-3645-BC89-D7295DF96410}"/>
              </a:ext>
            </a:extLst>
          </p:cNvPr>
          <p:cNvSpPr txBox="1"/>
          <p:nvPr/>
        </p:nvSpPr>
        <p:spPr>
          <a:xfrm>
            <a:off x="3043512" y="4473472"/>
            <a:ext cx="1148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TIRA GOSTOS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E301FE71-3410-4C48-ABC1-6B8A583B6EDC}"/>
              </a:ext>
            </a:extLst>
          </p:cNvPr>
          <p:cNvSpPr txBox="1"/>
          <p:nvPr/>
        </p:nvSpPr>
        <p:spPr>
          <a:xfrm>
            <a:off x="2916714" y="3585853"/>
            <a:ext cx="1010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QUADRILHA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D6650BB7-6DD8-3140-99EE-8BCE93418779}"/>
              </a:ext>
            </a:extLst>
          </p:cNvPr>
          <p:cNvSpPr txBox="1"/>
          <p:nvPr/>
        </p:nvSpPr>
        <p:spPr>
          <a:xfrm>
            <a:off x="2955324" y="1856368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PIPOCA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482339FE-68FD-BB4F-A7EE-E65CA1C0B98E}"/>
              </a:ext>
            </a:extLst>
          </p:cNvPr>
          <p:cNvSpPr txBox="1"/>
          <p:nvPr/>
        </p:nvSpPr>
        <p:spPr>
          <a:xfrm>
            <a:off x="2939650" y="2777689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FOGUEIRA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8ACBD581-F368-4044-BB93-EC35AF9115D4}"/>
              </a:ext>
            </a:extLst>
          </p:cNvPr>
          <p:cNvSpPr txBox="1"/>
          <p:nvPr/>
        </p:nvSpPr>
        <p:spPr>
          <a:xfrm>
            <a:off x="2989768" y="5389997"/>
            <a:ext cx="17315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BARRACAS DE JOGOS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DD8D9C90-C110-DA41-962C-B84C9B5A38B5}"/>
              </a:ext>
            </a:extLst>
          </p:cNvPr>
          <p:cNvSpPr txBox="1"/>
          <p:nvPr/>
        </p:nvSpPr>
        <p:spPr>
          <a:xfrm>
            <a:off x="2922282" y="2094943"/>
            <a:ext cx="16770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QUADRILHA INFANTIL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5A66FBE4-7A1C-4042-B451-95A7A510D0B0}"/>
              </a:ext>
            </a:extLst>
          </p:cNvPr>
          <p:cNvSpPr txBox="1"/>
          <p:nvPr/>
        </p:nvSpPr>
        <p:spPr>
          <a:xfrm>
            <a:off x="2891884" y="1570669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MAGICO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D2C21E55-2B3A-204B-9546-273D0B02C81B}"/>
              </a:ext>
            </a:extLst>
          </p:cNvPr>
          <p:cNvSpPr txBox="1"/>
          <p:nvPr/>
        </p:nvSpPr>
        <p:spPr>
          <a:xfrm>
            <a:off x="2936731" y="6101935"/>
            <a:ext cx="1388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ENCERRAMENTO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E69C6480-D180-C24D-AAF5-ABB0EB6DC6AD}"/>
              </a:ext>
            </a:extLst>
          </p:cNvPr>
          <p:cNvSpPr txBox="1"/>
          <p:nvPr/>
        </p:nvSpPr>
        <p:spPr>
          <a:xfrm>
            <a:off x="2915816" y="2492443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BANDA -02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4D7C4DE7-B1A5-A146-B43F-F7CE2E3148B8}"/>
              </a:ext>
            </a:extLst>
          </p:cNvPr>
          <p:cNvSpPr txBox="1"/>
          <p:nvPr/>
        </p:nvSpPr>
        <p:spPr>
          <a:xfrm>
            <a:off x="2863839" y="336066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FOGUEIRA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FB150703-228C-794E-96A6-8C9510CB65C9}"/>
              </a:ext>
            </a:extLst>
          </p:cNvPr>
          <p:cNvSpPr txBox="1"/>
          <p:nvPr/>
        </p:nvSpPr>
        <p:spPr>
          <a:xfrm>
            <a:off x="2910169" y="6327123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LIMPEZA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A470FE20-8F2B-9142-A7B9-D47E0CDE1FE3}"/>
              </a:ext>
            </a:extLst>
          </p:cNvPr>
          <p:cNvSpPr txBox="1"/>
          <p:nvPr/>
        </p:nvSpPr>
        <p:spPr>
          <a:xfrm>
            <a:off x="2929316" y="5110715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SHOW PRINCIPAL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73F83BB1-B18C-4A45-8B36-A40B73E6B99E}"/>
              </a:ext>
            </a:extLst>
          </p:cNvPr>
          <p:cNvSpPr txBox="1"/>
          <p:nvPr/>
        </p:nvSpPr>
        <p:spPr>
          <a:xfrm>
            <a:off x="2976256" y="42268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CASAMENTO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7F9BD5A9-1DB4-EE46-BBB7-B66901E8FA97}"/>
              </a:ext>
            </a:extLst>
          </p:cNvPr>
          <p:cNvSpPr txBox="1"/>
          <p:nvPr/>
        </p:nvSpPr>
        <p:spPr>
          <a:xfrm>
            <a:off x="2961806" y="4652070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FILMAGEM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AF9B968F-6B67-DF42-9A86-51A63B7C720B}"/>
              </a:ext>
            </a:extLst>
          </p:cNvPr>
          <p:cNvSpPr txBox="1"/>
          <p:nvPr/>
        </p:nvSpPr>
        <p:spPr>
          <a:xfrm>
            <a:off x="2902194" y="3837650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CORREIO ELEGANTE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83A3536B-99C6-3747-9F0A-350B29A8D6D0}"/>
              </a:ext>
            </a:extLst>
          </p:cNvPr>
          <p:cNvSpPr txBox="1"/>
          <p:nvPr/>
        </p:nvSpPr>
        <p:spPr>
          <a:xfrm>
            <a:off x="2917682" y="5632782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FOGOS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0B71A058-61C5-F440-9926-5F5DE737689B}"/>
              </a:ext>
            </a:extLst>
          </p:cNvPr>
          <p:cNvSpPr txBox="1"/>
          <p:nvPr/>
        </p:nvSpPr>
        <p:spPr>
          <a:xfrm>
            <a:off x="2942568" y="3029005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CORREIO ELEGANTE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9CAFB3E6-4218-BB47-B65D-41FBF05FB3AD}"/>
              </a:ext>
            </a:extLst>
          </p:cNvPr>
          <p:cNvSpPr txBox="1"/>
          <p:nvPr/>
        </p:nvSpPr>
        <p:spPr>
          <a:xfrm>
            <a:off x="2917430" y="6523219"/>
            <a:ext cx="1851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TRANSPORTE PESSOAL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700D127C-2796-FE47-A7AC-9193EBD0EC9D}"/>
              </a:ext>
            </a:extLst>
          </p:cNvPr>
          <p:cNvSpPr txBox="1"/>
          <p:nvPr/>
        </p:nvSpPr>
        <p:spPr>
          <a:xfrm>
            <a:off x="4834627" y="6093296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E4DF88B1-D2D1-9A43-801C-075715507BB4}"/>
              </a:ext>
            </a:extLst>
          </p:cNvPr>
          <p:cNvSpPr txBox="1"/>
          <p:nvPr/>
        </p:nvSpPr>
        <p:spPr>
          <a:xfrm>
            <a:off x="4836241" y="6309320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476D0B0A-46C3-834D-A6FC-760FA0292A2C}"/>
              </a:ext>
            </a:extLst>
          </p:cNvPr>
          <p:cNvSpPr txBox="1"/>
          <p:nvPr/>
        </p:nvSpPr>
        <p:spPr>
          <a:xfrm>
            <a:off x="4788024" y="6498922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E1 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65421F93-F51A-2846-9DD9-E3BE80A0E11D}"/>
              </a:ext>
            </a:extLst>
          </p:cNvPr>
          <p:cNvSpPr txBox="1"/>
          <p:nvPr/>
        </p:nvSpPr>
        <p:spPr>
          <a:xfrm>
            <a:off x="4779501" y="5138028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1BBB6EF4-DABC-E644-8585-17C47D1C7936}"/>
              </a:ext>
            </a:extLst>
          </p:cNvPr>
          <p:cNvSpPr txBox="1"/>
          <p:nvPr/>
        </p:nvSpPr>
        <p:spPr>
          <a:xfrm>
            <a:off x="4781115" y="5354052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 – E4 – E5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34D7400C-1498-3A48-B835-4E4CD97796EE}"/>
              </a:ext>
            </a:extLst>
          </p:cNvPr>
          <p:cNvSpPr txBox="1"/>
          <p:nvPr/>
        </p:nvSpPr>
        <p:spPr>
          <a:xfrm>
            <a:off x="4732898" y="5543654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E7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00BDA48F-B736-DC44-99B7-49B860B67751}"/>
              </a:ext>
            </a:extLst>
          </p:cNvPr>
          <p:cNvSpPr txBox="1"/>
          <p:nvPr/>
        </p:nvSpPr>
        <p:spPr>
          <a:xfrm>
            <a:off x="4762619" y="4293096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AB756E18-2D0E-CE46-B640-E3B7F4BC61A8}"/>
              </a:ext>
            </a:extLst>
          </p:cNvPr>
          <p:cNvSpPr txBox="1"/>
          <p:nvPr/>
        </p:nvSpPr>
        <p:spPr>
          <a:xfrm>
            <a:off x="4764233" y="4509120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 – E4 – E5</a:t>
            </a: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3F44DFFD-9473-2642-8A55-B194151C847F}"/>
              </a:ext>
            </a:extLst>
          </p:cNvPr>
          <p:cNvSpPr txBox="1"/>
          <p:nvPr/>
        </p:nvSpPr>
        <p:spPr>
          <a:xfrm>
            <a:off x="4716016" y="4698722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E1 – E3 –E7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7A7C0CB4-2E0D-064C-9A23-97A48A1DE680}"/>
              </a:ext>
            </a:extLst>
          </p:cNvPr>
          <p:cNvSpPr txBox="1"/>
          <p:nvPr/>
        </p:nvSpPr>
        <p:spPr>
          <a:xfrm>
            <a:off x="4836241" y="3553852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E5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9A8755ED-2D85-1446-979A-095BF9D130CA}"/>
              </a:ext>
            </a:extLst>
          </p:cNvPr>
          <p:cNvSpPr txBox="1"/>
          <p:nvPr/>
        </p:nvSpPr>
        <p:spPr>
          <a:xfrm>
            <a:off x="4788024" y="3743454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E6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0848E590-E251-D24D-9E33-7D337D4821A2}"/>
              </a:ext>
            </a:extLst>
          </p:cNvPr>
          <p:cNvSpPr txBox="1"/>
          <p:nvPr/>
        </p:nvSpPr>
        <p:spPr>
          <a:xfrm>
            <a:off x="4834627" y="2564904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E7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213EBD62-9AB8-A849-BEB8-1FE52610C4A6}"/>
              </a:ext>
            </a:extLst>
          </p:cNvPr>
          <p:cNvSpPr txBox="1"/>
          <p:nvPr/>
        </p:nvSpPr>
        <p:spPr>
          <a:xfrm>
            <a:off x="4836241" y="2780928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 – E4 – E5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8711FBA5-66AA-FB44-BC33-118397A26316}"/>
              </a:ext>
            </a:extLst>
          </p:cNvPr>
          <p:cNvSpPr txBox="1"/>
          <p:nvPr/>
        </p:nvSpPr>
        <p:spPr>
          <a:xfrm>
            <a:off x="4788024" y="297053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E7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33920DE8-E614-474B-9B97-A6687714EF3B}"/>
              </a:ext>
            </a:extLst>
          </p:cNvPr>
          <p:cNvSpPr txBox="1"/>
          <p:nvPr/>
        </p:nvSpPr>
        <p:spPr>
          <a:xfrm>
            <a:off x="4834627" y="1609636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96BBBBCA-55A9-F74B-B93E-0BB0FA895E38}"/>
              </a:ext>
            </a:extLst>
          </p:cNvPr>
          <p:cNvSpPr txBox="1"/>
          <p:nvPr/>
        </p:nvSpPr>
        <p:spPr>
          <a:xfrm>
            <a:off x="4836241" y="182566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 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10D13F58-6D28-384B-A732-71D19A78BFDE}"/>
              </a:ext>
            </a:extLst>
          </p:cNvPr>
          <p:cNvSpPr txBox="1"/>
          <p:nvPr/>
        </p:nvSpPr>
        <p:spPr>
          <a:xfrm>
            <a:off x="4788024" y="2015262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E3 </a:t>
            </a:r>
          </a:p>
        </p:txBody>
      </p: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88A2342A-40AC-1B4F-9B61-AC9FB9E81696}"/>
              </a:ext>
            </a:extLst>
          </p:cNvPr>
          <p:cNvSpPr txBox="1"/>
          <p:nvPr/>
        </p:nvSpPr>
        <p:spPr>
          <a:xfrm>
            <a:off x="4860032" y="3311406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 – E4 – E6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D05E4868-52E5-364F-84E9-F944DFBC5310}"/>
              </a:ext>
            </a:extLst>
          </p:cNvPr>
          <p:cNvSpPr txBox="1"/>
          <p:nvPr/>
        </p:nvSpPr>
        <p:spPr>
          <a:xfrm>
            <a:off x="6332263" y="1609636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PEDRO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59984BC1-3B44-654A-A0E3-37120E4D2A9C}"/>
              </a:ext>
            </a:extLst>
          </p:cNvPr>
          <p:cNvSpPr txBox="1"/>
          <p:nvPr/>
        </p:nvSpPr>
        <p:spPr>
          <a:xfrm>
            <a:off x="6333877" y="1825660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SHANA</a:t>
            </a:r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CDE383AB-DFEA-2B4B-98F3-F988237E36BE}"/>
              </a:ext>
            </a:extLst>
          </p:cNvPr>
          <p:cNvSpPr txBox="1"/>
          <p:nvPr/>
        </p:nvSpPr>
        <p:spPr>
          <a:xfrm>
            <a:off x="6285660" y="2015262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MARIA</a:t>
            </a: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C37D766B-0156-9D44-A499-E8F973C6DA5E}"/>
              </a:ext>
            </a:extLst>
          </p:cNvPr>
          <p:cNvSpPr txBox="1"/>
          <p:nvPr/>
        </p:nvSpPr>
        <p:spPr>
          <a:xfrm>
            <a:off x="6346795" y="2545740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PEDRO</a:t>
            </a:r>
          </a:p>
        </p:txBody>
      </p: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32878FCB-1DBD-1D44-9997-A95CC4E53ADB}"/>
              </a:ext>
            </a:extLst>
          </p:cNvPr>
          <p:cNvSpPr txBox="1"/>
          <p:nvPr/>
        </p:nvSpPr>
        <p:spPr>
          <a:xfrm>
            <a:off x="6348409" y="2761764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SHANA</a:t>
            </a:r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4B1E7006-AE1A-2840-BE1F-1A666273DE49}"/>
              </a:ext>
            </a:extLst>
          </p:cNvPr>
          <p:cNvSpPr txBox="1"/>
          <p:nvPr/>
        </p:nvSpPr>
        <p:spPr>
          <a:xfrm>
            <a:off x="6300192" y="2951366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MARIA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272D0CEA-0BA5-3144-A8FD-D3F1F98F0833}"/>
              </a:ext>
            </a:extLst>
          </p:cNvPr>
          <p:cNvSpPr txBox="1"/>
          <p:nvPr/>
        </p:nvSpPr>
        <p:spPr>
          <a:xfrm>
            <a:off x="6274787" y="607413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PEDRO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2EC547F7-8394-5544-806D-4F1E98BEF86F}"/>
              </a:ext>
            </a:extLst>
          </p:cNvPr>
          <p:cNvSpPr txBox="1"/>
          <p:nvPr/>
        </p:nvSpPr>
        <p:spPr>
          <a:xfrm>
            <a:off x="6276401" y="6290156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SHANA</a:t>
            </a:r>
          </a:p>
        </p:txBody>
      </p: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4214DA51-5045-1E47-93E1-27D80C3E0821}"/>
              </a:ext>
            </a:extLst>
          </p:cNvPr>
          <p:cNvSpPr txBox="1"/>
          <p:nvPr/>
        </p:nvSpPr>
        <p:spPr>
          <a:xfrm>
            <a:off x="6228184" y="6479758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MARIA</a:t>
            </a:r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E63D1759-EC54-7742-8323-A1F1615CB6EB}"/>
              </a:ext>
            </a:extLst>
          </p:cNvPr>
          <p:cNvSpPr txBox="1"/>
          <p:nvPr/>
        </p:nvSpPr>
        <p:spPr>
          <a:xfrm>
            <a:off x="6260255" y="5210036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PEDRO</a:t>
            </a: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26DFB91F-7B6B-3443-B1C6-CBEE68E6797B}"/>
              </a:ext>
            </a:extLst>
          </p:cNvPr>
          <p:cNvSpPr txBox="1"/>
          <p:nvPr/>
        </p:nvSpPr>
        <p:spPr>
          <a:xfrm>
            <a:off x="6261869" y="5426060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SHANA</a:t>
            </a: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6AAE814A-2DCC-FD4A-84BB-2B53A69752DC}"/>
              </a:ext>
            </a:extLst>
          </p:cNvPr>
          <p:cNvSpPr txBox="1"/>
          <p:nvPr/>
        </p:nvSpPr>
        <p:spPr>
          <a:xfrm>
            <a:off x="6213652" y="5615662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MARIA</a:t>
            </a: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E64A2A87-9055-7D47-8889-6FE66E30C769}"/>
              </a:ext>
            </a:extLst>
          </p:cNvPr>
          <p:cNvSpPr txBox="1"/>
          <p:nvPr/>
        </p:nvSpPr>
        <p:spPr>
          <a:xfrm>
            <a:off x="6346795" y="3409836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PEDRO</a:t>
            </a:r>
          </a:p>
        </p:txBody>
      </p: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371966D3-7B89-EF49-AC60-1F80B6E41E91}"/>
              </a:ext>
            </a:extLst>
          </p:cNvPr>
          <p:cNvSpPr txBox="1"/>
          <p:nvPr/>
        </p:nvSpPr>
        <p:spPr>
          <a:xfrm>
            <a:off x="6348409" y="3625860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SHANA</a:t>
            </a:r>
          </a:p>
        </p:txBody>
      </p: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2D34C2C8-6B1A-4440-BCB5-DD5B5741A0A4}"/>
              </a:ext>
            </a:extLst>
          </p:cNvPr>
          <p:cNvSpPr txBox="1"/>
          <p:nvPr/>
        </p:nvSpPr>
        <p:spPr>
          <a:xfrm>
            <a:off x="6300192" y="3815462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MARIA</a:t>
            </a:r>
          </a:p>
        </p:txBody>
      </p:sp>
      <p:sp>
        <p:nvSpPr>
          <p:cNvPr id="144" name="CaixaDeTexto 143">
            <a:extLst>
              <a:ext uri="{FF2B5EF4-FFF2-40B4-BE49-F238E27FC236}">
                <a16:creationId xmlns:a16="http://schemas.microsoft.com/office/drawing/2014/main" id="{A1869AD0-B3BB-9645-9CD0-6121A7F8CEE4}"/>
              </a:ext>
            </a:extLst>
          </p:cNvPr>
          <p:cNvSpPr txBox="1"/>
          <p:nvPr/>
        </p:nvSpPr>
        <p:spPr>
          <a:xfrm>
            <a:off x="6332263" y="427393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PEDRO</a:t>
            </a:r>
          </a:p>
        </p:txBody>
      </p: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8A6219E1-492E-924F-A5C8-6DD19ACAA84C}"/>
              </a:ext>
            </a:extLst>
          </p:cNvPr>
          <p:cNvSpPr txBox="1"/>
          <p:nvPr/>
        </p:nvSpPr>
        <p:spPr>
          <a:xfrm>
            <a:off x="6333877" y="4489956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SHANA</a:t>
            </a:r>
          </a:p>
        </p:txBody>
      </p: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A310E049-9AC9-994F-A24D-16221D52E8EF}"/>
              </a:ext>
            </a:extLst>
          </p:cNvPr>
          <p:cNvSpPr txBox="1"/>
          <p:nvPr/>
        </p:nvSpPr>
        <p:spPr>
          <a:xfrm>
            <a:off x="6285660" y="4679558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MARIA</a:t>
            </a:r>
          </a:p>
        </p:txBody>
      </p: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188AE63C-7D2A-1A44-8500-78980D90CC28}"/>
              </a:ext>
            </a:extLst>
          </p:cNvPr>
          <p:cNvSpPr txBox="1"/>
          <p:nvPr/>
        </p:nvSpPr>
        <p:spPr>
          <a:xfrm>
            <a:off x="7498923" y="1609636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A4DB226E-19AD-EE45-B43D-F0FB0F806EEE}"/>
              </a:ext>
            </a:extLst>
          </p:cNvPr>
          <p:cNvSpPr txBox="1"/>
          <p:nvPr/>
        </p:nvSpPr>
        <p:spPr>
          <a:xfrm>
            <a:off x="7500537" y="1780074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D8394D65-2E1C-2041-BCCB-9F11F900064C}"/>
              </a:ext>
            </a:extLst>
          </p:cNvPr>
          <p:cNvSpPr txBox="1"/>
          <p:nvPr/>
        </p:nvSpPr>
        <p:spPr>
          <a:xfrm>
            <a:off x="7452320" y="2015262"/>
            <a:ext cx="1471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P2 P3 P4 P5 P6 P7</a:t>
            </a:r>
          </a:p>
        </p:txBody>
      </p: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5DF1F943-1B70-4845-9FCA-EB9D444C3EE0}"/>
              </a:ext>
            </a:extLst>
          </p:cNvPr>
          <p:cNvSpPr txBox="1"/>
          <p:nvPr/>
        </p:nvSpPr>
        <p:spPr>
          <a:xfrm>
            <a:off x="7570931" y="2492896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4BC6C193-5E7D-D544-BA80-DA6ED6262970}"/>
              </a:ext>
            </a:extLst>
          </p:cNvPr>
          <p:cNvSpPr txBox="1"/>
          <p:nvPr/>
        </p:nvSpPr>
        <p:spPr>
          <a:xfrm>
            <a:off x="7572545" y="2663334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39CC993A-D5CE-A042-AD3B-F4C8C8C78621}"/>
              </a:ext>
            </a:extLst>
          </p:cNvPr>
          <p:cNvSpPr txBox="1"/>
          <p:nvPr/>
        </p:nvSpPr>
        <p:spPr>
          <a:xfrm>
            <a:off x="7524328" y="2898522"/>
            <a:ext cx="1471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P2 P3 P4 P5 P6 P7</a:t>
            </a:r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354376D5-C024-8B4C-9CD9-F3948B1635FF}"/>
              </a:ext>
            </a:extLst>
          </p:cNvPr>
          <p:cNvSpPr txBox="1"/>
          <p:nvPr/>
        </p:nvSpPr>
        <p:spPr>
          <a:xfrm>
            <a:off x="7498923" y="3337828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8447BF7A-C8A5-2E4C-A7EF-1BED1BCA7BA4}"/>
              </a:ext>
            </a:extLst>
          </p:cNvPr>
          <p:cNvSpPr txBox="1"/>
          <p:nvPr/>
        </p:nvSpPr>
        <p:spPr>
          <a:xfrm>
            <a:off x="7500537" y="3508266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5ECBAAD8-20E7-C045-8CB5-FAC7A0E7876F}"/>
              </a:ext>
            </a:extLst>
          </p:cNvPr>
          <p:cNvSpPr txBox="1"/>
          <p:nvPr/>
        </p:nvSpPr>
        <p:spPr>
          <a:xfrm>
            <a:off x="7452320" y="3743454"/>
            <a:ext cx="1471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P2 P3 P4 P5 P6 P7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DAEE0446-C790-1C40-860E-B398424062EC}"/>
              </a:ext>
            </a:extLst>
          </p:cNvPr>
          <p:cNvSpPr txBox="1"/>
          <p:nvPr/>
        </p:nvSpPr>
        <p:spPr>
          <a:xfrm>
            <a:off x="7498923" y="4273932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9225389A-47A5-1747-BC7F-A2B84D02EDE3}"/>
              </a:ext>
            </a:extLst>
          </p:cNvPr>
          <p:cNvSpPr txBox="1"/>
          <p:nvPr/>
        </p:nvSpPr>
        <p:spPr>
          <a:xfrm>
            <a:off x="7500537" y="4444370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B637FC2E-CC90-A444-9B3C-23388DD48C5E}"/>
              </a:ext>
            </a:extLst>
          </p:cNvPr>
          <p:cNvSpPr txBox="1"/>
          <p:nvPr/>
        </p:nvSpPr>
        <p:spPr>
          <a:xfrm>
            <a:off x="7452320" y="4679558"/>
            <a:ext cx="1471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P2 P3 P4 P5 P6 P7</a:t>
            </a:r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B809BABF-71AF-2C40-A823-0CED8504B7E9}"/>
              </a:ext>
            </a:extLst>
          </p:cNvPr>
          <p:cNvSpPr txBox="1"/>
          <p:nvPr/>
        </p:nvSpPr>
        <p:spPr>
          <a:xfrm>
            <a:off x="7570931" y="5157192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37DB5786-94E8-FF4E-91F4-7437F17B60E4}"/>
              </a:ext>
            </a:extLst>
          </p:cNvPr>
          <p:cNvSpPr txBox="1"/>
          <p:nvPr/>
        </p:nvSpPr>
        <p:spPr>
          <a:xfrm>
            <a:off x="7572545" y="5327630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500F107E-B0A0-AE41-A76A-1E37B932A313}"/>
              </a:ext>
            </a:extLst>
          </p:cNvPr>
          <p:cNvSpPr txBox="1"/>
          <p:nvPr/>
        </p:nvSpPr>
        <p:spPr>
          <a:xfrm>
            <a:off x="7524328" y="5562818"/>
            <a:ext cx="1471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P2 P3 P4 P5 P6 P7</a:t>
            </a:r>
          </a:p>
        </p:txBody>
      </p:sp>
      <p:sp>
        <p:nvSpPr>
          <p:cNvPr id="162" name="CaixaDeTexto 161">
            <a:extLst>
              <a:ext uri="{FF2B5EF4-FFF2-40B4-BE49-F238E27FC236}">
                <a16:creationId xmlns:a16="http://schemas.microsoft.com/office/drawing/2014/main" id="{3A36A072-D535-6B4E-A3C9-35AF030900B2}"/>
              </a:ext>
            </a:extLst>
          </p:cNvPr>
          <p:cNvSpPr txBox="1"/>
          <p:nvPr/>
        </p:nvSpPr>
        <p:spPr>
          <a:xfrm>
            <a:off x="7498923" y="6002124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6F556D94-A1E4-3847-A5EF-FB1414A6D5EC}"/>
              </a:ext>
            </a:extLst>
          </p:cNvPr>
          <p:cNvSpPr txBox="1"/>
          <p:nvPr/>
        </p:nvSpPr>
        <p:spPr>
          <a:xfrm>
            <a:off x="7500537" y="6172562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64" name="CaixaDeTexto 163">
            <a:extLst>
              <a:ext uri="{FF2B5EF4-FFF2-40B4-BE49-F238E27FC236}">
                <a16:creationId xmlns:a16="http://schemas.microsoft.com/office/drawing/2014/main" id="{DA626611-908B-1A42-85BF-DC859887672A}"/>
              </a:ext>
            </a:extLst>
          </p:cNvPr>
          <p:cNvSpPr txBox="1"/>
          <p:nvPr/>
        </p:nvSpPr>
        <p:spPr>
          <a:xfrm>
            <a:off x="7452320" y="6407750"/>
            <a:ext cx="1471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P2 P3 P4 P5 P6 P7</a:t>
            </a:r>
          </a:p>
        </p:txBody>
      </p:sp>
    </p:spTree>
    <p:extLst>
      <p:ext uri="{BB962C8B-B14F-4D97-AF65-F5344CB8AC3E}">
        <p14:creationId xmlns:p14="http://schemas.microsoft.com/office/powerpoint/2010/main" val="382383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 descr="bolinha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0965" y="160217"/>
            <a:ext cx="359387" cy="32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Imagem 4" descr="espaço.wm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4829126" y="160647"/>
            <a:ext cx="822994" cy="10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Imagem 6" descr="evento.w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674287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Imagem 8" descr="ovinho.w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44349" y="44624"/>
            <a:ext cx="255843" cy="415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9" descr="tempo.wmf">
            <a:extLst>
              <a:ext uri="{FF2B5EF4-FFF2-40B4-BE49-F238E27FC236}">
                <a16:creationId xmlns:a16="http://schemas.microsoft.com/office/drawing/2014/main" id="{F2A0DB5F-C20D-9A4E-A23B-9AC6D084696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9552" y="764704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Imagem 9" descr="tempo.wmf">
            <a:extLst>
              <a:ext uri="{FF2B5EF4-FFF2-40B4-BE49-F238E27FC236}">
                <a16:creationId xmlns:a16="http://schemas.microsoft.com/office/drawing/2014/main" id="{759CF466-AC13-B04A-A01B-33D93FCF5FF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9552" y="1700808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Imagem 9" descr="tempo.wmf">
            <a:extLst>
              <a:ext uri="{FF2B5EF4-FFF2-40B4-BE49-F238E27FC236}">
                <a16:creationId xmlns:a16="http://schemas.microsoft.com/office/drawing/2014/main" id="{B241AAC8-20D7-124B-A541-3C8C1A38DA8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1624" y="3425007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Imagem 9" descr="tempo.wmf">
            <a:extLst>
              <a:ext uri="{FF2B5EF4-FFF2-40B4-BE49-F238E27FC236}">
                <a16:creationId xmlns:a16="http://schemas.microsoft.com/office/drawing/2014/main" id="{1616160B-79A6-C14F-8DE5-0D0F9135577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626099" y="3446617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Imagem 9" descr="tempo.wmf">
            <a:extLst>
              <a:ext uri="{FF2B5EF4-FFF2-40B4-BE49-F238E27FC236}">
                <a16:creationId xmlns:a16="http://schemas.microsoft.com/office/drawing/2014/main" id="{AF8AF688-5755-B54A-A026-C6030C76E64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1624" y="2564904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Imagem 9" descr="tempo.wmf">
            <a:extLst>
              <a:ext uri="{FF2B5EF4-FFF2-40B4-BE49-F238E27FC236}">
                <a16:creationId xmlns:a16="http://schemas.microsoft.com/office/drawing/2014/main" id="{45D07872-5C6C-BD4A-A66C-4F75343ABAD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626099" y="3965952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Imagem 6" descr="evento.wmf">
            <a:extLst>
              <a:ext uri="{FF2B5EF4-FFF2-40B4-BE49-F238E27FC236}">
                <a16:creationId xmlns:a16="http://schemas.microsoft.com/office/drawing/2014/main" id="{4F3E9D1A-07FC-6E40-BA99-DC6A8ED2DF0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908720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Imagem 6" descr="evento.wmf">
            <a:extLst>
              <a:ext uri="{FF2B5EF4-FFF2-40B4-BE49-F238E27FC236}">
                <a16:creationId xmlns:a16="http://schemas.microsoft.com/office/drawing/2014/main" id="{2B6D479D-B50A-9042-96F8-25AEF511170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1124744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Imagem 6" descr="evento.wmf">
            <a:extLst>
              <a:ext uri="{FF2B5EF4-FFF2-40B4-BE49-F238E27FC236}">
                <a16:creationId xmlns:a16="http://schemas.microsoft.com/office/drawing/2014/main" id="{20BAB56E-A6E1-AF42-A170-E4BCBB1A58C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1581944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Imagem 6" descr="evento.wmf">
            <a:extLst>
              <a:ext uri="{FF2B5EF4-FFF2-40B4-BE49-F238E27FC236}">
                <a16:creationId xmlns:a16="http://schemas.microsoft.com/office/drawing/2014/main" id="{820F282E-0AF6-6A4C-B289-B93B8210B27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1826415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Imagem 6" descr="evento.wmf">
            <a:extLst>
              <a:ext uri="{FF2B5EF4-FFF2-40B4-BE49-F238E27FC236}">
                <a16:creationId xmlns:a16="http://schemas.microsoft.com/office/drawing/2014/main" id="{34166B56-C1FE-1846-A6C3-5E2C7903328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2060848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Imagem 6" descr="evento.wmf">
            <a:extLst>
              <a:ext uri="{FF2B5EF4-FFF2-40B4-BE49-F238E27FC236}">
                <a16:creationId xmlns:a16="http://schemas.microsoft.com/office/drawing/2014/main" id="{11A423FD-E402-394D-9A04-A3BEACBC57D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2492896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Imagem 6" descr="evento.wmf">
            <a:extLst>
              <a:ext uri="{FF2B5EF4-FFF2-40B4-BE49-F238E27FC236}">
                <a16:creationId xmlns:a16="http://schemas.microsoft.com/office/drawing/2014/main" id="{FF3E4ECC-264A-3646-BDF7-971D5D2462F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2727329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Imagem 6" descr="evento.wmf">
            <a:extLst>
              <a:ext uri="{FF2B5EF4-FFF2-40B4-BE49-F238E27FC236}">
                <a16:creationId xmlns:a16="http://schemas.microsoft.com/office/drawing/2014/main" id="{E0F6A580-B391-2D4E-86D7-30A35525ACC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2943353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Imagem 6" descr="evento.wmf">
            <a:extLst>
              <a:ext uri="{FF2B5EF4-FFF2-40B4-BE49-F238E27FC236}">
                <a16:creationId xmlns:a16="http://schemas.microsoft.com/office/drawing/2014/main" id="{77065AA2-B7FF-0C4F-9C54-9702368B1A3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3328545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Imagem 6" descr="evento.wmf">
            <a:extLst>
              <a:ext uri="{FF2B5EF4-FFF2-40B4-BE49-F238E27FC236}">
                <a16:creationId xmlns:a16="http://schemas.microsoft.com/office/drawing/2014/main" id="{1990C6B0-E166-7048-9707-F8CF4AE12DD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3573016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Imagem 6" descr="evento.wmf">
            <a:extLst>
              <a:ext uri="{FF2B5EF4-FFF2-40B4-BE49-F238E27FC236}">
                <a16:creationId xmlns:a16="http://schemas.microsoft.com/office/drawing/2014/main" id="{F33447A5-66F8-1445-A727-6911AC4FE4F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3807449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Imagem 6" descr="evento.wmf">
            <a:extLst>
              <a:ext uri="{FF2B5EF4-FFF2-40B4-BE49-F238E27FC236}">
                <a16:creationId xmlns:a16="http://schemas.microsoft.com/office/drawing/2014/main" id="{782AD717-133F-CC40-B3EA-19CF10DBEF8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3111" y="4237869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Imagem 9" descr="tempo.wmf">
            <a:extLst>
              <a:ext uri="{FF2B5EF4-FFF2-40B4-BE49-F238E27FC236}">
                <a16:creationId xmlns:a16="http://schemas.microsoft.com/office/drawing/2014/main" id="{256BC48D-68E5-1241-A010-0C5D884C7BA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0478" y="4328286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Imagem 9" descr="tempo.wmf">
            <a:extLst>
              <a:ext uri="{FF2B5EF4-FFF2-40B4-BE49-F238E27FC236}">
                <a16:creationId xmlns:a16="http://schemas.microsoft.com/office/drawing/2014/main" id="{A975C2AB-FE69-9E4C-A128-4BEC3239D8F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0478" y="5264390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Imagem 9" descr="tempo.wmf">
            <a:extLst>
              <a:ext uri="{FF2B5EF4-FFF2-40B4-BE49-F238E27FC236}">
                <a16:creationId xmlns:a16="http://schemas.microsoft.com/office/drawing/2014/main" id="{851324D2-B953-5F48-AD39-CD481243BC8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2550" y="6128486"/>
            <a:ext cx="319114" cy="4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Imagem 6" descr="evento.wmf">
            <a:extLst>
              <a:ext uri="{FF2B5EF4-FFF2-40B4-BE49-F238E27FC236}">
                <a16:creationId xmlns:a16="http://schemas.microsoft.com/office/drawing/2014/main" id="{40B109AB-094B-4047-BC66-1B070BFF6CA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3111" y="4472302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Imagem 6" descr="evento.wmf">
            <a:extLst>
              <a:ext uri="{FF2B5EF4-FFF2-40B4-BE49-F238E27FC236}">
                <a16:creationId xmlns:a16="http://schemas.microsoft.com/office/drawing/2014/main" id="{3D510954-3AA1-0246-A478-D78849622D2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3111" y="4688326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Imagem 6" descr="evento.wmf">
            <a:extLst>
              <a:ext uri="{FF2B5EF4-FFF2-40B4-BE49-F238E27FC236}">
                <a16:creationId xmlns:a16="http://schemas.microsoft.com/office/drawing/2014/main" id="{40939883-B2B5-C34A-823C-E9C21C0AE87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3111" y="5145526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Imagem 6" descr="evento.wmf">
            <a:extLst>
              <a:ext uri="{FF2B5EF4-FFF2-40B4-BE49-F238E27FC236}">
                <a16:creationId xmlns:a16="http://schemas.microsoft.com/office/drawing/2014/main" id="{5BDCC570-930E-2747-AF6F-44CD89BD26D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3111" y="5389997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Imagem 6" descr="evento.wmf">
            <a:extLst>
              <a:ext uri="{FF2B5EF4-FFF2-40B4-BE49-F238E27FC236}">
                <a16:creationId xmlns:a16="http://schemas.microsoft.com/office/drawing/2014/main" id="{2F33AADE-FE9E-8C49-BA0C-AF05513170F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3111" y="5624430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Imagem 6" descr="evento.wmf">
            <a:extLst>
              <a:ext uri="{FF2B5EF4-FFF2-40B4-BE49-F238E27FC236}">
                <a16:creationId xmlns:a16="http://schemas.microsoft.com/office/drawing/2014/main" id="{7337298C-3753-044E-B920-AD4015A872C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3111" y="6056478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Imagem 6" descr="evento.wmf">
            <a:extLst>
              <a:ext uri="{FF2B5EF4-FFF2-40B4-BE49-F238E27FC236}">
                <a16:creationId xmlns:a16="http://schemas.microsoft.com/office/drawing/2014/main" id="{E7BA7EF3-DA9C-6E4F-94C7-15255ED64DC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3111" y="6290911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Imagem 6" descr="evento.wmf">
            <a:extLst>
              <a:ext uri="{FF2B5EF4-FFF2-40B4-BE49-F238E27FC236}">
                <a16:creationId xmlns:a16="http://schemas.microsoft.com/office/drawing/2014/main" id="{DD3A68EE-63EE-4646-9C98-28381811878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3111" y="6506935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1B9CD38-19D7-1B4D-A8F1-A5EC18FBB972}"/>
              </a:ext>
            </a:extLst>
          </p:cNvPr>
          <p:cNvSpPr txBox="1"/>
          <p:nvPr/>
        </p:nvSpPr>
        <p:spPr>
          <a:xfrm>
            <a:off x="108633" y="83141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T1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C4284A8-B5B4-C544-83E4-F0C245D8F494}"/>
              </a:ext>
            </a:extLst>
          </p:cNvPr>
          <p:cNvSpPr/>
          <p:nvPr/>
        </p:nvSpPr>
        <p:spPr>
          <a:xfrm>
            <a:off x="127625" y="1745620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T2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A6428C-1EFC-6D45-B4FE-B5C5B52D93AA}"/>
              </a:ext>
            </a:extLst>
          </p:cNvPr>
          <p:cNvSpPr/>
          <p:nvPr/>
        </p:nvSpPr>
        <p:spPr>
          <a:xfrm>
            <a:off x="106339" y="256490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T3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06428DA-4EA7-E54F-B9DD-FD3675F8E62B}"/>
              </a:ext>
            </a:extLst>
          </p:cNvPr>
          <p:cNvSpPr/>
          <p:nvPr/>
        </p:nvSpPr>
        <p:spPr>
          <a:xfrm>
            <a:off x="85582" y="3472325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T4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FC8A562-8487-484E-9468-C3C7D93E0EF2}"/>
              </a:ext>
            </a:extLst>
          </p:cNvPr>
          <p:cNvSpPr/>
          <p:nvPr/>
        </p:nvSpPr>
        <p:spPr>
          <a:xfrm>
            <a:off x="127625" y="4355812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T5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3141C56-6B90-5C4C-B959-91CB7165B2A7}"/>
              </a:ext>
            </a:extLst>
          </p:cNvPr>
          <p:cNvSpPr/>
          <p:nvPr/>
        </p:nvSpPr>
        <p:spPr>
          <a:xfrm>
            <a:off x="168551" y="5255098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T6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589668B-01E3-EC4B-9A43-2DB14879307E}"/>
              </a:ext>
            </a:extLst>
          </p:cNvPr>
          <p:cNvSpPr/>
          <p:nvPr/>
        </p:nvSpPr>
        <p:spPr>
          <a:xfrm>
            <a:off x="157590" y="6185950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T7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FE1533-75D5-9F4D-B5C3-A9871B18E21E}"/>
              </a:ext>
            </a:extLst>
          </p:cNvPr>
          <p:cNvSpPr txBox="1"/>
          <p:nvPr/>
        </p:nvSpPr>
        <p:spPr>
          <a:xfrm>
            <a:off x="2862225" y="719118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BANDA 01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0BA0D266-9F72-D34D-AE58-A6252D87B2A2}"/>
              </a:ext>
            </a:extLst>
          </p:cNvPr>
          <p:cNvSpPr txBox="1"/>
          <p:nvPr/>
        </p:nvSpPr>
        <p:spPr>
          <a:xfrm>
            <a:off x="2863839" y="935142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PIPOCA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5C8D55DF-0578-7B4A-B538-5C156E82436F}"/>
              </a:ext>
            </a:extLst>
          </p:cNvPr>
          <p:cNvSpPr txBox="1"/>
          <p:nvPr/>
        </p:nvSpPr>
        <p:spPr>
          <a:xfrm>
            <a:off x="2815622" y="1124744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CERVEJA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101F317-3D17-194F-AD63-623ED297D34E}"/>
              </a:ext>
            </a:extLst>
          </p:cNvPr>
          <p:cNvSpPr txBox="1"/>
          <p:nvPr/>
        </p:nvSpPr>
        <p:spPr>
          <a:xfrm>
            <a:off x="4799067" y="271681"/>
            <a:ext cx="925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ESPAÇOS</a:t>
            </a:r>
            <a:endParaRPr lang="pt-BR" b="1" dirty="0"/>
          </a:p>
        </p:txBody>
      </p:sp>
      <p:pic>
        <p:nvPicPr>
          <p:cNvPr id="67" name="Imagem 4" descr="espaço.wmf">
            <a:extLst>
              <a:ext uri="{FF2B5EF4-FFF2-40B4-BE49-F238E27FC236}">
                <a16:creationId xmlns:a16="http://schemas.microsoft.com/office/drawing/2014/main" id="{0F1694E8-A7C5-714B-A9F5-0A9635C5ABE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 flipV="1">
            <a:off x="818447" y="3131831"/>
            <a:ext cx="7461387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Imagem 4" descr="espaço.wmf">
            <a:extLst>
              <a:ext uri="{FF2B5EF4-FFF2-40B4-BE49-F238E27FC236}">
                <a16:creationId xmlns:a16="http://schemas.microsoft.com/office/drawing/2014/main" id="{B61A929E-7E21-AD46-8201-55307CF6E6C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 flipV="1">
            <a:off x="2186599" y="3284231"/>
            <a:ext cx="7461387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Imagem 4" descr="espaço.wmf">
            <a:extLst>
              <a:ext uri="{FF2B5EF4-FFF2-40B4-BE49-F238E27FC236}">
                <a16:creationId xmlns:a16="http://schemas.microsoft.com/office/drawing/2014/main" id="{0266FC0E-6624-3C43-9F20-3D6FDACD205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 flipV="1">
            <a:off x="3528462" y="3449465"/>
            <a:ext cx="7461387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CaixaDeTexto 69">
            <a:extLst>
              <a:ext uri="{FF2B5EF4-FFF2-40B4-BE49-F238E27FC236}">
                <a16:creationId xmlns:a16="http://schemas.microsoft.com/office/drawing/2014/main" id="{2E28F3FC-B78D-D04F-A254-E7041076CA67}"/>
              </a:ext>
            </a:extLst>
          </p:cNvPr>
          <p:cNvSpPr txBox="1"/>
          <p:nvPr/>
        </p:nvSpPr>
        <p:spPr>
          <a:xfrm>
            <a:off x="6334893" y="188640"/>
            <a:ext cx="757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PILOTO</a:t>
            </a:r>
            <a:endParaRPr lang="pt-BR" b="1" dirty="0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A1516BEE-32E6-3043-B0D8-1DAD1180DA69}"/>
              </a:ext>
            </a:extLst>
          </p:cNvPr>
          <p:cNvSpPr txBox="1"/>
          <p:nvPr/>
        </p:nvSpPr>
        <p:spPr>
          <a:xfrm>
            <a:off x="7747384" y="238171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PÚBLICO</a:t>
            </a:r>
            <a:endParaRPr lang="pt-BR" b="1" dirty="0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58B96A91-ED57-1144-BB77-2DFBE82D2551}"/>
              </a:ext>
            </a:extLst>
          </p:cNvPr>
          <p:cNvSpPr txBox="1"/>
          <p:nvPr/>
        </p:nvSpPr>
        <p:spPr>
          <a:xfrm>
            <a:off x="4851509" y="692696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AB8E7FCF-2366-BA4F-B4E1-4D3848241142}"/>
              </a:ext>
            </a:extLst>
          </p:cNvPr>
          <p:cNvSpPr txBox="1"/>
          <p:nvPr/>
        </p:nvSpPr>
        <p:spPr>
          <a:xfrm>
            <a:off x="4853123" y="908720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 – E4 – E5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88D89292-70D9-7F43-9AA4-501EB161B79E}"/>
              </a:ext>
            </a:extLst>
          </p:cNvPr>
          <p:cNvSpPr txBox="1"/>
          <p:nvPr/>
        </p:nvSpPr>
        <p:spPr>
          <a:xfrm>
            <a:off x="4804906" y="1098322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E1 – E3 –E7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27CBA9B-2722-164E-B871-F7C58FAC7985}"/>
              </a:ext>
            </a:extLst>
          </p:cNvPr>
          <p:cNvSpPr txBox="1"/>
          <p:nvPr/>
        </p:nvSpPr>
        <p:spPr>
          <a:xfrm>
            <a:off x="7591283" y="692696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A58BC487-A301-F04B-BD68-0EE054322EFC}"/>
              </a:ext>
            </a:extLst>
          </p:cNvPr>
          <p:cNvSpPr txBox="1"/>
          <p:nvPr/>
        </p:nvSpPr>
        <p:spPr>
          <a:xfrm>
            <a:off x="7592897" y="863134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D7EFDF5A-9264-9D4E-B6B0-A48A4EDDA4A9}"/>
              </a:ext>
            </a:extLst>
          </p:cNvPr>
          <p:cNvSpPr txBox="1"/>
          <p:nvPr/>
        </p:nvSpPr>
        <p:spPr>
          <a:xfrm>
            <a:off x="7544680" y="1098322"/>
            <a:ext cx="1471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P2 P3 P4 P5 P6 P7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8D3780AA-589B-6547-BEC6-F52095339FA4}"/>
              </a:ext>
            </a:extLst>
          </p:cNvPr>
          <p:cNvSpPr txBox="1"/>
          <p:nvPr/>
        </p:nvSpPr>
        <p:spPr>
          <a:xfrm>
            <a:off x="6295139" y="692696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PEDRO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09DB81E-3E0B-6545-92A0-141D883B7EE9}"/>
              </a:ext>
            </a:extLst>
          </p:cNvPr>
          <p:cNvSpPr txBox="1"/>
          <p:nvPr/>
        </p:nvSpPr>
        <p:spPr>
          <a:xfrm>
            <a:off x="6296753" y="908720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SHANA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9F6D9F6F-89C9-8540-B033-1959AEF3D562}"/>
              </a:ext>
            </a:extLst>
          </p:cNvPr>
          <p:cNvSpPr txBox="1"/>
          <p:nvPr/>
        </p:nvSpPr>
        <p:spPr>
          <a:xfrm>
            <a:off x="6248536" y="1098322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MARIA</a:t>
            </a:r>
          </a:p>
        </p:txBody>
      </p:sp>
      <p:pic>
        <p:nvPicPr>
          <p:cNvPr id="81" name="Imagem 4" descr="espaço.wmf">
            <a:extLst>
              <a:ext uri="{FF2B5EF4-FFF2-40B4-BE49-F238E27FC236}">
                <a16:creationId xmlns:a16="http://schemas.microsoft.com/office/drawing/2014/main" id="{3AE00757-B15A-0041-934F-EBDB72B6926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85582" y="566501"/>
            <a:ext cx="9058418" cy="5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" name="Imagem 4" descr="espaço.wmf">
            <a:extLst>
              <a:ext uri="{FF2B5EF4-FFF2-40B4-BE49-F238E27FC236}">
                <a16:creationId xmlns:a16="http://schemas.microsoft.com/office/drawing/2014/main" id="{E27215C7-3E34-3149-B6EE-17B86B56303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 flipV="1">
            <a:off x="-1417871" y="2938902"/>
            <a:ext cx="7461387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" name="Imagem 6" descr="evento.wmf">
            <a:extLst>
              <a:ext uri="{FF2B5EF4-FFF2-40B4-BE49-F238E27FC236}">
                <a16:creationId xmlns:a16="http://schemas.microsoft.com/office/drawing/2014/main" id="{ABBF7B8D-8D0E-FC44-8635-96D0E8026CE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2185" y="188640"/>
            <a:ext cx="319114" cy="2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CaixaDeTexto 84">
            <a:extLst>
              <a:ext uri="{FF2B5EF4-FFF2-40B4-BE49-F238E27FC236}">
                <a16:creationId xmlns:a16="http://schemas.microsoft.com/office/drawing/2014/main" id="{53F91E51-651F-1445-9DCA-DF4090927CBF}"/>
              </a:ext>
            </a:extLst>
          </p:cNvPr>
          <p:cNvSpPr txBox="1"/>
          <p:nvPr/>
        </p:nvSpPr>
        <p:spPr>
          <a:xfrm>
            <a:off x="3006241" y="199673"/>
            <a:ext cx="917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EVENTOS</a:t>
            </a:r>
            <a:endParaRPr lang="pt-BR" b="1" dirty="0"/>
          </a:p>
        </p:txBody>
      </p:sp>
      <p:pic>
        <p:nvPicPr>
          <p:cNvPr id="66" name="Imagem 4" descr="espaço.wmf">
            <a:extLst>
              <a:ext uri="{FF2B5EF4-FFF2-40B4-BE49-F238E27FC236}">
                <a16:creationId xmlns:a16="http://schemas.microsoft.com/office/drawing/2014/main" id="{8E73BECE-2342-DA4E-84E3-ECB9CC126C4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0" y="6789715"/>
            <a:ext cx="9058418" cy="5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" name="Imagem 4" descr="espaço.wmf">
            <a:extLst>
              <a:ext uri="{FF2B5EF4-FFF2-40B4-BE49-F238E27FC236}">
                <a16:creationId xmlns:a16="http://schemas.microsoft.com/office/drawing/2014/main" id="{5CD5E3F4-1F21-BC4A-A792-50755C03EE8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43260" y="1363498"/>
            <a:ext cx="9058418" cy="5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Imagem 4" descr="espaço.wmf">
            <a:extLst>
              <a:ext uri="{FF2B5EF4-FFF2-40B4-BE49-F238E27FC236}">
                <a16:creationId xmlns:a16="http://schemas.microsoft.com/office/drawing/2014/main" id="{6077F4EB-45CA-D840-A909-26018EBA45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61833" y="2374652"/>
            <a:ext cx="9058418" cy="5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" name="Imagem 4" descr="espaço.wmf">
            <a:extLst>
              <a:ext uri="{FF2B5EF4-FFF2-40B4-BE49-F238E27FC236}">
                <a16:creationId xmlns:a16="http://schemas.microsoft.com/office/drawing/2014/main" id="{98C99F07-B389-A04D-8B16-8EE7D0485DA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-42043" y="3229479"/>
            <a:ext cx="9058418" cy="5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Imagem 4" descr="espaço.wmf">
            <a:extLst>
              <a:ext uri="{FF2B5EF4-FFF2-40B4-BE49-F238E27FC236}">
                <a16:creationId xmlns:a16="http://schemas.microsoft.com/office/drawing/2014/main" id="{16B8859E-779C-B747-B9F5-11319D0FEFA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42791" y="4109840"/>
            <a:ext cx="9058418" cy="5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" name="Imagem 4" descr="espaço.wmf">
            <a:extLst>
              <a:ext uri="{FF2B5EF4-FFF2-40B4-BE49-F238E27FC236}">
                <a16:creationId xmlns:a16="http://schemas.microsoft.com/office/drawing/2014/main" id="{F5CBAFB6-86A4-4944-BD7C-59AAA2E9B5E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0" y="5073121"/>
            <a:ext cx="9058418" cy="5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Imagem 4" descr="espaço.wmf">
            <a:extLst>
              <a:ext uri="{FF2B5EF4-FFF2-40B4-BE49-F238E27FC236}">
                <a16:creationId xmlns:a16="http://schemas.microsoft.com/office/drawing/2014/main" id="{7962DEB6-D713-194A-83EC-3C1BA5ED5DB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75085" y="5914421"/>
            <a:ext cx="9058418" cy="5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5671276-EA58-3C4B-8EE0-8BBD400F1F74}"/>
              </a:ext>
            </a:extLst>
          </p:cNvPr>
          <p:cNvSpPr txBox="1"/>
          <p:nvPr/>
        </p:nvSpPr>
        <p:spPr>
          <a:xfrm>
            <a:off x="178907" y="7172"/>
            <a:ext cx="1976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F5: LOGÍSTICA:</a:t>
            </a:r>
            <a:r>
              <a:rPr lang="pt-BR" sz="1400" dirty="0"/>
              <a:t>  </a:t>
            </a:r>
          </a:p>
          <a:p>
            <a:r>
              <a:rPr lang="pt-BR" sz="1400" dirty="0"/>
              <a:t>      FESTA JUNINA:</a:t>
            </a:r>
            <a:endParaRPr lang="pt-BR" dirty="0"/>
          </a:p>
        </p:txBody>
      </p:sp>
      <p:pic>
        <p:nvPicPr>
          <p:cNvPr id="91" name="Imagem 6" descr="evento.wmf">
            <a:extLst>
              <a:ext uri="{FF2B5EF4-FFF2-40B4-BE49-F238E27FC236}">
                <a16:creationId xmlns:a16="http://schemas.microsoft.com/office/drawing/2014/main" id="{91E1138B-8A27-024A-BDEC-C3AC5EB17DB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8430" y="276511"/>
            <a:ext cx="319114" cy="272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CaixaDeTexto 91">
            <a:extLst>
              <a:ext uri="{FF2B5EF4-FFF2-40B4-BE49-F238E27FC236}">
                <a16:creationId xmlns:a16="http://schemas.microsoft.com/office/drawing/2014/main" id="{B5241D5B-5E03-3645-BC89-D7295DF96410}"/>
              </a:ext>
            </a:extLst>
          </p:cNvPr>
          <p:cNvSpPr txBox="1"/>
          <p:nvPr/>
        </p:nvSpPr>
        <p:spPr>
          <a:xfrm>
            <a:off x="3043512" y="4473472"/>
            <a:ext cx="1148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TIRA GOSTOS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E301FE71-3410-4C48-ABC1-6B8A583B6EDC}"/>
              </a:ext>
            </a:extLst>
          </p:cNvPr>
          <p:cNvSpPr txBox="1"/>
          <p:nvPr/>
        </p:nvSpPr>
        <p:spPr>
          <a:xfrm>
            <a:off x="2916714" y="3585853"/>
            <a:ext cx="1010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QUADRILHA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D6650BB7-6DD8-3140-99EE-8BCE93418779}"/>
              </a:ext>
            </a:extLst>
          </p:cNvPr>
          <p:cNvSpPr txBox="1"/>
          <p:nvPr/>
        </p:nvSpPr>
        <p:spPr>
          <a:xfrm>
            <a:off x="2955324" y="1856368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PIPOCA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482339FE-68FD-BB4F-A7EE-E65CA1C0B98E}"/>
              </a:ext>
            </a:extLst>
          </p:cNvPr>
          <p:cNvSpPr txBox="1"/>
          <p:nvPr/>
        </p:nvSpPr>
        <p:spPr>
          <a:xfrm>
            <a:off x="2939650" y="2777689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FOGUEIRA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8ACBD581-F368-4044-BB93-EC35AF9115D4}"/>
              </a:ext>
            </a:extLst>
          </p:cNvPr>
          <p:cNvSpPr txBox="1"/>
          <p:nvPr/>
        </p:nvSpPr>
        <p:spPr>
          <a:xfrm>
            <a:off x="2989768" y="5389997"/>
            <a:ext cx="17315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BARRACAS DE JOGOS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DD8D9C90-C110-DA41-962C-B84C9B5A38B5}"/>
              </a:ext>
            </a:extLst>
          </p:cNvPr>
          <p:cNvSpPr txBox="1"/>
          <p:nvPr/>
        </p:nvSpPr>
        <p:spPr>
          <a:xfrm>
            <a:off x="2922282" y="2094943"/>
            <a:ext cx="16770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QUADRILHA INFANTIL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5A66FBE4-7A1C-4042-B451-95A7A510D0B0}"/>
              </a:ext>
            </a:extLst>
          </p:cNvPr>
          <p:cNvSpPr txBox="1"/>
          <p:nvPr/>
        </p:nvSpPr>
        <p:spPr>
          <a:xfrm>
            <a:off x="2891884" y="1570669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MAGICO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D2C21E55-2B3A-204B-9546-273D0B02C81B}"/>
              </a:ext>
            </a:extLst>
          </p:cNvPr>
          <p:cNvSpPr txBox="1"/>
          <p:nvPr/>
        </p:nvSpPr>
        <p:spPr>
          <a:xfrm>
            <a:off x="2936731" y="6101935"/>
            <a:ext cx="1388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ENCERRAMENTO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E69C6480-D180-C24D-AAF5-ABB0EB6DC6AD}"/>
              </a:ext>
            </a:extLst>
          </p:cNvPr>
          <p:cNvSpPr txBox="1"/>
          <p:nvPr/>
        </p:nvSpPr>
        <p:spPr>
          <a:xfrm>
            <a:off x="2915816" y="2492443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BANDA -02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4D7C4DE7-B1A5-A146-B43F-F7CE2E3148B8}"/>
              </a:ext>
            </a:extLst>
          </p:cNvPr>
          <p:cNvSpPr txBox="1"/>
          <p:nvPr/>
        </p:nvSpPr>
        <p:spPr>
          <a:xfrm>
            <a:off x="2863839" y="336066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FOGUEIRA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FB150703-228C-794E-96A6-8C9510CB65C9}"/>
              </a:ext>
            </a:extLst>
          </p:cNvPr>
          <p:cNvSpPr txBox="1"/>
          <p:nvPr/>
        </p:nvSpPr>
        <p:spPr>
          <a:xfrm>
            <a:off x="2910169" y="6327123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LIMPEZA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A470FE20-8F2B-9142-A7B9-D47E0CDE1FE3}"/>
              </a:ext>
            </a:extLst>
          </p:cNvPr>
          <p:cNvSpPr txBox="1"/>
          <p:nvPr/>
        </p:nvSpPr>
        <p:spPr>
          <a:xfrm>
            <a:off x="2929316" y="5110715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SHOW PRINCIPAL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73F83BB1-B18C-4A45-8B36-A40B73E6B99E}"/>
              </a:ext>
            </a:extLst>
          </p:cNvPr>
          <p:cNvSpPr txBox="1"/>
          <p:nvPr/>
        </p:nvSpPr>
        <p:spPr>
          <a:xfrm>
            <a:off x="2976256" y="42268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CASAMENTO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7F9BD5A9-1DB4-EE46-BBB7-B66901E8FA97}"/>
              </a:ext>
            </a:extLst>
          </p:cNvPr>
          <p:cNvSpPr txBox="1"/>
          <p:nvPr/>
        </p:nvSpPr>
        <p:spPr>
          <a:xfrm>
            <a:off x="2961806" y="4652070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FILMAGEM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AF9B968F-6B67-DF42-9A86-51A63B7C720B}"/>
              </a:ext>
            </a:extLst>
          </p:cNvPr>
          <p:cNvSpPr txBox="1"/>
          <p:nvPr/>
        </p:nvSpPr>
        <p:spPr>
          <a:xfrm>
            <a:off x="2902194" y="3837650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CORREIO ELEGANTE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83A3536B-99C6-3747-9F0A-350B29A8D6D0}"/>
              </a:ext>
            </a:extLst>
          </p:cNvPr>
          <p:cNvSpPr txBox="1"/>
          <p:nvPr/>
        </p:nvSpPr>
        <p:spPr>
          <a:xfrm>
            <a:off x="2917682" y="5632782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FOGOS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0B71A058-61C5-F440-9926-5F5DE737689B}"/>
              </a:ext>
            </a:extLst>
          </p:cNvPr>
          <p:cNvSpPr txBox="1"/>
          <p:nvPr/>
        </p:nvSpPr>
        <p:spPr>
          <a:xfrm>
            <a:off x="2942568" y="3029005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CORREIO ELEGANTE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9CAFB3E6-4218-BB47-B65D-41FBF05FB3AD}"/>
              </a:ext>
            </a:extLst>
          </p:cNvPr>
          <p:cNvSpPr txBox="1"/>
          <p:nvPr/>
        </p:nvSpPr>
        <p:spPr>
          <a:xfrm>
            <a:off x="2917430" y="6523219"/>
            <a:ext cx="1851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TRANSPORTE PESSOAL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700D127C-2796-FE47-A7AC-9193EBD0EC9D}"/>
              </a:ext>
            </a:extLst>
          </p:cNvPr>
          <p:cNvSpPr txBox="1"/>
          <p:nvPr/>
        </p:nvSpPr>
        <p:spPr>
          <a:xfrm>
            <a:off x="4834627" y="6093296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E4DF88B1-D2D1-9A43-801C-075715507BB4}"/>
              </a:ext>
            </a:extLst>
          </p:cNvPr>
          <p:cNvSpPr txBox="1"/>
          <p:nvPr/>
        </p:nvSpPr>
        <p:spPr>
          <a:xfrm>
            <a:off x="4836241" y="6309320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476D0B0A-46C3-834D-A6FC-760FA0292A2C}"/>
              </a:ext>
            </a:extLst>
          </p:cNvPr>
          <p:cNvSpPr txBox="1"/>
          <p:nvPr/>
        </p:nvSpPr>
        <p:spPr>
          <a:xfrm>
            <a:off x="4788024" y="6498922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E1 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65421F93-F51A-2846-9DD9-E3BE80A0E11D}"/>
              </a:ext>
            </a:extLst>
          </p:cNvPr>
          <p:cNvSpPr txBox="1"/>
          <p:nvPr/>
        </p:nvSpPr>
        <p:spPr>
          <a:xfrm>
            <a:off x="4779501" y="5138028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1BBB6EF4-DABC-E644-8585-17C47D1C7936}"/>
              </a:ext>
            </a:extLst>
          </p:cNvPr>
          <p:cNvSpPr txBox="1"/>
          <p:nvPr/>
        </p:nvSpPr>
        <p:spPr>
          <a:xfrm>
            <a:off x="4781115" y="5354052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 – E4 – E5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34D7400C-1498-3A48-B835-4E4CD97796EE}"/>
              </a:ext>
            </a:extLst>
          </p:cNvPr>
          <p:cNvSpPr txBox="1"/>
          <p:nvPr/>
        </p:nvSpPr>
        <p:spPr>
          <a:xfrm>
            <a:off x="4732898" y="5543654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E7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00BDA48F-B736-DC44-99B7-49B860B67751}"/>
              </a:ext>
            </a:extLst>
          </p:cNvPr>
          <p:cNvSpPr txBox="1"/>
          <p:nvPr/>
        </p:nvSpPr>
        <p:spPr>
          <a:xfrm>
            <a:off x="4762619" y="4293096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AB756E18-2D0E-CE46-B640-E3B7F4BC61A8}"/>
              </a:ext>
            </a:extLst>
          </p:cNvPr>
          <p:cNvSpPr txBox="1"/>
          <p:nvPr/>
        </p:nvSpPr>
        <p:spPr>
          <a:xfrm>
            <a:off x="4764233" y="4509120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 – E4 – E5</a:t>
            </a: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3F44DFFD-9473-2642-8A55-B194151C847F}"/>
              </a:ext>
            </a:extLst>
          </p:cNvPr>
          <p:cNvSpPr txBox="1"/>
          <p:nvPr/>
        </p:nvSpPr>
        <p:spPr>
          <a:xfrm>
            <a:off x="4716016" y="4698722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E1 – E3 –E7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7A7C0CB4-2E0D-064C-9A23-97A48A1DE680}"/>
              </a:ext>
            </a:extLst>
          </p:cNvPr>
          <p:cNvSpPr txBox="1"/>
          <p:nvPr/>
        </p:nvSpPr>
        <p:spPr>
          <a:xfrm>
            <a:off x="4836241" y="3553852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E5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9A8755ED-2D85-1446-979A-095BF9D130CA}"/>
              </a:ext>
            </a:extLst>
          </p:cNvPr>
          <p:cNvSpPr txBox="1"/>
          <p:nvPr/>
        </p:nvSpPr>
        <p:spPr>
          <a:xfrm>
            <a:off x="4788024" y="3743454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E6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0848E590-E251-D24D-9E33-7D337D4821A2}"/>
              </a:ext>
            </a:extLst>
          </p:cNvPr>
          <p:cNvSpPr txBox="1"/>
          <p:nvPr/>
        </p:nvSpPr>
        <p:spPr>
          <a:xfrm>
            <a:off x="4834627" y="2564904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E7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213EBD62-9AB8-A849-BEB8-1FE52610C4A6}"/>
              </a:ext>
            </a:extLst>
          </p:cNvPr>
          <p:cNvSpPr txBox="1"/>
          <p:nvPr/>
        </p:nvSpPr>
        <p:spPr>
          <a:xfrm>
            <a:off x="4836241" y="2780928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 – E4 – E5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8711FBA5-66AA-FB44-BC33-118397A26316}"/>
              </a:ext>
            </a:extLst>
          </p:cNvPr>
          <p:cNvSpPr txBox="1"/>
          <p:nvPr/>
        </p:nvSpPr>
        <p:spPr>
          <a:xfrm>
            <a:off x="4788024" y="297053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E7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33920DE8-E614-474B-9B97-A6687714EF3B}"/>
              </a:ext>
            </a:extLst>
          </p:cNvPr>
          <p:cNvSpPr txBox="1"/>
          <p:nvPr/>
        </p:nvSpPr>
        <p:spPr>
          <a:xfrm>
            <a:off x="4834627" y="1609636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96BBBBCA-55A9-F74B-B93E-0BB0FA895E38}"/>
              </a:ext>
            </a:extLst>
          </p:cNvPr>
          <p:cNvSpPr txBox="1"/>
          <p:nvPr/>
        </p:nvSpPr>
        <p:spPr>
          <a:xfrm>
            <a:off x="4836241" y="182566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 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10D13F58-6D28-384B-A732-71D19A78BFDE}"/>
              </a:ext>
            </a:extLst>
          </p:cNvPr>
          <p:cNvSpPr txBox="1"/>
          <p:nvPr/>
        </p:nvSpPr>
        <p:spPr>
          <a:xfrm>
            <a:off x="4788024" y="2015262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E3 </a:t>
            </a:r>
          </a:p>
        </p:txBody>
      </p: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88A2342A-40AC-1B4F-9B61-AC9FB9E81696}"/>
              </a:ext>
            </a:extLst>
          </p:cNvPr>
          <p:cNvSpPr txBox="1"/>
          <p:nvPr/>
        </p:nvSpPr>
        <p:spPr>
          <a:xfrm>
            <a:off x="4860032" y="3311406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E3 – E4 – E6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D05E4868-52E5-364F-84E9-F944DFBC5310}"/>
              </a:ext>
            </a:extLst>
          </p:cNvPr>
          <p:cNvSpPr txBox="1"/>
          <p:nvPr/>
        </p:nvSpPr>
        <p:spPr>
          <a:xfrm>
            <a:off x="6332263" y="1609636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PEDRO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59984BC1-3B44-654A-A0E3-37120E4D2A9C}"/>
              </a:ext>
            </a:extLst>
          </p:cNvPr>
          <p:cNvSpPr txBox="1"/>
          <p:nvPr/>
        </p:nvSpPr>
        <p:spPr>
          <a:xfrm>
            <a:off x="6333877" y="1825660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SHANA</a:t>
            </a:r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CDE383AB-DFEA-2B4B-98F3-F988237E36BE}"/>
              </a:ext>
            </a:extLst>
          </p:cNvPr>
          <p:cNvSpPr txBox="1"/>
          <p:nvPr/>
        </p:nvSpPr>
        <p:spPr>
          <a:xfrm>
            <a:off x="6285660" y="2015262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MARIA</a:t>
            </a: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C37D766B-0156-9D44-A499-E8F973C6DA5E}"/>
              </a:ext>
            </a:extLst>
          </p:cNvPr>
          <p:cNvSpPr txBox="1"/>
          <p:nvPr/>
        </p:nvSpPr>
        <p:spPr>
          <a:xfrm>
            <a:off x="6346795" y="2545740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PEDRO</a:t>
            </a:r>
          </a:p>
        </p:txBody>
      </p: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32878FCB-1DBD-1D44-9997-A95CC4E53ADB}"/>
              </a:ext>
            </a:extLst>
          </p:cNvPr>
          <p:cNvSpPr txBox="1"/>
          <p:nvPr/>
        </p:nvSpPr>
        <p:spPr>
          <a:xfrm>
            <a:off x="6348409" y="2761764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SHANA</a:t>
            </a:r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4B1E7006-AE1A-2840-BE1F-1A666273DE49}"/>
              </a:ext>
            </a:extLst>
          </p:cNvPr>
          <p:cNvSpPr txBox="1"/>
          <p:nvPr/>
        </p:nvSpPr>
        <p:spPr>
          <a:xfrm>
            <a:off x="6300192" y="2951366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MARIA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272D0CEA-0BA5-3144-A8FD-D3F1F98F0833}"/>
              </a:ext>
            </a:extLst>
          </p:cNvPr>
          <p:cNvSpPr txBox="1"/>
          <p:nvPr/>
        </p:nvSpPr>
        <p:spPr>
          <a:xfrm>
            <a:off x="6274787" y="607413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PEDRO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2EC547F7-8394-5544-806D-4F1E98BEF86F}"/>
              </a:ext>
            </a:extLst>
          </p:cNvPr>
          <p:cNvSpPr txBox="1"/>
          <p:nvPr/>
        </p:nvSpPr>
        <p:spPr>
          <a:xfrm>
            <a:off x="6276401" y="6290156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SHANA</a:t>
            </a:r>
          </a:p>
        </p:txBody>
      </p: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4214DA51-5045-1E47-93E1-27D80C3E0821}"/>
              </a:ext>
            </a:extLst>
          </p:cNvPr>
          <p:cNvSpPr txBox="1"/>
          <p:nvPr/>
        </p:nvSpPr>
        <p:spPr>
          <a:xfrm>
            <a:off x="6228184" y="6479758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MARIA</a:t>
            </a:r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E63D1759-EC54-7742-8323-A1F1615CB6EB}"/>
              </a:ext>
            </a:extLst>
          </p:cNvPr>
          <p:cNvSpPr txBox="1"/>
          <p:nvPr/>
        </p:nvSpPr>
        <p:spPr>
          <a:xfrm>
            <a:off x="6260255" y="5210036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PEDRO</a:t>
            </a: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26DFB91F-7B6B-3443-B1C6-CBEE68E6797B}"/>
              </a:ext>
            </a:extLst>
          </p:cNvPr>
          <p:cNvSpPr txBox="1"/>
          <p:nvPr/>
        </p:nvSpPr>
        <p:spPr>
          <a:xfrm>
            <a:off x="6261869" y="5426060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SHANA</a:t>
            </a: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6AAE814A-2DCC-FD4A-84BB-2B53A69752DC}"/>
              </a:ext>
            </a:extLst>
          </p:cNvPr>
          <p:cNvSpPr txBox="1"/>
          <p:nvPr/>
        </p:nvSpPr>
        <p:spPr>
          <a:xfrm>
            <a:off x="6213652" y="5615662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MARIA</a:t>
            </a: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E64A2A87-9055-7D47-8889-6FE66E30C769}"/>
              </a:ext>
            </a:extLst>
          </p:cNvPr>
          <p:cNvSpPr txBox="1"/>
          <p:nvPr/>
        </p:nvSpPr>
        <p:spPr>
          <a:xfrm>
            <a:off x="6346795" y="3409836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PEDRO</a:t>
            </a:r>
          </a:p>
        </p:txBody>
      </p: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371966D3-7B89-EF49-AC60-1F80B6E41E91}"/>
              </a:ext>
            </a:extLst>
          </p:cNvPr>
          <p:cNvSpPr txBox="1"/>
          <p:nvPr/>
        </p:nvSpPr>
        <p:spPr>
          <a:xfrm>
            <a:off x="6348409" y="3625860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SHANA</a:t>
            </a:r>
          </a:p>
        </p:txBody>
      </p: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2D34C2C8-6B1A-4440-BCB5-DD5B5741A0A4}"/>
              </a:ext>
            </a:extLst>
          </p:cNvPr>
          <p:cNvSpPr txBox="1"/>
          <p:nvPr/>
        </p:nvSpPr>
        <p:spPr>
          <a:xfrm>
            <a:off x="6300192" y="3815462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MARIA</a:t>
            </a:r>
          </a:p>
        </p:txBody>
      </p:sp>
      <p:sp>
        <p:nvSpPr>
          <p:cNvPr id="144" name="CaixaDeTexto 143">
            <a:extLst>
              <a:ext uri="{FF2B5EF4-FFF2-40B4-BE49-F238E27FC236}">
                <a16:creationId xmlns:a16="http://schemas.microsoft.com/office/drawing/2014/main" id="{A1869AD0-B3BB-9645-9CD0-6121A7F8CEE4}"/>
              </a:ext>
            </a:extLst>
          </p:cNvPr>
          <p:cNvSpPr txBox="1"/>
          <p:nvPr/>
        </p:nvSpPr>
        <p:spPr>
          <a:xfrm>
            <a:off x="6332263" y="427393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PEDRO</a:t>
            </a:r>
          </a:p>
        </p:txBody>
      </p: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8A6219E1-492E-924F-A5C8-6DD19ACAA84C}"/>
              </a:ext>
            </a:extLst>
          </p:cNvPr>
          <p:cNvSpPr txBox="1"/>
          <p:nvPr/>
        </p:nvSpPr>
        <p:spPr>
          <a:xfrm>
            <a:off x="6333877" y="4489956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SHANA</a:t>
            </a:r>
          </a:p>
        </p:txBody>
      </p: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A310E049-9AC9-994F-A24D-16221D52E8EF}"/>
              </a:ext>
            </a:extLst>
          </p:cNvPr>
          <p:cNvSpPr txBox="1"/>
          <p:nvPr/>
        </p:nvSpPr>
        <p:spPr>
          <a:xfrm>
            <a:off x="6285660" y="4679558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 MARIA</a:t>
            </a:r>
          </a:p>
        </p:txBody>
      </p: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188AE63C-7D2A-1A44-8500-78980D90CC28}"/>
              </a:ext>
            </a:extLst>
          </p:cNvPr>
          <p:cNvSpPr txBox="1"/>
          <p:nvPr/>
        </p:nvSpPr>
        <p:spPr>
          <a:xfrm>
            <a:off x="7498923" y="1609636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A4DB226E-19AD-EE45-B43D-F0FB0F806EEE}"/>
              </a:ext>
            </a:extLst>
          </p:cNvPr>
          <p:cNvSpPr txBox="1"/>
          <p:nvPr/>
        </p:nvSpPr>
        <p:spPr>
          <a:xfrm>
            <a:off x="7500537" y="1780074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D8394D65-2E1C-2041-BCCB-9F11F900064C}"/>
              </a:ext>
            </a:extLst>
          </p:cNvPr>
          <p:cNvSpPr txBox="1"/>
          <p:nvPr/>
        </p:nvSpPr>
        <p:spPr>
          <a:xfrm>
            <a:off x="7452320" y="2015262"/>
            <a:ext cx="1471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P2 P3 P4 P5 P6 P7</a:t>
            </a:r>
          </a:p>
        </p:txBody>
      </p: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5DF1F943-1B70-4845-9FCA-EB9D444C3EE0}"/>
              </a:ext>
            </a:extLst>
          </p:cNvPr>
          <p:cNvSpPr txBox="1"/>
          <p:nvPr/>
        </p:nvSpPr>
        <p:spPr>
          <a:xfrm>
            <a:off x="7570931" y="2492896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4BC6C193-5E7D-D544-BA80-DA6ED6262970}"/>
              </a:ext>
            </a:extLst>
          </p:cNvPr>
          <p:cNvSpPr txBox="1"/>
          <p:nvPr/>
        </p:nvSpPr>
        <p:spPr>
          <a:xfrm>
            <a:off x="7572545" y="2663334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39CC993A-D5CE-A042-AD3B-F4C8C8C78621}"/>
              </a:ext>
            </a:extLst>
          </p:cNvPr>
          <p:cNvSpPr txBox="1"/>
          <p:nvPr/>
        </p:nvSpPr>
        <p:spPr>
          <a:xfrm>
            <a:off x="7524328" y="2898522"/>
            <a:ext cx="1471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P2 P3 P4 P5 P6 P7</a:t>
            </a:r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354376D5-C024-8B4C-9CD9-F3948B1635FF}"/>
              </a:ext>
            </a:extLst>
          </p:cNvPr>
          <p:cNvSpPr txBox="1"/>
          <p:nvPr/>
        </p:nvSpPr>
        <p:spPr>
          <a:xfrm>
            <a:off x="7498923" y="3337828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8447BF7A-C8A5-2E4C-A7EF-1BED1BCA7BA4}"/>
              </a:ext>
            </a:extLst>
          </p:cNvPr>
          <p:cNvSpPr txBox="1"/>
          <p:nvPr/>
        </p:nvSpPr>
        <p:spPr>
          <a:xfrm>
            <a:off x="7500537" y="3508266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5ECBAAD8-20E7-C045-8CB5-FAC7A0E7876F}"/>
              </a:ext>
            </a:extLst>
          </p:cNvPr>
          <p:cNvSpPr txBox="1"/>
          <p:nvPr/>
        </p:nvSpPr>
        <p:spPr>
          <a:xfrm>
            <a:off x="7452320" y="3743454"/>
            <a:ext cx="1471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P2 P3 P4 P5 P6 P7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DAEE0446-C790-1C40-860E-B398424062EC}"/>
              </a:ext>
            </a:extLst>
          </p:cNvPr>
          <p:cNvSpPr txBox="1"/>
          <p:nvPr/>
        </p:nvSpPr>
        <p:spPr>
          <a:xfrm>
            <a:off x="7498923" y="4273932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9225389A-47A5-1747-BC7F-A2B84D02EDE3}"/>
              </a:ext>
            </a:extLst>
          </p:cNvPr>
          <p:cNvSpPr txBox="1"/>
          <p:nvPr/>
        </p:nvSpPr>
        <p:spPr>
          <a:xfrm>
            <a:off x="7500537" y="4444370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B637FC2E-CC90-A444-9B3C-23388DD48C5E}"/>
              </a:ext>
            </a:extLst>
          </p:cNvPr>
          <p:cNvSpPr txBox="1"/>
          <p:nvPr/>
        </p:nvSpPr>
        <p:spPr>
          <a:xfrm>
            <a:off x="7452320" y="4679558"/>
            <a:ext cx="1471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P2 P3 P4 P5 P6 P7</a:t>
            </a:r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B809BABF-71AF-2C40-A823-0CED8504B7E9}"/>
              </a:ext>
            </a:extLst>
          </p:cNvPr>
          <p:cNvSpPr txBox="1"/>
          <p:nvPr/>
        </p:nvSpPr>
        <p:spPr>
          <a:xfrm>
            <a:off x="7570931" y="5157192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37DB5786-94E8-FF4E-91F4-7437F17B60E4}"/>
              </a:ext>
            </a:extLst>
          </p:cNvPr>
          <p:cNvSpPr txBox="1"/>
          <p:nvPr/>
        </p:nvSpPr>
        <p:spPr>
          <a:xfrm>
            <a:off x="7572545" y="5327630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500F107E-B0A0-AE41-A76A-1E37B932A313}"/>
              </a:ext>
            </a:extLst>
          </p:cNvPr>
          <p:cNvSpPr txBox="1"/>
          <p:nvPr/>
        </p:nvSpPr>
        <p:spPr>
          <a:xfrm>
            <a:off x="7524328" y="5562818"/>
            <a:ext cx="1471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P2 P3 P4 P5 P6 P7</a:t>
            </a:r>
          </a:p>
        </p:txBody>
      </p:sp>
      <p:sp>
        <p:nvSpPr>
          <p:cNvPr id="162" name="CaixaDeTexto 161">
            <a:extLst>
              <a:ext uri="{FF2B5EF4-FFF2-40B4-BE49-F238E27FC236}">
                <a16:creationId xmlns:a16="http://schemas.microsoft.com/office/drawing/2014/main" id="{3A36A072-D535-6B4E-A3C9-35AF030900B2}"/>
              </a:ext>
            </a:extLst>
          </p:cNvPr>
          <p:cNvSpPr txBox="1"/>
          <p:nvPr/>
        </p:nvSpPr>
        <p:spPr>
          <a:xfrm>
            <a:off x="7498923" y="6002124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6F556D94-A1E4-3847-A5EF-FB1414A6D5EC}"/>
              </a:ext>
            </a:extLst>
          </p:cNvPr>
          <p:cNvSpPr txBox="1"/>
          <p:nvPr/>
        </p:nvSpPr>
        <p:spPr>
          <a:xfrm>
            <a:off x="7500537" y="6172562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TODOS</a:t>
            </a:r>
          </a:p>
        </p:txBody>
      </p:sp>
      <p:sp>
        <p:nvSpPr>
          <p:cNvPr id="164" name="CaixaDeTexto 163">
            <a:extLst>
              <a:ext uri="{FF2B5EF4-FFF2-40B4-BE49-F238E27FC236}">
                <a16:creationId xmlns:a16="http://schemas.microsoft.com/office/drawing/2014/main" id="{DA626611-908B-1A42-85BF-DC859887672A}"/>
              </a:ext>
            </a:extLst>
          </p:cNvPr>
          <p:cNvSpPr txBox="1"/>
          <p:nvPr/>
        </p:nvSpPr>
        <p:spPr>
          <a:xfrm>
            <a:off x="7452320" y="6407750"/>
            <a:ext cx="1471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P2 P3 P4 P5 P6 P7</a:t>
            </a:r>
          </a:p>
        </p:txBody>
      </p:sp>
    </p:spTree>
    <p:extLst>
      <p:ext uri="{BB962C8B-B14F-4D97-AF65-F5344CB8AC3E}">
        <p14:creationId xmlns:p14="http://schemas.microsoft.com/office/powerpoint/2010/main" val="811154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827</Words>
  <Application>Microsoft Macintosh PowerPoint</Application>
  <PresentationFormat>Apresentação na tela (4:3)</PresentationFormat>
  <Paragraphs>428</Paragraphs>
  <Slides>10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Homosapiens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Fabio</dc:creator>
  <cp:lastModifiedBy>Microsoft Office User</cp:lastModifiedBy>
  <cp:revision>13</cp:revision>
  <dcterms:created xsi:type="dcterms:W3CDTF">2010-03-02T12:54:19Z</dcterms:created>
  <dcterms:modified xsi:type="dcterms:W3CDTF">2020-07-11T04:55:36Z</dcterms:modified>
</cp:coreProperties>
</file>