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ealth-info.onrender.com/api" TargetMode="External"/><Relationship Id="rId2" Type="http://schemas.openxmlformats.org/officeDocument/2006/relationships/hyperlink" Target="https://health-info-bice.vercel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efftumut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Full-Stack Web Application | </a:t>
            </a:r>
            <a:r>
              <a:rPr dirty="0" err="1"/>
              <a:t>Django</a:t>
            </a:r>
            <a:r>
              <a:rPr dirty="0"/>
              <a:t> + React + </a:t>
            </a:r>
            <a:r>
              <a:rPr dirty="0" err="1"/>
              <a:t>PostgreSQL</a:t>
            </a:r>
            <a:endParaRPr dirty="0"/>
          </a:p>
          <a:p>
            <a:r>
              <a:rPr dirty="0"/>
              <a:t>Deployed with Render and </a:t>
            </a:r>
            <a:r>
              <a:rPr dirty="0" err="1"/>
              <a:t>Vercel</a:t>
            </a:r>
            <a:endParaRPr lang="en-US" dirty="0"/>
          </a:p>
          <a:p>
            <a:r>
              <a:rPr lang="en-US" dirty="0"/>
              <a:t>Built by: Jefferson </a:t>
            </a:r>
            <a:r>
              <a:rPr lang="en-US" dirty="0" err="1"/>
              <a:t>Tumuti</a:t>
            </a:r>
            <a:r>
              <a:rPr lang="en-US" dirty="0"/>
              <a:t> Wamugi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Register and manage clients</a:t>
            </a:r>
          </a:p>
          <a:p>
            <a:pPr>
              <a:defRPr sz="2400"/>
            </a:pPr>
            <a:r>
              <a:t>Create and manage health programs</a:t>
            </a:r>
          </a:p>
          <a:p>
            <a:pPr>
              <a:defRPr sz="2400"/>
            </a:pPr>
            <a:r>
              <a:t>Enroll clients into programs</a:t>
            </a:r>
          </a:p>
          <a:p>
            <a:pPr>
              <a:defRPr sz="2400"/>
            </a:pPr>
            <a:r>
              <a:t>View detailed client profiles</a:t>
            </a:r>
          </a:p>
          <a:p>
            <a:pPr>
              <a:defRPr sz="2400"/>
            </a:pPr>
            <a:r>
              <a:t>Perform full CRUD operations</a:t>
            </a:r>
          </a:p>
          <a:p>
            <a:pPr>
              <a:defRPr sz="2400"/>
            </a:pPr>
            <a:r>
              <a:t>API-first design with React frontend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Backend: Django 4, DRF, PostgreSQL, Gunicorn, Render Hosting</a:t>
            </a:r>
          </a:p>
          <a:p>
            <a:pPr>
              <a:defRPr sz="2400"/>
            </a:pPr>
            <a:r>
              <a:t>Frontend: React.js 18, React Router, Vercel Hosting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JWT Authentication (Login/Logout)</a:t>
            </a:r>
          </a:p>
          <a:p>
            <a:pPr>
              <a:defRPr sz="2400"/>
            </a:pPr>
            <a:r>
              <a:t>Programs Management (CRUD)</a:t>
            </a:r>
          </a:p>
          <a:p>
            <a:pPr>
              <a:defRPr sz="2400"/>
            </a:pPr>
            <a:r>
              <a:t>Clients Management (CRUD, Search)</a:t>
            </a:r>
          </a:p>
          <a:p>
            <a:pPr>
              <a:defRPr sz="2400"/>
            </a:pPr>
            <a:r>
              <a:t>Enroll Clients into Programs</a:t>
            </a:r>
          </a:p>
          <a:p>
            <a:pPr>
              <a:defRPr sz="2400"/>
            </a:pPr>
            <a:r>
              <a:t>View client profile and enrollment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React Frontend (Vercel)</a:t>
            </a:r>
            <a:br/>
            <a:r>
              <a:t>        ↓</a:t>
            </a:r>
            <a:br/>
            <a:r>
              <a:t>REST API (Render Backend - Django)</a:t>
            </a:r>
            <a:br/>
            <a:r>
              <a:t>        ↓</a:t>
            </a:r>
            <a:br/>
            <a:r>
              <a:t>PostgreSQL Database (Render Managed DB)</a:t>
            </a:r>
            <a:br/>
            <a:br/>
            <a:r>
              <a:t>- Frontend calls API using JWT Tokens</a:t>
            </a:r>
            <a:br/>
            <a:r>
              <a:t>- Backend processes requests</a:t>
            </a:r>
            <a:br/>
            <a:r>
              <a:t>- Database stores permanent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Backend (Render): PostgreSQL, Django, Gunicorn, Environment Variables</a:t>
            </a:r>
          </a:p>
          <a:p>
            <a:pPr>
              <a:defRPr sz="2400"/>
            </a:pPr>
            <a:r>
              <a:t>Frontend (Vercel): React Build, API URL config, SPA routing via vercel.json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2400"/>
            </a:pPr>
            <a:r>
              <a:rPr dirty="0"/>
              <a:t>- Live Frontend: </a:t>
            </a:r>
            <a:r>
              <a:rPr lang="en-US" sz="2400" u="sng" dirty="0">
                <a:hlinkClick r:id="rId2"/>
              </a:rPr>
              <a:t>https://health-info-bice.vercel.app</a:t>
            </a:r>
            <a:br>
              <a:rPr dirty="0"/>
            </a:br>
            <a:r>
              <a:rPr dirty="0"/>
              <a:t>- Live Backend (API): </a:t>
            </a:r>
            <a:r>
              <a:rPr lang="en-US" sz="2400" u="sng" dirty="0">
                <a:hlinkClick r:id="rId3"/>
              </a:rPr>
              <a:t>https://health-info.onrender.com/api</a:t>
            </a:r>
            <a:br>
              <a:rPr dirty="0"/>
            </a:br>
            <a:br>
              <a:rPr dirty="0"/>
            </a:br>
            <a:r>
              <a:rPr dirty="0"/>
              <a:t>Contact:</a:t>
            </a:r>
            <a:br>
              <a:rPr dirty="0"/>
            </a:br>
            <a:r>
              <a:rPr dirty="0"/>
              <a:t>- Email: </a:t>
            </a:r>
            <a:r>
              <a:rPr lang="en-US" dirty="0">
                <a:hlinkClick r:id="rId4"/>
              </a:rPr>
              <a:t>jefftumuti</a:t>
            </a:r>
            <a:r>
              <a:rPr dirty="0">
                <a:hlinkClick r:id="rId4"/>
              </a:rPr>
              <a:t>@</a:t>
            </a:r>
            <a:r>
              <a:rPr lang="en-US" dirty="0">
                <a:hlinkClick r:id="rId4"/>
              </a:rPr>
              <a:t>gmail</a:t>
            </a:r>
            <a:r>
              <a:rPr dirty="0">
                <a:hlinkClick r:id="rId4"/>
              </a:rPr>
              <a:t>.com</a:t>
            </a:r>
            <a:endParaRPr lang="en-US" dirty="0"/>
          </a:p>
          <a:p>
            <a:pPr marL="0" indent="0">
              <a:buNone/>
              <a:defRPr sz="2400"/>
            </a:pPr>
            <a:r>
              <a:rPr lang="en-US" dirty="0"/>
              <a:t>Login Credentials (Frontend React):</a:t>
            </a:r>
          </a:p>
          <a:p>
            <a:pPr>
              <a:defRPr sz="2400"/>
            </a:pPr>
            <a:r>
              <a:rPr lang="en-US" dirty="0"/>
              <a:t>Username: admin</a:t>
            </a:r>
          </a:p>
          <a:p>
            <a:pPr>
              <a:defRPr sz="2400"/>
            </a:pPr>
            <a:r>
              <a:rPr lang="en-US" dirty="0"/>
              <a:t>Password</a:t>
            </a:r>
            <a:r>
              <a:rPr lang="en-US"/>
              <a:t>: ####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Health Information Management System</vt:lpstr>
      <vt:lpstr>Project Overview</vt:lpstr>
      <vt:lpstr>Technology Stack</vt:lpstr>
      <vt:lpstr>Key Features</vt:lpstr>
      <vt:lpstr>System Architecture</vt:lpstr>
      <vt:lpstr>Deployment Overview</vt:lpstr>
      <vt:lpstr>Live Demo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Management System</dc:title>
  <dc:subject/>
  <dc:creator/>
  <cp:keywords/>
  <dc:description>generated using python-pptx</dc:description>
  <cp:lastModifiedBy>Jefferson Wamugi</cp:lastModifiedBy>
  <cp:revision>4</cp:revision>
  <dcterms:created xsi:type="dcterms:W3CDTF">2013-01-27T09:14:16Z</dcterms:created>
  <dcterms:modified xsi:type="dcterms:W3CDTF">2025-09-15T07:47:30Z</dcterms:modified>
  <cp:category/>
</cp:coreProperties>
</file>