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74" r:id="rId5"/>
    <p:sldId id="264" r:id="rId6"/>
    <p:sldId id="263" r:id="rId7"/>
    <p:sldId id="266" r:id="rId8"/>
    <p:sldId id="268" r:id="rId9"/>
    <p:sldId id="275" r:id="rId10"/>
    <p:sldId id="276" r:id="rId11"/>
    <p:sldId id="270" r:id="rId12"/>
    <p:sldId id="278" r:id="rId13"/>
    <p:sldId id="283" r:id="rId14"/>
    <p:sldId id="284" r:id="rId15"/>
    <p:sldId id="271" r:id="rId16"/>
    <p:sldId id="28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ED7D31"/>
    <a:srgbClr val="C55A1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AEF3BF-DE69-480B-92D7-BC7ACDE5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CC300D-8DD6-448A-BD87-F62499394A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DCD6-C2F6-4FED-B5EB-53F6CDC3C35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AA983-2578-4B07-A9F9-E0733F70B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60045A-91D0-4532-B5F0-1319FED6CC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B761-9779-4A75-8883-410E7882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2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7BF-EAEA-48D0-BBC1-C31F12CD5D3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FE53-1D04-4708-8C7D-16F92EE0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689426" y="1358284"/>
            <a:ext cx="871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多排队进度查询微信小程序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20868" y="4838054"/>
            <a:ext cx="4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重庆师范大学    计算机与信息科学学院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1695" y="3429003"/>
            <a:ext cx="2630662" cy="374944"/>
            <a:chOff x="5686799" y="3947320"/>
            <a:chExt cx="1825276" cy="276925"/>
          </a:xfrm>
        </p:grpSpPr>
        <p:sp>
          <p:nvSpPr>
            <p:cNvPr id="44" name="文本框 43"/>
            <p:cNvSpPr txBox="1"/>
            <p:nvPr/>
          </p:nvSpPr>
          <p:spPr>
            <a:xfrm>
              <a:off x="5855553" y="3951464"/>
              <a:ext cx="1656522" cy="2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答   辩   人：王　振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86798" y="3947324"/>
              <a:ext cx="161655" cy="234136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317759-5749-4C57-98C0-0141D03EBA99}"/>
              </a:ext>
            </a:extLst>
          </p:cNvPr>
          <p:cNvGrpSpPr/>
          <p:nvPr/>
        </p:nvGrpSpPr>
        <p:grpSpPr>
          <a:xfrm>
            <a:off x="4698221" y="4106003"/>
            <a:ext cx="2697615" cy="369332"/>
            <a:chOff x="4731905" y="4768657"/>
            <a:chExt cx="2697615" cy="369332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31905" y="4832597"/>
              <a:ext cx="321583" cy="302106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7B0584F-D68B-4CC6-9FF8-7CAB9846FCEB}"/>
                </a:ext>
              </a:extLst>
            </p:cNvPr>
            <p:cNvSpPr txBox="1"/>
            <p:nvPr/>
          </p:nvSpPr>
          <p:spPr>
            <a:xfrm>
              <a:off x="5042073" y="4768657"/>
              <a:ext cx="23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 导 老 师：杨　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3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62311" y="3973311"/>
            <a:ext cx="553998" cy="836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D48CEB0-BF30-4FB5-A94B-F9B13FBEB039}"/>
              </a:ext>
            </a:extLst>
          </p:cNvPr>
          <p:cNvGrpSpPr/>
          <p:nvPr/>
        </p:nvGrpSpPr>
        <p:grpSpPr>
          <a:xfrm>
            <a:off x="4969581" y="432181"/>
            <a:ext cx="5173980" cy="6362700"/>
            <a:chOff x="0" y="0"/>
            <a:chExt cx="4899660" cy="61112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17B6A3E-DF70-4061-8CEF-5C819AC3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4899660" cy="5760720"/>
            </a:xfrm>
            <a:prstGeom prst="rect">
              <a:avLst/>
            </a:prstGeom>
          </p:spPr>
        </p:pic>
        <p:sp>
          <p:nvSpPr>
            <p:cNvPr id="24" name="文本框 109">
              <a:extLst>
                <a:ext uri="{FF2B5EF4-FFF2-40B4-BE49-F238E27FC236}">
                  <a16:creationId xmlns:a16="http://schemas.microsoft.com/office/drawing/2014/main" id="{208809D1-3461-4D9D-98FA-A7173FEE4F1E}"/>
                </a:ext>
              </a:extLst>
            </p:cNvPr>
            <p:cNvSpPr txBox="1"/>
            <p:nvPr/>
          </p:nvSpPr>
          <p:spPr>
            <a:xfrm>
              <a:off x="0" y="5814060"/>
              <a:ext cx="4899660" cy="29718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66700"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实体</a:t>
              </a:r>
              <a:r>
                <a:rPr lang="en-US" sz="105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sz="105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联系图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669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3AB0E1C-00FD-43B2-BE11-6E21B01A42AD}"/>
              </a:ext>
            </a:extLst>
          </p:cNvPr>
          <p:cNvSpPr txBox="1"/>
          <p:nvPr/>
        </p:nvSpPr>
        <p:spPr>
          <a:xfrm>
            <a:off x="6867221" y="293681"/>
            <a:ext cx="142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前端实现</a:t>
            </a:r>
          </a:p>
        </p:txBody>
      </p:sp>
      <p:pic>
        <p:nvPicPr>
          <p:cNvPr id="62" name="Picture 68">
            <a:extLst>
              <a:ext uri="{FF2B5EF4-FFF2-40B4-BE49-F238E27FC236}">
                <a16:creationId xmlns:a16="http://schemas.microsoft.com/office/drawing/2014/main" id="{31E060FD-78DC-4336-9FFD-817B91EA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0" y="1161633"/>
            <a:ext cx="2807224" cy="482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DA61F7B-9267-4C64-B6B7-F48307CE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22" y="1195278"/>
            <a:ext cx="2807224" cy="479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9CEDE74-4C76-4156-B0BD-A2462E100C5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7522" y="1161633"/>
            <a:ext cx="2807224" cy="48094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1039ED-19FE-4CAD-98B4-42B1C34A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77" y="5431101"/>
            <a:ext cx="1426899" cy="14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25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BD788D-24BA-46AA-8FE9-24C233C39849}"/>
              </a:ext>
            </a:extLst>
          </p:cNvPr>
          <p:cNvSpPr txBox="1"/>
          <p:nvPr/>
        </p:nvSpPr>
        <p:spPr>
          <a:xfrm>
            <a:off x="6867221" y="293681"/>
            <a:ext cx="142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后台实现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8EFA84C-54FA-4542-A49E-BD183409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97" y="1357548"/>
            <a:ext cx="7997947" cy="41429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B34946-254C-4E7E-A955-00EBDE5B0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938" y="1357549"/>
            <a:ext cx="8093801" cy="425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14F211-E2E9-4CFA-90D7-FB0230611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365" y="1338359"/>
            <a:ext cx="8034389" cy="414290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6566EF3-F320-4582-85F4-BC4628E4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77" y="5431101"/>
            <a:ext cx="1426899" cy="14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81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/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BD788D-24BA-46AA-8FE9-24C233C39849}"/>
              </a:ext>
            </a:extLst>
          </p:cNvPr>
          <p:cNvSpPr txBox="1"/>
          <p:nvPr/>
        </p:nvSpPr>
        <p:spPr>
          <a:xfrm>
            <a:off x="6867221" y="293681"/>
            <a:ext cx="142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微信通知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5D81263-EA46-48FB-B27F-89F74EFA2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27" y="902905"/>
            <a:ext cx="2743693" cy="5661414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B9F08AE-6FE8-4E35-B6B7-954B85E9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77" y="5431101"/>
            <a:ext cx="1426899" cy="14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2632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5D6489-617C-4811-9E21-2E872784E9FE}"/>
              </a:ext>
            </a:extLst>
          </p:cNvPr>
          <p:cNvGrpSpPr/>
          <p:nvPr/>
        </p:nvGrpSpPr>
        <p:grpSpPr>
          <a:xfrm>
            <a:off x="1083534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511D40-FA7E-472A-87DB-051042A7020E}"/>
              </a:ext>
            </a:extLst>
          </p:cNvPr>
          <p:cNvGrpSpPr/>
          <p:nvPr/>
        </p:nvGrpSpPr>
        <p:grpSpPr>
          <a:xfrm>
            <a:off x="3686030" y="1836143"/>
            <a:ext cx="3782933" cy="3506339"/>
            <a:chOff x="3686030" y="1836143"/>
            <a:chExt cx="3782933" cy="3506339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6030" y="1836143"/>
              <a:ext cx="2891571" cy="3506339"/>
              <a:chOff x="3686030" y="1836143"/>
              <a:chExt cx="2891571" cy="350633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49821" y="1836143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686030" y="1908149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325612" y="2005708"/>
                <a:ext cx="2251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1C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</a:t>
                </a: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052660" y="2441821"/>
                <a:ext cx="606384" cy="2900661"/>
                <a:chOff x="3687374" y="2149104"/>
                <a:chExt cx="606384" cy="2900661"/>
              </a:xfrm>
            </p:grpSpPr>
            <p:cxnSp>
              <p:nvCxnSpPr>
                <p:cNvPr id="23" name="直接连接符 22"/>
                <p:cNvCxnSpPr>
                  <a:stCxn id="3" idx="4"/>
                </p:cNvCxnSpPr>
                <p:nvPr/>
              </p:nvCxnSpPr>
              <p:spPr>
                <a:xfrm>
                  <a:off x="3687374" y="2149104"/>
                  <a:ext cx="0" cy="28373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6873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椭圆 25"/>
                <p:cNvSpPr/>
                <p:nvPr/>
              </p:nvSpPr>
              <p:spPr>
                <a:xfrm>
                  <a:off x="41671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1" name="文本框 20"/>
            <p:cNvSpPr txBox="1"/>
            <p:nvPr/>
          </p:nvSpPr>
          <p:spPr>
            <a:xfrm>
              <a:off x="4126634" y="2547143"/>
              <a:ext cx="334232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有一个明确的任务需求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借助微信小程序、云开发平台降低开发成本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数据库设计满足第三范式，给增删查改带来便利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076188" y="1908149"/>
            <a:ext cx="2884622" cy="3453355"/>
            <a:chOff x="6259494" y="1902924"/>
            <a:chExt cx="2884622" cy="345335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59494" y="1902924"/>
              <a:ext cx="1046704" cy="3453355"/>
              <a:chOff x="6259494" y="1902924"/>
              <a:chExt cx="1046704" cy="3453355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6259494" y="2205763"/>
                <a:ext cx="469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6549340" y="2205763"/>
                <a:ext cx="606384" cy="3150516"/>
                <a:chOff x="3801674" y="1899249"/>
                <a:chExt cx="606384" cy="3150516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01674" y="1899249"/>
                  <a:ext cx="0" cy="3087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8016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/>
                <p:cNvSpPr/>
                <p:nvPr/>
              </p:nvSpPr>
              <p:spPr>
                <a:xfrm>
                  <a:off x="42814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6636729" y="1902924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572938" y="1974930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728740" y="2511787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限于微信小程序运营规范，无法上线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缺少下一次出队时间的预测算法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5491" y="2005708"/>
              <a:ext cx="177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遗憾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125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2991563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5940A992-2452-4D41-B059-995DE384CA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1532" y="1578758"/>
            <a:ext cx="1888936" cy="1299824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4362 -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171" y="-1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28138" y="2337895"/>
            <a:ext cx="3891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在二十一世纪，人们的工作和生活节奏加快，可是排队等待是一种常见的生活现象，可能造成时间浪费，所以需要一个能够提醒队列成员即将叫号的程序，使人们在排队时可以做其他更有意义的事情。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941059" y="2014330"/>
            <a:ext cx="0" cy="2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584E537-7F57-4535-903C-B34A2636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05" y="2180609"/>
            <a:ext cx="3752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171" y="-1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81381" y="2337895"/>
            <a:ext cx="3891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在银行、手机营业厅等许多地方经常可以看到这样的排队取号机器，但是也只会出现在线下实体业务比较多的地方，因此我想到做一个更加通用的、任何人都可以使用的多排队进度查询小程序。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523366" y="2014330"/>
            <a:ext cx="0" cy="2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26241-EA3A-49CB-BBCA-978F46ECA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91" y="2069776"/>
            <a:ext cx="2006504" cy="29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29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93066" y="2870309"/>
            <a:ext cx="4002210" cy="1118239"/>
            <a:chOff x="5035774" y="2761971"/>
            <a:chExt cx="4002210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3945 0.0004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APRT2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63244" y="4123240"/>
            <a:ext cx="1465436" cy="1600439"/>
            <a:chOff x="3863244" y="4123240"/>
            <a:chExt cx="1465436" cy="1600439"/>
          </a:xfrm>
        </p:grpSpPr>
        <p:sp>
          <p:nvSpPr>
            <p:cNvPr id="42" name="文本框 41"/>
            <p:cNvSpPr txBox="1"/>
            <p:nvPr/>
          </p:nvSpPr>
          <p:spPr>
            <a:xfrm>
              <a:off x="3863245" y="4123240"/>
              <a:ext cx="14654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Ｖｅ．Ｊｓ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63244" y="4523350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输入需要的内容输入需要的内。</a:t>
              </a:r>
            </a:p>
            <a:p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3551FD-C97B-46B4-9395-82C3BC06473D}"/>
              </a:ext>
            </a:extLst>
          </p:cNvPr>
          <p:cNvGrpSpPr/>
          <p:nvPr/>
        </p:nvGrpSpPr>
        <p:grpSpPr>
          <a:xfrm>
            <a:off x="4516068" y="1412372"/>
            <a:ext cx="3165408" cy="2166782"/>
            <a:chOff x="4383049" y="1843191"/>
            <a:chExt cx="3141050" cy="193956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FB66A59-A82D-4D43-B666-59B65E1020D3}"/>
                </a:ext>
              </a:extLst>
            </p:cNvPr>
            <p:cNvSpPr/>
            <p:nvPr/>
          </p:nvSpPr>
          <p:spPr>
            <a:xfrm>
              <a:off x="4383049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pc="3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-app</a:t>
              </a: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开发应用的前端框架，只需一次开发，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、微信小程序等多个平台均可运行。</a:t>
              </a:r>
            </a:p>
          </p:txBody>
        </p:sp>
        <p:sp useBgFill="1">
          <p:nvSpPr>
            <p:cNvPr id="50" name="椭圆 49">
              <a:extLst>
                <a:ext uri="{FF2B5EF4-FFF2-40B4-BE49-F238E27FC236}">
                  <a16:creationId xmlns:a16="http://schemas.microsoft.com/office/drawing/2014/main" id="{40A7EA16-730E-4E7A-AA8A-FCCB2EC19E38}"/>
                </a:ext>
              </a:extLst>
            </p:cNvPr>
            <p:cNvSpPr/>
            <p:nvPr/>
          </p:nvSpPr>
          <p:spPr>
            <a:xfrm>
              <a:off x="6884682" y="1843191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293FE5D-FFAC-4E3C-A857-6F1A0E2C6B5C}"/>
              </a:ext>
            </a:extLst>
          </p:cNvPr>
          <p:cNvGrpSpPr/>
          <p:nvPr/>
        </p:nvGrpSpPr>
        <p:grpSpPr>
          <a:xfrm>
            <a:off x="8366364" y="1412371"/>
            <a:ext cx="3285166" cy="2264083"/>
            <a:chOff x="8434367" y="1843190"/>
            <a:chExt cx="3090232" cy="193956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3506D41-20EB-45CC-B635-D6402057827E}"/>
                </a:ext>
              </a:extLst>
            </p:cNvPr>
            <p:cNvSpPr/>
            <p:nvPr/>
          </p:nvSpPr>
          <p:spPr>
            <a:xfrm>
              <a:off x="8434367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</a:p>
            <a:p>
              <a:pPr algn="ctr"/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用来构建用户界面的框架，与其他大型框架相比，更加容易上手，也便于与既有项目和库资源整合。</a:t>
              </a:r>
            </a:p>
          </p:txBody>
        </p:sp>
        <p:sp useBgFill="1">
          <p:nvSpPr>
            <p:cNvPr id="54" name="椭圆 53">
              <a:extLst>
                <a:ext uri="{FF2B5EF4-FFF2-40B4-BE49-F238E27FC236}">
                  <a16:creationId xmlns:a16="http://schemas.microsoft.com/office/drawing/2014/main" id="{E52056F6-B481-41E7-B64F-161CFC0B0211}"/>
                </a:ext>
              </a:extLst>
            </p:cNvPr>
            <p:cNvSpPr/>
            <p:nvPr/>
          </p:nvSpPr>
          <p:spPr>
            <a:xfrm>
              <a:off x="10885182" y="1843190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0A149BA-FF0C-4C21-9D8C-F04F14488FF7}"/>
              </a:ext>
            </a:extLst>
          </p:cNvPr>
          <p:cNvGrpSpPr/>
          <p:nvPr/>
        </p:nvGrpSpPr>
        <p:grpSpPr>
          <a:xfrm>
            <a:off x="4516068" y="4009974"/>
            <a:ext cx="3165408" cy="2037733"/>
            <a:chOff x="8489822" y="4061118"/>
            <a:chExt cx="3034776" cy="180072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7FC8B3E-1AF3-4D51-BEE9-88C2F4434F77}"/>
                </a:ext>
              </a:extLst>
            </p:cNvPr>
            <p:cNvSpPr/>
            <p:nvPr/>
          </p:nvSpPr>
          <p:spPr>
            <a:xfrm>
              <a:off x="8489822" y="4071903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uniCloud</a:t>
              </a: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为使用 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-app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的开发者提供的基于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serverless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模式和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编程技术的云开发平台。</a:t>
              </a:r>
            </a:p>
          </p:txBody>
        </p:sp>
        <p:sp useBgFill="1">
          <p:nvSpPr>
            <p:cNvPr id="58" name="椭圆 57">
              <a:extLst>
                <a:ext uri="{FF2B5EF4-FFF2-40B4-BE49-F238E27FC236}">
                  <a16:creationId xmlns:a16="http://schemas.microsoft.com/office/drawing/2014/main" id="{1BD94436-77E6-42A9-BB7A-BB8A5712DF24}"/>
                </a:ext>
              </a:extLst>
            </p:cNvPr>
            <p:cNvSpPr/>
            <p:nvPr/>
          </p:nvSpPr>
          <p:spPr>
            <a:xfrm>
              <a:off x="10885181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2A6F1C-0754-44A4-B6C8-6ADB108EC202}"/>
              </a:ext>
            </a:extLst>
          </p:cNvPr>
          <p:cNvGrpSpPr/>
          <p:nvPr/>
        </p:nvGrpSpPr>
        <p:grpSpPr>
          <a:xfrm>
            <a:off x="8383154" y="4009973"/>
            <a:ext cx="3177600" cy="2037734"/>
            <a:chOff x="4453849" y="4061118"/>
            <a:chExt cx="3043425" cy="1852696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CF37D11-7C97-4BB2-A6D0-EDF08914287C}"/>
                </a:ext>
              </a:extLst>
            </p:cNvPr>
            <p:cNvSpPr/>
            <p:nvPr/>
          </p:nvSpPr>
          <p:spPr>
            <a:xfrm>
              <a:off x="4453849" y="4123874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</a:t>
              </a:r>
              <a:endPara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只要用户的手机或电脑上安装了微信，就可以使用微信小程序，而微信本身有着庞大的用户规模。</a:t>
              </a:r>
            </a:p>
          </p:txBody>
        </p:sp>
        <p:sp useBgFill="1">
          <p:nvSpPr>
            <p:cNvPr id="62" name="椭圆 61">
              <a:extLst>
                <a:ext uri="{FF2B5EF4-FFF2-40B4-BE49-F238E27FC236}">
                  <a16:creationId xmlns:a16="http://schemas.microsoft.com/office/drawing/2014/main" id="{2D80BFB2-1B14-4B23-8B46-770830CB5C62}"/>
                </a:ext>
              </a:extLst>
            </p:cNvPr>
            <p:cNvSpPr/>
            <p:nvPr/>
          </p:nvSpPr>
          <p:spPr>
            <a:xfrm>
              <a:off x="6857857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3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C1A0F4-DD16-4EAD-A120-AA972C5B84E7}"/>
              </a:ext>
            </a:extLst>
          </p:cNvPr>
          <p:cNvGrpSpPr/>
          <p:nvPr/>
        </p:nvGrpSpPr>
        <p:grpSpPr>
          <a:xfrm>
            <a:off x="4011925" y="2726721"/>
            <a:ext cx="2098089" cy="2098089"/>
            <a:chOff x="4011925" y="2726721"/>
            <a:chExt cx="2098089" cy="2098089"/>
          </a:xfrm>
        </p:grpSpPr>
        <p:sp>
          <p:nvSpPr>
            <p:cNvPr id="3" name="椭圆 2"/>
            <p:cNvSpPr/>
            <p:nvPr/>
          </p:nvSpPr>
          <p:spPr>
            <a:xfrm>
              <a:off x="4060075" y="2765106"/>
              <a:ext cx="2021320" cy="202132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4011925" y="2726721"/>
              <a:ext cx="2098089" cy="2098089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>
            <a:stCxn id="24" idx="0"/>
          </p:cNvCxnSpPr>
          <p:nvPr/>
        </p:nvCxnSpPr>
        <p:spPr>
          <a:xfrm flipV="1">
            <a:off x="5060970" y="2271109"/>
            <a:ext cx="276998" cy="45561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5337968" y="2265983"/>
            <a:ext cx="1810526" cy="512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</p:cNvCxnSpPr>
          <p:nvPr/>
        </p:nvCxnSpPr>
        <p:spPr>
          <a:xfrm>
            <a:off x="7627119" y="2271109"/>
            <a:ext cx="2057719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cxnSpLocks/>
          </p:cNvCxnSpPr>
          <p:nvPr/>
        </p:nvCxnSpPr>
        <p:spPr>
          <a:xfrm>
            <a:off x="9684838" y="2271109"/>
            <a:ext cx="0" cy="89301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685930" y="1257823"/>
            <a:ext cx="189666" cy="1906300"/>
            <a:chOff x="8676164" y="1257823"/>
            <a:chExt cx="163036" cy="212911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9866720" y="1105424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叫号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866719" y="2978931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修改队列信息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62311" y="3973311"/>
            <a:ext cx="553998" cy="836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>
            <a:cxnSpLocks/>
          </p:cNvCxnSpPr>
          <p:nvPr/>
        </p:nvCxnSpPr>
        <p:spPr>
          <a:xfrm flipH="1">
            <a:off x="9684838" y="1257137"/>
            <a:ext cx="1" cy="100884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DFB00B7-6864-4745-9BA5-7109DC186E26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5060970" y="4824810"/>
            <a:ext cx="0" cy="5905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9379560-4986-4B5C-B12D-C22FEFE893EE}"/>
              </a:ext>
            </a:extLst>
          </p:cNvPr>
          <p:cNvGrpSpPr/>
          <p:nvPr/>
        </p:nvGrpSpPr>
        <p:grpSpPr>
          <a:xfrm>
            <a:off x="6731246" y="4417429"/>
            <a:ext cx="1934156" cy="1934156"/>
            <a:chOff x="5935084" y="4323441"/>
            <a:chExt cx="1934156" cy="1934156"/>
          </a:xfrm>
        </p:grpSpPr>
        <p:sp>
          <p:nvSpPr>
            <p:cNvPr id="54" name="椭圆 53"/>
            <p:cNvSpPr/>
            <p:nvPr/>
          </p:nvSpPr>
          <p:spPr>
            <a:xfrm>
              <a:off x="5935084" y="4323441"/>
              <a:ext cx="1934156" cy="193415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1B7D6F8-FDCD-46C2-8860-5C90FB3C4F73}"/>
                </a:ext>
              </a:extLst>
            </p:cNvPr>
            <p:cNvSpPr txBox="1"/>
            <p:nvPr/>
          </p:nvSpPr>
          <p:spPr>
            <a:xfrm>
              <a:off x="6139027" y="5057664"/>
              <a:ext cx="1625827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队列成员</a:t>
              </a:r>
            </a:p>
          </p:txBody>
        </p:sp>
      </p:grp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BDBBA5E-00A8-467B-90DC-5FD27EFF7A91}"/>
              </a:ext>
            </a:extLst>
          </p:cNvPr>
          <p:cNvCxnSpPr>
            <a:cxnSpLocks/>
          </p:cNvCxnSpPr>
          <p:nvPr/>
        </p:nvCxnSpPr>
        <p:spPr>
          <a:xfrm>
            <a:off x="8656524" y="5384507"/>
            <a:ext cx="1046960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E4557C0-F263-4475-B1EA-A6134D67EB96}"/>
              </a:ext>
            </a:extLst>
          </p:cNvPr>
          <p:cNvCxnSpPr>
            <a:cxnSpLocks/>
          </p:cNvCxnSpPr>
          <p:nvPr/>
        </p:nvCxnSpPr>
        <p:spPr>
          <a:xfrm>
            <a:off x="9696715" y="5347137"/>
            <a:ext cx="6769" cy="459375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5790B86-22AB-4576-8497-AA152526DC8E}"/>
              </a:ext>
            </a:extLst>
          </p:cNvPr>
          <p:cNvSpPr txBox="1"/>
          <p:nvPr/>
        </p:nvSpPr>
        <p:spPr>
          <a:xfrm>
            <a:off x="9871800" y="4670921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查看排名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2292DA7-2772-450C-A7A2-EB73A5FBFDAC}"/>
              </a:ext>
            </a:extLst>
          </p:cNvPr>
          <p:cNvCxnSpPr>
            <a:cxnSpLocks/>
          </p:cNvCxnSpPr>
          <p:nvPr/>
        </p:nvCxnSpPr>
        <p:spPr>
          <a:xfrm>
            <a:off x="9696710" y="4815303"/>
            <a:ext cx="6774" cy="59785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A62FBA0-1E89-408B-9C17-99A5BCA3B752}"/>
              </a:ext>
            </a:extLst>
          </p:cNvPr>
          <p:cNvGrpSpPr/>
          <p:nvPr/>
        </p:nvGrpSpPr>
        <p:grpSpPr>
          <a:xfrm>
            <a:off x="9684838" y="4824221"/>
            <a:ext cx="192519" cy="982291"/>
            <a:chOff x="8676164" y="1257823"/>
            <a:chExt cx="163036" cy="2129116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CBD84B4-767D-482B-B9A4-30170F73FEEC}"/>
                </a:ext>
              </a:extLst>
            </p:cNvPr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06A68D4-0DDC-4F15-86C8-B2551DD09520}"/>
                </a:ext>
              </a:extLst>
            </p:cNvPr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70A6206-5CDA-476D-9E2E-588BF2999808}"/>
              </a:ext>
            </a:extLst>
          </p:cNvPr>
          <p:cNvSpPr txBox="1"/>
          <p:nvPr/>
        </p:nvSpPr>
        <p:spPr>
          <a:xfrm>
            <a:off x="9844720" y="5617314"/>
            <a:ext cx="189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退出队列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B427AE-C11A-44F5-A0CD-BA648D290ADE}"/>
              </a:ext>
            </a:extLst>
          </p:cNvPr>
          <p:cNvSpPr/>
          <p:nvPr/>
        </p:nvSpPr>
        <p:spPr>
          <a:xfrm>
            <a:off x="5657507" y="18966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创建队列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871869" y="1999850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停止排队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1D5393C-BAAC-416D-BF19-0FE88CE28106}"/>
              </a:ext>
            </a:extLst>
          </p:cNvPr>
          <p:cNvGrpSpPr/>
          <p:nvPr/>
        </p:nvGrpSpPr>
        <p:grpSpPr>
          <a:xfrm>
            <a:off x="9685859" y="2147610"/>
            <a:ext cx="189736" cy="552791"/>
            <a:chOff x="8676164" y="1257823"/>
            <a:chExt cx="163036" cy="2129116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72D64CB-59EA-4630-B57D-06F4BDF0AA9E}"/>
                </a:ext>
              </a:extLst>
            </p:cNvPr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177309A-5A7B-4B74-BF5E-99D31447C438}"/>
                </a:ext>
              </a:extLst>
            </p:cNvPr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D671EFB-BAC5-48A0-9072-B920B701F7C7}"/>
              </a:ext>
            </a:extLst>
          </p:cNvPr>
          <p:cNvSpPr txBox="1"/>
          <p:nvPr/>
        </p:nvSpPr>
        <p:spPr>
          <a:xfrm>
            <a:off x="9866719" y="2498962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继续排队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4A0EDF0-656C-4F56-9B5E-7F20D02D10A1}"/>
              </a:ext>
            </a:extLst>
          </p:cNvPr>
          <p:cNvCxnSpPr>
            <a:cxnSpLocks/>
          </p:cNvCxnSpPr>
          <p:nvPr/>
        </p:nvCxnSpPr>
        <p:spPr>
          <a:xfrm flipH="1">
            <a:off x="5051543" y="5415379"/>
            <a:ext cx="166885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B765A861-2CB0-4E61-8D5C-E58480BA92CE}"/>
              </a:ext>
            </a:extLst>
          </p:cNvPr>
          <p:cNvSpPr/>
          <p:nvPr/>
        </p:nvSpPr>
        <p:spPr>
          <a:xfrm>
            <a:off x="5405413" y="5069544"/>
            <a:ext cx="1125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加入队列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070923" y="1363118"/>
            <a:ext cx="1934156" cy="1934157"/>
            <a:chOff x="6305384" y="1630523"/>
            <a:chExt cx="1321735" cy="1321735"/>
          </a:xfrm>
        </p:grpSpPr>
        <p:sp>
          <p:nvSpPr>
            <p:cNvPr id="30" name="椭圆 29"/>
            <p:cNvSpPr/>
            <p:nvPr/>
          </p:nvSpPr>
          <p:spPr>
            <a:xfrm>
              <a:off x="6358393" y="1680676"/>
              <a:ext cx="1231827" cy="123182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90315" y="2133647"/>
              <a:ext cx="844254" cy="3154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6305384" y="1630523"/>
              <a:ext cx="1321735" cy="132173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C58F4026-F086-4884-A274-094BD8BBC0EB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110014" y="3775766"/>
            <a:ext cx="3549282" cy="5173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7856D1E-4FFB-416F-9257-D477B4382C6D}"/>
              </a:ext>
            </a:extLst>
          </p:cNvPr>
          <p:cNvSpPr txBox="1"/>
          <p:nvPr/>
        </p:nvSpPr>
        <p:spPr>
          <a:xfrm>
            <a:off x="9844720" y="3488951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F5F966C-84C7-455A-B1F6-0939B6263A44}"/>
              </a:ext>
            </a:extLst>
          </p:cNvPr>
          <p:cNvSpPr txBox="1"/>
          <p:nvPr/>
        </p:nvSpPr>
        <p:spPr>
          <a:xfrm>
            <a:off x="9866720" y="1542633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移除成员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FE4B212-312B-4ACD-80C2-5FCC80FD5E1D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675411" y="1711910"/>
            <a:ext cx="191309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CCA9982-DDAA-49F3-9460-AF8358EE341F}"/>
              </a:ext>
            </a:extLst>
          </p:cNvPr>
          <p:cNvGrpSpPr/>
          <p:nvPr/>
        </p:nvGrpSpPr>
        <p:grpSpPr>
          <a:xfrm>
            <a:off x="9655087" y="3637825"/>
            <a:ext cx="192518" cy="499711"/>
            <a:chOff x="8676164" y="1257823"/>
            <a:chExt cx="163036" cy="2129116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8934BBE-10C9-49A9-81C4-97214C3EA287}"/>
                </a:ext>
              </a:extLst>
            </p:cNvPr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478D21E-2FA1-49F3-A33E-1BD20C98C069}"/>
                </a:ext>
              </a:extLst>
            </p:cNvPr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DA275AF-A8E8-4EDF-85D2-14E0F4ACBC41}"/>
              </a:ext>
            </a:extLst>
          </p:cNvPr>
          <p:cNvCxnSpPr>
            <a:cxnSpLocks/>
          </p:cNvCxnSpPr>
          <p:nvPr/>
        </p:nvCxnSpPr>
        <p:spPr>
          <a:xfrm flipH="1">
            <a:off x="9662523" y="3627608"/>
            <a:ext cx="4451" cy="509928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D21AF2C5-ECDC-4554-B0B7-30A8E8E9B586}"/>
              </a:ext>
            </a:extLst>
          </p:cNvPr>
          <p:cNvSpPr txBox="1"/>
          <p:nvPr/>
        </p:nvSpPr>
        <p:spPr>
          <a:xfrm>
            <a:off x="9875595" y="3926684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05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4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4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4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9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4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3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4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3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4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4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4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4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4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6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4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103" grpId="0"/>
      <p:bldP spid="113" grpId="0"/>
      <p:bldP spid="117" grpId="0"/>
      <p:bldP spid="49" grpId="0"/>
      <p:bldP spid="122" grpId="0"/>
      <p:bldP spid="134" grpId="0"/>
      <p:bldP spid="145" grpId="0"/>
      <p:bldP spid="61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3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62311" y="3973311"/>
            <a:ext cx="553998" cy="836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1E53A4E-3D5E-42FD-9740-EF1F78DCA4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13" y="762447"/>
            <a:ext cx="5488494" cy="266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E4B954E-7098-432C-8E64-0F3BB9FE64E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7113" y="3584875"/>
            <a:ext cx="5488494" cy="2666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562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753</Words>
  <Application>Microsoft Office PowerPoint</Application>
  <PresentationFormat>宽屏</PresentationFormat>
  <Paragraphs>196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重庆师范大学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王振毕业答辩</dc:title>
  <dc:subject>多排队进度查询微信小程序</dc:subject>
  <dc:creator>王振;第一PPT</dc:creator>
  <cp:keywords>答辩</cp:keywords>
  <cp:lastModifiedBy>醉马 江湖笑</cp:lastModifiedBy>
  <cp:revision>115</cp:revision>
  <dcterms:created xsi:type="dcterms:W3CDTF">2016-02-29T10:49:03Z</dcterms:created>
  <dcterms:modified xsi:type="dcterms:W3CDTF">2020-05-06T16:21:07Z</dcterms:modified>
  <cp:category>毕业答辩</cp:category>
</cp:coreProperties>
</file>