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F8E7E-8FDB-B549-8056-A04941168DE5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31D-73A6-6549-AECD-508B6863E87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24E-F43B-4D4C-9F90-59649D35F5F9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2EA2E9-013E-AB47-BC97-17F51FA22B3A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2C6D-CE56-CF4A-8DBF-C76F7E8E495B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AA8A4-4C96-BE4F-9E1C-428080E0BACC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1D6-B07E-DC49-A486-FDA2D13C35BC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067-47F5-044A-8A13-F879DBD075BC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AD2F-1130-B14F-A37D-7190EB120BD6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3F15-160B-A24A-A518-90DC0291861B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6799D-CE10-4745-88A9-6A33FD6561D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3AE25-CE86-1346-9A31-2A2AF6C844B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B9501A-05B8-B740-B11A-B913FF0EE626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/>
                <a:latin typeface="ArialMT"/>
              </a:rPr>
              <a:t>Showcase coursework that demonstrate learning achievements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1FD-DC00-71DF-ED0E-CDDA78F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F41-3E43-51AC-5D97-39FC977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675A-DBDD-3BA6-B7FC-E9FB25A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5AC8-2D8A-51DC-6E2C-34E835C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32524-27DE-BCB2-1BA9-2A4B3A9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309D2D-BF96-A2FC-71AC-95490A01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Asset Analysis: visualization using Shiny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1EFE-5CFB-4CEE-8A26-0E828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BD4F-6314-A98A-9860-672FFC6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Ensembled Chatbot: classifiers with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089F-E539-6FB4-7AB9-48C44B1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B52-4754-4E19-F24F-49AC47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Market Prediction: using sentiment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5E4F-F673-B65E-FAC4-1DE438B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E05B-874E-F723-C227-FF8655D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AWS Integration: streaming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FA6F0-DDC9-871F-8FCA-886AA1E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E7A4-9AA9-7DCB-3C32-03FA6D0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258</TotalTime>
  <Words>323</Words>
  <Application>Microsoft Macintosh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66</cp:revision>
  <dcterms:created xsi:type="dcterms:W3CDTF">2023-01-02T21:49:25Z</dcterms:created>
  <dcterms:modified xsi:type="dcterms:W3CDTF">2023-06-04T19:31:44Z</dcterms:modified>
</cp:coreProperties>
</file>