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9"/>
  </p:notes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/>
    <p:restoredTop sz="96405"/>
  </p:normalViewPr>
  <p:slideViewPr>
    <p:cSldViewPr snapToGrid="0">
      <p:cViewPr>
        <p:scale>
          <a:sx n="100" d="100"/>
          <a:sy n="100" d="100"/>
        </p:scale>
        <p:origin x="269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0340-2104-A741-B704-B0ED29014C84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992B-CF3F-B043-A0D4-E4A862A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4E5189-0973-4C0E-85EF-9CF74FA863BB}" type="datetime1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7536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87" y="5520047"/>
            <a:ext cx="3530248" cy="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00200" y="5051117"/>
            <a:ext cx="7011843" cy="1264594"/>
          </a:xfrm>
        </p:spPr>
        <p:txBody>
          <a:bodyPr>
            <a:noAutofit/>
          </a:bodyPr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MS Applied Data Science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b="1" dirty="0"/>
              <a:t>Portfolio Presentation: </a:t>
            </a:r>
            <a:r>
              <a:rPr lang="en-US" sz="2800" b="1" dirty="0">
                <a:solidFill>
                  <a:schemeClr val="tx1"/>
                </a:solidFill>
              </a:rPr>
              <a:t>Jeff Levesque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F6C782B-1F93-0037-2252-FB2CF8A464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2181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MT"/>
              </a:rPr>
              <a:t>Showcase coursework that demonstrate learning achievements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0558-0ED2-D384-541E-71434F54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12E1-E181-445A-F8F1-6456EF98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Collect, store, and access data by identifying and leveraging applicable technologies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Create actionable insight across a range of contexts (e.g. societal, business, political), using data and the full data science life cycle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visualization and predictive models to help generate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Use programming languages such as Rand Python to support the generation of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Communicate insights gained via visualization and analytics to a broad range of audiences (including project sponsors and technical team leads)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ethics in the development, use and evaluation of data and predictive models (e.g., fairness, bias, transparency, privacy) </a:t>
            </a:r>
          </a:p>
        </p:txBody>
      </p:sp>
    </p:spTree>
    <p:extLst>
      <p:ext uri="{BB962C8B-B14F-4D97-AF65-F5344CB8AC3E}">
        <p14:creationId xmlns:p14="http://schemas.microsoft.com/office/powerpoint/2010/main" val="37040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Asset Analysis: visualization using Shiny Dashboard</a:t>
            </a:r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Ensembled Chatbot: classifiers with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 Prediction: using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Integration: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220</TotalTime>
  <Words>166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ArialMT</vt:lpstr>
      <vt:lpstr>Calibri</vt:lpstr>
      <vt:lpstr>Franklin Gothic Book</vt:lpstr>
      <vt:lpstr>Crop</vt:lpstr>
      <vt:lpstr> MS Applied Data Science  Portfolio Presentation: Jeff Levesque </vt:lpstr>
      <vt:lpstr>Introduction</vt:lpstr>
      <vt:lpstr>Learning Goals</vt:lpstr>
      <vt:lpstr>FIN-654</vt:lpstr>
      <vt:lpstr>IST-664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45</cp:revision>
  <dcterms:created xsi:type="dcterms:W3CDTF">2023-01-02T21:49:25Z</dcterms:created>
  <dcterms:modified xsi:type="dcterms:W3CDTF">2023-06-04T18:53:55Z</dcterms:modified>
</cp:coreProperties>
</file>