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0"/>
  </p:notesMasterIdLst>
  <p:sldIdLst>
    <p:sldId id="261" r:id="rId2"/>
    <p:sldId id="256" r:id="rId3"/>
    <p:sldId id="262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6"/>
    <p:restoredTop sz="96405"/>
  </p:normalViewPr>
  <p:slideViewPr>
    <p:cSldViewPr snapToGrid="0">
      <p:cViewPr>
        <p:scale>
          <a:sx n="100" d="100"/>
          <a:sy n="100" d="100"/>
        </p:scale>
        <p:origin x="2696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20340-2104-A741-B704-B0ED29014C84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C992B-CF3F-B043-A0D4-E4A862A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93738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0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12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200" spc="200" baseline="0"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C4E5189-0973-4C0E-85EF-9CF74FA863BB}" type="datetime1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77536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048" y="1"/>
            <a:ext cx="12188952" cy="4572000"/>
          </a:xfrm>
          <a:solidFill>
            <a:schemeClr val="bg1">
              <a:lumMod val="75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087" y="5520047"/>
            <a:ext cx="3530248" cy="4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5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12522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6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91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033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22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00200" y="5051117"/>
            <a:ext cx="7011843" cy="1264594"/>
          </a:xfrm>
        </p:spPr>
        <p:txBody>
          <a:bodyPr>
            <a:noAutofit/>
          </a:bodyPr>
          <a:lstStyle/>
          <a:p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MS Applied Data Science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/>
            </a:br>
            <a:r>
              <a:rPr lang="en-US" sz="2800" b="1" dirty="0"/>
              <a:t>Portfolio Presentation: </a:t>
            </a:r>
            <a:r>
              <a:rPr lang="en-US" sz="2800" b="1" dirty="0">
                <a:solidFill>
                  <a:schemeClr val="tx1"/>
                </a:solidFill>
              </a:rPr>
              <a:t>Jeff Levesque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F6C782B-1F93-0037-2252-FB2CF8A464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2181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28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85"/>
                    </a14:imgEffect>
                    <a14:imgEffect>
                      <a14:colorTemperature colorTemp="11500"/>
                    </a14:imgEffect>
                    <a14:imgEffect>
                      <a14:saturation sat="310000"/>
                    </a14:imgEffect>
                  </a14:imgLayer>
                </a14:imgProps>
              </a:ext>
            </a:extLst>
          </a:blip>
          <a:srcRect/>
          <a:stretch>
            <a:fillRect t="-6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F949-153C-BC2A-DE01-7D97902EB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34074-2D49-D1A5-1F97-253109703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ArialMT"/>
              </a:rPr>
              <a:t>Showcase coursework that demonstrate learning achievements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8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0558-0ED2-D384-541E-71434F54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12E1-E181-445A-F8F1-6456EF98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Collect, store, and access data by identifying and leveraging applicable technologies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Create actionable insight across a range of contexts (e.g. societal, business, political), using data and the full data science life cycle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Apply visualization and predictive models to help generate actionable insight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Use programming languages such as Rand Python to support the generation of actionable insight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Communicate insights gained via visualization and analytics to a broad range of audiences (including project sponsors and technical team leads)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Apply ethics in the development, use and evaluation of data and predictive models (e.g., fairness, bias, transparency, privacy) </a:t>
            </a:r>
          </a:p>
        </p:txBody>
      </p:sp>
    </p:spTree>
    <p:extLst>
      <p:ext uri="{BB962C8B-B14F-4D97-AF65-F5344CB8AC3E}">
        <p14:creationId xmlns:p14="http://schemas.microsoft.com/office/powerpoint/2010/main" val="370408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20D5-E994-12CF-E4DA-055F2816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Projects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CFFCB9-C4C0-E692-975C-465A2D694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281430"/>
              </p:ext>
            </p:extLst>
          </p:nvPr>
        </p:nvGraphicFramePr>
        <p:xfrm>
          <a:off x="1371600" y="2171700"/>
          <a:ext cx="102489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4086179984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1520073103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515288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Capstone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11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FIN-654</a:t>
                      </a:r>
                    </a:p>
                    <a:p>
                      <a:r>
                        <a:rPr lang="en-US" dirty="0"/>
                        <a:t>Financial Analytics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Asset/Portfolio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Python, R, time series analysis, financial analysis, Shiny Dashboard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23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IST-664</a:t>
                      </a:r>
                    </a:p>
                    <a:p>
                      <a:r>
                        <a:rPr lang="en-US" dirty="0"/>
                        <a:t>Natural Language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Chatbot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Python, MongoDB / Hadoop,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Jupyter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Notebook, Time series analysis, Classification analysis, Natural language processing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28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IST-736</a:t>
                      </a:r>
                    </a:p>
                    <a:p>
                      <a:r>
                        <a:rPr lang="en-US" dirty="0"/>
                        <a:t>Text Mining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Market Sentiment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Topic modeling, Sentiment analysis, Time series analysis, Classification analysis, Signal analysis, Data mining, AWS,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Jupyter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Notebook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342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66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795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45000" pencilSize="0"/>
                    </a14:imgEffect>
                  </a14:imgLayer>
                </a14:imgProps>
              </a:ext>
            </a:extLst>
          </a:blip>
          <a:srcRect/>
          <a:stretch>
            <a:fillRect l="5000"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FIN-654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64FF607-ED24-A799-B7F1-DCC419566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Asset Analysis: visualization using Shiny Dashboard</a:t>
            </a:r>
          </a:p>
        </p:txBody>
      </p:sp>
    </p:spTree>
    <p:extLst>
      <p:ext uri="{BB962C8B-B14F-4D97-AF65-F5344CB8AC3E}">
        <p14:creationId xmlns:p14="http://schemas.microsoft.com/office/powerpoint/2010/main" val="283818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932"/>
            <a:lum/>
          </a:blip>
          <a:srcRect/>
          <a:stretch>
            <a:fillRect l="-12000" t="20000" r="-1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IST-664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Ensembled Chatbot: classifiers with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81072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667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pencilSize="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IST-736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Market Prediction: using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56899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Follow-up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AWS Integration: streaming data</a:t>
            </a:r>
          </a:p>
        </p:txBody>
      </p:sp>
    </p:spTree>
    <p:extLst>
      <p:ext uri="{BB962C8B-B14F-4D97-AF65-F5344CB8AC3E}">
        <p14:creationId xmlns:p14="http://schemas.microsoft.com/office/powerpoint/2010/main" val="13055353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{FE00AE46-A7A9-B94A-B709-29D22D48CF39}tf10001072</Template>
  <TotalTime>229</TotalTime>
  <Words>246</Words>
  <Application>Microsoft Macintosh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ArialMT</vt:lpstr>
      <vt:lpstr>Calibri</vt:lpstr>
      <vt:lpstr>Franklin Gothic Book</vt:lpstr>
      <vt:lpstr>Crop</vt:lpstr>
      <vt:lpstr> MS Applied Data Science  Portfolio Presentation: Jeff Levesque </vt:lpstr>
      <vt:lpstr>Introduction</vt:lpstr>
      <vt:lpstr>Learning Goals</vt:lpstr>
      <vt:lpstr>Capstone Projects</vt:lpstr>
      <vt:lpstr>FIN-654</vt:lpstr>
      <vt:lpstr>IST-664</vt:lpstr>
      <vt:lpstr>IST-736</vt:lpstr>
      <vt:lpstr>Follow-up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Levesque</dc:creator>
  <cp:lastModifiedBy>Jeffrey Levesque</cp:lastModifiedBy>
  <cp:revision>58</cp:revision>
  <dcterms:created xsi:type="dcterms:W3CDTF">2023-01-02T21:49:25Z</dcterms:created>
  <dcterms:modified xsi:type="dcterms:W3CDTF">2023-06-04T19:02:40Z</dcterms:modified>
</cp:coreProperties>
</file>