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 varScale="1">
        <p:scale>
          <a:sx n="88" d="100"/>
          <a:sy n="8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Jeff Levesque</a:t>
            </a:r>
          </a:p>
          <a:p>
            <a:r>
              <a:rPr lang="en-US" dirty="0"/>
              <a:t>Applied Data Science</a:t>
            </a:r>
          </a:p>
          <a:p>
            <a:r>
              <a:rPr lang="en-US" dirty="0"/>
              <a:t>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Analysis: visualization using Shiny Dashboard</a:t>
            </a:r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Ensembled Chatbot: classifiers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 Prediction: using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Integration: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127</TotalTime>
  <Words>38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Learning Outcome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29</cp:revision>
  <dcterms:created xsi:type="dcterms:W3CDTF">2023-01-02T21:49:25Z</dcterms:created>
  <dcterms:modified xsi:type="dcterms:W3CDTF">2023-01-02T23:56:41Z</dcterms:modified>
</cp:coreProperties>
</file>