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3"/>
  </p:notesMasterIdLst>
  <p:sldIdLst>
    <p:sldId id="261" r:id="rId2"/>
    <p:sldId id="256" r:id="rId3"/>
    <p:sldId id="262" r:id="rId4"/>
    <p:sldId id="263" r:id="rId5"/>
    <p:sldId id="257" r:id="rId6"/>
    <p:sldId id="267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F8E7E-8FDB-B549-8056-A04941168DE5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31D-73A6-6549-AECD-508B6863E87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24E-F43B-4D4C-9F90-59649D35F5F9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2EA2E9-013E-AB47-BC97-17F51FA22B3A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2C6D-CE56-CF4A-8DBF-C76F7E8E495B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AA8A4-4C96-BE4F-9E1C-428080E0BACC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1D6-B07E-DC49-A486-FDA2D13C35BC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067-47F5-044A-8A13-F879DBD075BC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AD2F-1130-B14F-A37D-7190EB120BD6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3F15-160B-A24A-A518-90DC0291861B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6799D-CE10-4745-88A9-6A33FD6561D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3AE25-CE86-1346-9A31-2A2AF6C844B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B9501A-05B8-B740-B11A-B913FF0EE626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Market Prediction: using sentiment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5E4F-F673-B65E-FAC4-1DE438B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E05B-874E-F723-C227-FF8655D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AWS Integration: streaming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FA6F0-DDC9-871F-8FCA-886AA1E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E7A4-9AA9-7DCB-3C32-03FA6D0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/>
                <a:latin typeface="ArialMT"/>
              </a:rPr>
              <a:t>Showcase coursework that demonstrate learning achievements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1FD-DC00-71DF-ED0E-CDDA78F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F41-3E43-51AC-5D97-39FC977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675A-DBDD-3BA6-B7FC-E9FB25A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5AC8-2D8A-51DC-6E2C-34E835C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32524-27DE-BCB2-1BA9-2A4B3A9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309D2D-BF96-A2FC-71AC-95490A01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Asset Analysis: visualization using Shiny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1EFE-5CFB-4CEE-8A26-0E828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BD4F-6314-A98A-9860-672FFC6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D4E-3858-5CF2-5D32-CC02DB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9C4E7-6CE9-9323-06A1-4AA00924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B755-A1E5-68E4-5EA8-DCA6EA044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World’s Biggest Data Breaches &amp; Hacks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Rights Clearinghouse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datasets were merged into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python, then inner joined with a list of stock ticker symbols obtained using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0A7795-0384-2B01-C8B4-0D5320AE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2114" y="2340864"/>
            <a:ext cx="4443984" cy="823912"/>
          </a:xfrm>
        </p:spPr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5DCD-8DFE-88B3-E067-561280FF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2114" y="3305207"/>
            <a:ext cx="4443984" cy="25621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blw</a:t>
            </a:r>
            <a:endParaRPr lang="en-US" dirty="0"/>
          </a:p>
          <a:p>
            <a:r>
              <a:rPr lang="en-US" dirty="0"/>
              <a:t>dal</a:t>
            </a:r>
          </a:p>
          <a:p>
            <a:r>
              <a:rPr lang="en-US" dirty="0"/>
              <a:t>fb</a:t>
            </a:r>
          </a:p>
          <a:p>
            <a:r>
              <a:rPr lang="en-US" dirty="0" err="1"/>
              <a:t>gpn</a:t>
            </a:r>
            <a:endParaRPr lang="en-US" dirty="0"/>
          </a:p>
          <a:p>
            <a:r>
              <a:rPr lang="en-US" dirty="0"/>
              <a:t>mar</a:t>
            </a:r>
          </a:p>
          <a:p>
            <a:r>
              <a:rPr lang="en-US" dirty="0" err="1"/>
              <a:t>ms</a:t>
            </a:r>
            <a:endParaRPr lang="en-US" dirty="0"/>
          </a:p>
          <a:p>
            <a:r>
              <a:rPr lang="en-US" dirty="0" err="1"/>
              <a:t>sti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A92B-B541-AAF0-104D-DFB835A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CF2F-E9DA-4F9E-7716-B12BCF5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6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57FA8B6-5B86-B9C3-0308-F5D1B315B927}"/>
              </a:ext>
            </a:extLst>
          </p:cNvPr>
          <p:cNvSpPr/>
          <p:nvPr/>
        </p:nvSpPr>
        <p:spPr>
          <a:xfrm>
            <a:off x="6096000" y="3641584"/>
            <a:ext cx="1033657" cy="904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36B-0660-F835-B2E0-23DB1E36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20ED-A00B-9383-DE76-611AF9A2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32864"/>
            <a:ext cx="4443984" cy="823912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3074" name="Picture 2" descr="dashboard">
            <a:extLst>
              <a:ext uri="{FF2B5EF4-FFF2-40B4-BE49-F238E27FC236}">
                <a16:creationId xmlns:a16="http://schemas.microsoft.com/office/drawing/2014/main" id="{9BC13CC0-53F0-1FC9-AECB-4347FF8678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1" y="2961772"/>
            <a:ext cx="396088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56DB18-BEC6-B448-B7E2-B7695CE3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6797" y="1832864"/>
            <a:ext cx="4443984" cy="823912"/>
          </a:xfrm>
        </p:spPr>
        <p:txBody>
          <a:bodyPr/>
          <a:lstStyle/>
          <a:p>
            <a:r>
              <a:rPr lang="en-US" dirty="0"/>
              <a:t>Markowitz Model</a:t>
            </a:r>
          </a:p>
        </p:txBody>
      </p:sp>
      <p:pic>
        <p:nvPicPr>
          <p:cNvPr id="3076" name="Picture 4" descr="markowitz">
            <a:extLst>
              <a:ext uri="{FF2B5EF4-FFF2-40B4-BE49-F238E27FC236}">
                <a16:creationId xmlns:a16="http://schemas.microsoft.com/office/drawing/2014/main" id="{CA730D6C-BD5B-0723-B22A-40D9C0C19D7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797" y="2961772"/>
            <a:ext cx="594041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B210-A9F1-1484-5F84-0596991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3A8A-678C-EAB4-F6B4-D3D2ECC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4C51-8EB9-E1DC-474B-4C6C6BA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EA0B-A6E3-1E1B-A45B-4306DBD0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66164"/>
            <a:ext cx="4443984" cy="823912"/>
          </a:xfrm>
        </p:spPr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5AC5-F025-4FA7-FC5F-DA9AE547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66164"/>
            <a:ext cx="4443984" cy="82391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97E6B2-1437-822B-C1D5-20D7B7BE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8418E-ED65-84F7-DB6A-2CB0C51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arima">
            <a:extLst>
              <a:ext uri="{FF2B5EF4-FFF2-40B4-BE49-F238E27FC236}">
                <a16:creationId xmlns:a16="http://schemas.microsoft.com/office/drawing/2014/main" id="{A3C672B3-951E-6A03-8267-9E94C3A9CE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23519"/>
            <a:ext cx="3782702" cy="3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stm">
            <a:extLst>
              <a:ext uri="{FF2B5EF4-FFF2-40B4-BE49-F238E27FC236}">
                <a16:creationId xmlns:a16="http://schemas.microsoft.com/office/drawing/2014/main" id="{B9B5DE4D-8916-1745-4D54-DA779AEE4B2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14" y="2723519"/>
            <a:ext cx="3990423" cy="31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7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Ensembled Chatbot: classifiers with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089F-E539-6FB4-7AB9-48C44B1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B52-4754-4E19-F24F-49AC47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298</TotalTime>
  <Words>415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Portfolio: Dataset</vt:lpstr>
      <vt:lpstr>Shiny Dashboard</vt:lpstr>
      <vt:lpstr>Shiny Dashboard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95</cp:revision>
  <dcterms:created xsi:type="dcterms:W3CDTF">2023-01-02T21:49:25Z</dcterms:created>
  <dcterms:modified xsi:type="dcterms:W3CDTF">2023-06-04T20:11:55Z</dcterms:modified>
</cp:coreProperties>
</file>