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>
      <p:cViewPr varScale="1">
        <p:scale>
          <a:sx n="88" d="100"/>
          <a:sy n="88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73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52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9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5"/>
                    </a14:imgEffect>
                    <a14:imgEffect>
                      <a14:colorTemperature colorTemp="11500"/>
                    </a14:imgEffect>
                    <a14:imgEffect>
                      <a14:saturation sat="310000"/>
                    </a14:imgEffect>
                  </a14:imgLayer>
                </a14:imgProps>
              </a:ext>
            </a:extLst>
          </a:blip>
          <a:srcRect/>
          <a:stretch>
            <a:fillRect t="-6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949-153C-BC2A-DE01-7D97902E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4074-2D49-D1A5-1F97-25310970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Jeff Levesque</a:t>
            </a:r>
          </a:p>
          <a:p>
            <a:r>
              <a:rPr lang="en-US" dirty="0"/>
              <a:t>Applied Data Science</a:t>
            </a:r>
          </a:p>
          <a:p>
            <a:r>
              <a:rPr lang="en-US" dirty="0"/>
              <a:t>Syracuse University</a:t>
            </a:r>
          </a:p>
        </p:txBody>
      </p:sp>
    </p:spTree>
    <p:extLst>
      <p:ext uri="{BB962C8B-B14F-4D97-AF65-F5344CB8AC3E}">
        <p14:creationId xmlns:p14="http://schemas.microsoft.com/office/powerpoint/2010/main" val="425238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795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5000" pencilSize="0"/>
                    </a14:imgEffect>
                  </a14:imgLayer>
                </a14:imgProps>
              </a:ext>
            </a:extLst>
          </a:blip>
          <a:srcRect/>
          <a:stretch>
            <a:fillRect l="5000"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FIN-654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64FF607-ED24-A799-B7F1-DCC41956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932"/>
            <a:lum/>
          </a:blip>
          <a:srcRect/>
          <a:stretch>
            <a:fillRect l="-12000" t="20000" r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IST-664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667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IST-736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72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{FE00AE46-A7A9-B94A-B709-29D22D48CF39}tf10001072</Template>
  <TotalTime>104</TotalTime>
  <Words>12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Learning Outcome</vt:lpstr>
      <vt:lpstr>FIN-654</vt:lpstr>
      <vt:lpstr>IST-664</vt:lpstr>
      <vt:lpstr>IST-736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Levesque</dc:creator>
  <cp:lastModifiedBy>Jeffrey Levesque</cp:lastModifiedBy>
  <cp:revision>13</cp:revision>
  <dcterms:created xsi:type="dcterms:W3CDTF">2023-01-02T21:49:25Z</dcterms:created>
  <dcterms:modified xsi:type="dcterms:W3CDTF">2023-01-02T23:33:49Z</dcterms:modified>
</cp:coreProperties>
</file>