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0"/>
  </p:notesMasterIdLst>
  <p:sldIdLst>
    <p:sldId id="261" r:id="rId2"/>
    <p:sldId id="256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6"/>
    <p:restoredTop sz="96405"/>
  </p:normalViewPr>
  <p:slideViewPr>
    <p:cSldViewPr snapToGrid="0">
      <p:cViewPr>
        <p:scale>
          <a:sx n="100" d="100"/>
          <a:sy n="100" d="100"/>
        </p:scale>
        <p:origin x="2696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20340-2104-A741-B704-B0ED29014C84}" type="datetimeFigureOut">
              <a:rPr lang="en-US" smtClean="0"/>
              <a:t>6/4/23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C992B-CF3F-B043-A0D4-E4A862A4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4724E-7CB4-4288-908A-97852378B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0F8E7E-8FDB-B549-8056-A04941168DE5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93738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931D-73A6-6549-AECD-508B6863E870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324E-F43B-4D4C-9F90-59649D35F5F9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1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200" spc="200" baseline="0">
                <a:solidFill>
                  <a:srgbClr val="EE561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2EA2E9-013E-AB47-BC97-17F51FA22B3A}" type="datetime1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77536" y="5264106"/>
            <a:ext cx="0" cy="914400"/>
          </a:xfrm>
          <a:prstGeom prst="line">
            <a:avLst/>
          </a:prstGeom>
          <a:ln w="19050">
            <a:solidFill>
              <a:srgbClr val="EE5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3048" y="1"/>
            <a:ext cx="12188952" cy="4572000"/>
          </a:xfrm>
          <a:solidFill>
            <a:schemeClr val="bg1">
              <a:lumMod val="75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087" y="5520047"/>
            <a:ext cx="3530248" cy="4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2C6D-CE56-CF4A-8DBF-C76F7E8E495B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AA8A4-4C96-BE4F-9E1C-428080E0BACC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1252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A41D6-B07E-DC49-A486-FDA2D13C35BC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7E067-47F5-044A-8A13-F879DBD075BC}" type="datetime1">
              <a:rPr lang="en-US" smtClean="0"/>
              <a:t>6/4/23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AD2F-1130-B14F-A37D-7190EB120BD6}" type="datetime1">
              <a:rPr lang="en-US" smtClean="0"/>
              <a:t>6/4/23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3F15-160B-A24A-A518-90DC0291861B}" type="datetime1">
              <a:rPr lang="en-US" smtClean="0"/>
              <a:t>6/4/23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E6799D-CE10-4745-88A9-6A33FD6561D9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91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13AE25-CE86-1346-9A31-2A2AF6C844B6}" type="datetime1">
              <a:rPr lang="en-US" smtClean="0"/>
              <a:t>6/4/23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033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0B9501A-05B8-B740-B11A-B913FF0EE626}" type="datetime1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53C539F-E86C-6741-9E08-043B79C1FE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22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MS Applied Data Science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/>
            </a:br>
            <a:r>
              <a:rPr lang="en-US" sz="2800" b="1" dirty="0"/>
              <a:t>Portfolio Presentation: </a:t>
            </a:r>
            <a:r>
              <a:rPr lang="en-US" sz="2800" b="1" dirty="0">
                <a:solidFill>
                  <a:schemeClr val="tx1"/>
                </a:solidFill>
              </a:rPr>
              <a:t>Jeff Levesque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F6C782B-1F93-0037-2252-FB2CF8A464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1" b="2181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8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size="85"/>
                    </a14:imgEffect>
                    <a14:imgEffect>
                      <a14:colorTemperature colorTemp="11500"/>
                    </a14:imgEffect>
                    <a14:imgEffect>
                      <a14:saturation sat="310000"/>
                    </a14:imgEffect>
                  </a14:imgLayer>
                </a14:imgProps>
              </a:ext>
            </a:extLst>
          </a:blip>
          <a:srcRect/>
          <a:stretch>
            <a:fillRect t="-60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F949-153C-BC2A-DE01-7D97902EB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34074-2D49-D1A5-1F97-253109703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MT"/>
              </a:rPr>
              <a:t>Showcase coursework that demonstrate learning achievements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41FD-DC00-71DF-ED0E-CDDA78FB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6F41-3E43-51AC-5D97-39FC977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0558-0ED2-D384-541E-71434F54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12E1-E181-445A-F8F1-6456EF98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Collect, store, and access data by identifying and leveraging applicable technologies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Create actionable insight across a range of contexts (e.g. societal, business, political), using data and the full data science life cycle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Apply visualization and predictive models to help generate actionable insight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Use programming languages such as Rand Python to support the generation of actionable insight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Communicate insights gained via visualization and analytics to a broad range of audiences (including project sponsors and technical team leads)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MT"/>
              </a:rPr>
              <a:t>Apply ethics in the development, use and evaluation of data and predictive models (e.g., fairness, bias, transparency, privacy)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9675A-DBDD-3BA6-B7FC-E9FB25AA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35AC8-2D8A-51DC-6E2C-34E835C0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</p:spTree>
    <p:extLst>
      <p:ext uri="{BB962C8B-B14F-4D97-AF65-F5344CB8AC3E}">
        <p14:creationId xmlns:p14="http://schemas.microsoft.com/office/powerpoint/2010/main" val="370408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20D5-E994-12CF-E4DA-055F2816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CFFCB9-C4C0-E692-975C-465A2D694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281430"/>
              </p:ext>
            </p:extLst>
          </p:nvPr>
        </p:nvGraphicFramePr>
        <p:xfrm>
          <a:off x="1371600" y="2171700"/>
          <a:ext cx="102489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4086179984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1520073103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515288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Capstone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11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FIN-654</a:t>
                      </a:r>
                    </a:p>
                    <a:p>
                      <a:r>
                        <a:rPr lang="en-US" dirty="0"/>
                        <a:t>Financial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Asset/Portfolio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R, time series analysis, financial analysis, Shiny Dashboard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23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IST-664</a:t>
                      </a:r>
                    </a:p>
                    <a:p>
                      <a:r>
                        <a:rPr lang="en-US" dirty="0"/>
                        <a:t>Natural Language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Chatbot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MongoDB / Hadoop,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Notebook, Time series analysis, Classification analysis, Natural language processing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28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IST-736</a:t>
                      </a:r>
                    </a:p>
                    <a:p>
                      <a:r>
                        <a:rPr lang="en-US" dirty="0"/>
                        <a:t>Text Mining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Market Sentiment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 modeling, Sentiment analysis, Time series analysis, Classification analysis, Signal analysis, Data mining, AWS,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Notebook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342613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C32524-27DE-BCB2-1BA9-2A4B3A97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309D2D-BF96-A2FC-71AC-95490A01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</p:spTree>
    <p:extLst>
      <p:ext uri="{BB962C8B-B14F-4D97-AF65-F5344CB8AC3E}">
        <p14:creationId xmlns:p14="http://schemas.microsoft.com/office/powerpoint/2010/main" val="122466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795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45000" pencilSize="0"/>
                    </a14:imgEffect>
                  </a14:imgLayer>
                </a14:imgProps>
              </a:ext>
            </a:extLst>
          </a:blip>
          <a:srcRect/>
          <a:stretch>
            <a:fillRect l="5000"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FIN-654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64FF607-ED24-A799-B7F1-DCC419566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Asset Analysis: visualization using Shiny Dashboard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41EFE-5CFB-4CEE-8A26-0E82823F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5BD4F-6314-A98A-9860-672FFC69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8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932"/>
            <a:lum/>
          </a:blip>
          <a:srcRect/>
          <a:stretch>
            <a:fillRect l="-12000" t="20000" r="-12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IST-664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Ensembled Chatbot: classifiers with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9089F-E539-6FB4-7AB9-48C44B1D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4DB52-4754-4E19-F24F-49AC4752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2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667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pencilSize="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IST-736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Market Prediction: using sentiment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D5E4F-F673-B65E-FAC4-1DE438B8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E05B-874E-F723-C227-FF8655DB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9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76A244-89FD-5B81-7E4E-67067BB46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Follow-up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28A000C-5430-E51B-8330-70BE38363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AWS Integration: streaming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FA6F0-DDC9-871F-8FCA-886AA1E4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Syracuse University | School of Information Studies | Jeff Levesque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DE7A4-9AA9-7DCB-3C32-03FA6D06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539F-E86C-6741-9E08-043B79C1FE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53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{FE00AE46-A7A9-B94A-B709-29D22D48CF39}tf10001072</Template>
  <TotalTime>245</TotalTime>
  <Words>323</Words>
  <Application>Microsoft Macintosh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ArialMT</vt:lpstr>
      <vt:lpstr>Calibri</vt:lpstr>
      <vt:lpstr>Franklin Gothic Book</vt:lpstr>
      <vt:lpstr>Crop</vt:lpstr>
      <vt:lpstr> MS Applied Data Science  Portfolio Presentation: Jeff Levesque </vt:lpstr>
      <vt:lpstr>Introduction</vt:lpstr>
      <vt:lpstr>Learning Goals</vt:lpstr>
      <vt:lpstr>Capstone Projects</vt:lpstr>
      <vt:lpstr>FIN-654</vt:lpstr>
      <vt:lpstr>IST-664</vt:lpstr>
      <vt:lpstr>IST-736</vt:lpstr>
      <vt:lpstr>Follow-up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Levesque</dc:creator>
  <cp:lastModifiedBy>Jeffrey Levesque</cp:lastModifiedBy>
  <cp:revision>65</cp:revision>
  <dcterms:created xsi:type="dcterms:W3CDTF">2023-01-02T21:49:25Z</dcterms:created>
  <dcterms:modified xsi:type="dcterms:W3CDTF">2023-06-04T19:18:28Z</dcterms:modified>
</cp:coreProperties>
</file>