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405"/>
  </p:normalViewPr>
  <p:slideViewPr>
    <p:cSldViewPr snapToGrid="0">
      <p:cViewPr varScale="1">
        <p:scale>
          <a:sx n="88" d="100"/>
          <a:sy n="88" d="100"/>
        </p:scale>
        <p:origin x="17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57799C-6D6E-E24F-86E4-FFFEFC20BDAE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93738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99C-6D6E-E24F-86E4-FFFEFC20BDAE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0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99C-6D6E-E24F-86E4-FFFEFC20BDAE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1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99C-6D6E-E24F-86E4-FFFEFC20BDAE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5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57799C-6D6E-E24F-86E4-FFFEFC20BDAE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12522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99C-6D6E-E24F-86E4-FFFEFC20BDAE}" type="datetimeFigureOut">
              <a:rPr lang="en-US" smtClean="0"/>
              <a:t>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3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99C-6D6E-E24F-86E4-FFFEFC20BDAE}" type="datetimeFigureOut">
              <a:rPr lang="en-US" smtClean="0"/>
              <a:t>1/2/23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0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99C-6D6E-E24F-86E4-FFFEFC20BDAE}" type="datetimeFigureOut">
              <a:rPr lang="en-US" smtClean="0"/>
              <a:t>1/2/23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7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99C-6D6E-E24F-86E4-FFFEFC20BDAE}" type="datetimeFigureOut">
              <a:rPr lang="en-US" smtClean="0"/>
              <a:t>1/2/23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6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57799C-6D6E-E24F-86E4-FFFEFC20BDAE}" type="datetimeFigureOut">
              <a:rPr lang="en-US" smtClean="0"/>
              <a:t>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291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57799C-6D6E-E24F-86E4-FFFEFC20BDAE}" type="datetimeFigureOut">
              <a:rPr lang="en-US" smtClean="0"/>
              <a:t>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033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557799C-6D6E-E24F-86E4-FFFEFC20BDAE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222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85"/>
                    </a14:imgEffect>
                    <a14:imgEffect>
                      <a14:colorTemperature colorTemp="11500"/>
                    </a14:imgEffect>
                    <a14:imgEffect>
                      <a14:saturation sat="310000"/>
                    </a14:imgEffect>
                  </a14:imgLayer>
                </a14:imgProps>
              </a:ext>
            </a:extLst>
          </a:blip>
          <a:srcRect/>
          <a:stretch>
            <a:fillRect t="-6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F949-153C-BC2A-DE01-7D97902EB5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34074-2D49-D1A5-1F97-2531097031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Jeff Levesque</a:t>
            </a:r>
          </a:p>
          <a:p>
            <a:r>
              <a:rPr lang="en-US" dirty="0"/>
              <a:t>Applied Data Science</a:t>
            </a:r>
          </a:p>
          <a:p>
            <a:r>
              <a:rPr lang="en-US" dirty="0"/>
              <a:t>Syracuse University</a:t>
            </a:r>
          </a:p>
        </p:txBody>
      </p:sp>
    </p:spTree>
    <p:extLst>
      <p:ext uri="{BB962C8B-B14F-4D97-AF65-F5344CB8AC3E}">
        <p14:creationId xmlns:p14="http://schemas.microsoft.com/office/powerpoint/2010/main" val="425238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795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trans="45000" pencilSize="0"/>
                    </a14:imgEffect>
                  </a14:imgLayer>
                </a14:imgProps>
              </a:ext>
            </a:extLst>
          </a:blip>
          <a:srcRect/>
          <a:stretch>
            <a:fillRect l="5000"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76A244-89FD-5B81-7E4E-67067BB46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FIN-654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D64FF607-ED24-A799-B7F1-DCC419566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8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932"/>
            <a:lum/>
          </a:blip>
          <a:srcRect/>
          <a:stretch>
            <a:fillRect l="-12000" t="20000" r="-12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76A244-89FD-5B81-7E4E-67067BB46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IST-664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28A000C-5430-E51B-8330-70BE38363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23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667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pencilSize="0"/>
                    </a14:imgEffect>
                  </a14:imgLayer>
                </a14:imgProps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76A244-89FD-5B81-7E4E-67067BB46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IST-736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28A000C-5430-E51B-8330-70BE38363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9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76A244-89FD-5B81-7E4E-67067BB46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Follow-up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28A000C-5430-E51B-8330-70BE38363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3536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{FE00AE46-A7A9-B94A-B709-29D22D48CF39}tf10001072</Template>
  <TotalTime>110</TotalTime>
  <Words>13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Learning Outcome</vt:lpstr>
      <vt:lpstr>FIN-654</vt:lpstr>
      <vt:lpstr>IST-664</vt:lpstr>
      <vt:lpstr>IST-736</vt:lpstr>
      <vt:lpstr>Follow-up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Levesque</dc:creator>
  <cp:lastModifiedBy>Jeffrey Levesque</cp:lastModifiedBy>
  <cp:revision>16</cp:revision>
  <dcterms:created xsi:type="dcterms:W3CDTF">2023-01-02T21:49:25Z</dcterms:created>
  <dcterms:modified xsi:type="dcterms:W3CDTF">2023-01-02T23:40:08Z</dcterms:modified>
</cp:coreProperties>
</file>