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anrope"/>
      <p:regular r:id="rId24"/>
      <p:bold r:id="rId25"/>
    </p:embeddedFont>
    <p:embeddedFont>
      <p:font typeface="Manrope Medium"/>
      <p:regular r:id="rId26"/>
      <p:bold r:id="rId27"/>
    </p:embeddedFont>
    <p:embeddedFont>
      <p:font typeface="Space Grotesk Medium"/>
      <p:regular r:id="rId28"/>
      <p:bold r:id="rId29"/>
    </p:embeddedFont>
    <p:embeddedFont>
      <p:font typeface="Space Grotesk"/>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anrop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nropeMedium-regular.fntdata"/><Relationship Id="rId25" Type="http://schemas.openxmlformats.org/officeDocument/2006/relationships/font" Target="fonts/Manrope-bold.fntdata"/><Relationship Id="rId28" Type="http://schemas.openxmlformats.org/officeDocument/2006/relationships/font" Target="fonts/SpaceGroteskMedium-regular.fntdata"/><Relationship Id="rId27" Type="http://schemas.openxmlformats.org/officeDocument/2006/relationships/font" Target="fonts/Manrope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paceGrotesk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paceGrotesk-bold.fntdata"/><Relationship Id="rId30" Type="http://schemas.openxmlformats.org/officeDocument/2006/relationships/font" Target="fonts/SpaceGrotesk-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4cd537fd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14cd537fd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Hi, everyone. </a:t>
            </a:r>
            <a:r>
              <a:rPr lang="en"/>
              <a:t>My name is Zhuofan Huang, and my teammates are Yiran Liu and Jiyuan Lyu. Because one of my group member can’t make it in-person, we decided to record our presentation through zoom. Our group project is a Diabetes Risk Test Webapp.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164ff65b0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164ff65b0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new model, we will use the </a:t>
            </a:r>
            <a:r>
              <a:rPr lang="en"/>
              <a:t>features</a:t>
            </a:r>
            <a:r>
              <a:rPr lang="en"/>
              <a:t> we’ve selected from the feature selection part. And we report the accuracy scores again. This time we reached the highest accuracy score of 97% by </a:t>
            </a:r>
            <a:r>
              <a:rPr lang="en"/>
              <a:t>using XG-Boost algorithm.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64ff65b0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64ff65b0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simulate how our model works in the web app. suppose 10 people have finished the test. The data that these 10 people answered</a:t>
            </a:r>
            <a:r>
              <a:rPr lang="en"/>
              <a:t> will be predicted by our xgboost model. After we got the result, respondent can click a button to view their result.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8f08dbfb0_0_2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18f08dbfb0_0_2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i, I’m Jiyuan Lyu. Then, our next part would be Webapp development.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8f08dbfb0_0_2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18f08dbfb0_0_2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will utilize Flask to create the webapp. First, we initialize our webapp environment by installing Flask, and some related packages such as sqlite3. </a:t>
            </a:r>
            <a:r>
              <a:rPr lang="en"/>
              <a:t>Secondly, we wrote three templates: base, submit, and view. Thirdly, we write python code in the webapp to create database to store the information and questionnaire results. Finally, we modified the CSS stylesheet to make our webapp looks better.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8f08dbfb0_0_2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8f08dbfb0_0_2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we’ve done everything for the webapp, our webapp home page look like this.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8f08dbfb0_0_2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18f08dbfb0_0_2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If you click the “Take the Risk Test” button, the webapp will navigate to the submit template. It will ask you to answer some questions. After </a:t>
            </a:r>
            <a:r>
              <a:rPr lang="en"/>
              <a:t>you’ve completed the questionnaire, click Submit your test button.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18f08dbfb0_0_2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18f08dbfb0_0_2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click View Your Result to see the suggestion. If the test result is </a:t>
            </a:r>
            <a:r>
              <a:rPr lang="en"/>
              <a:t>positive</a:t>
            </a:r>
            <a:r>
              <a:rPr lang="en"/>
              <a:t>, we will </a:t>
            </a:r>
            <a:r>
              <a:rPr lang="en"/>
              <a:t>recommend</a:t>
            </a:r>
            <a:r>
              <a:rPr lang="en"/>
              <a:t> the respondent to visit a hospital immediately.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18f08dbfb0_0_2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18f08dbfb0_0_2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also some limitations in our project. The accuracy of machine learning predictions usually depends on the accuracy of the data it uses to learn. </a:t>
            </a:r>
            <a:r>
              <a:rPr lang="en"/>
              <a:t>Early symptoms of diabetes vary from person to person and may be different for each individual, so we highly recommend that anyone who feels abnormal go to the hospital immediately for a professional examination.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8f08dbfb0_0_2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18f08dbfb0_0_2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here’s the reference of our project.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18f08dbfb0_0_2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18f08dbfb0_0_2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8f08dbfb0_0_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8f08dbfb0_0_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table of contents. In this project, my teammate Yiran will be mainly in charge of Machine Learning part. And Jiyuan and me will be in charge of Webapp development.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8f08dbfb0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8f08dbfb0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Now, let’s move on to the introduction part.</a:t>
            </a:r>
            <a:endParaRPr sz="1200">
              <a:solidFill>
                <a:srgbClr val="24292F"/>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8f08dbfb0_0_2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8f08dbfb0_0_2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Diabetes? </a:t>
            </a:r>
            <a:r>
              <a:rPr lang="en"/>
              <a:t>Diabetes is a chronic disease that occurs when the pancreas[ˈpæŋkriəs] is no longer able to produce insulin[ˈɪnsəlɪn] or when the body cannot make full use of the insulin[ˈɪnsəlɪn] it produces. In this case, our body’s blood sugar will rise, which will lead to a chronic damage dysfunction[dɪsˈfʌŋkʃn] of various tissues, especially the eyes, kidneys, heart, blood vessels, and nerves.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8f08dbfb0_0_2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8f08dbfb0_0_2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 purpose of this project is to create a Web App where people can predict whether they are at risk for diabetes based on few questions that they answered. The result will be based on our pre-trained model using Machine Learning algorithms.</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Our dataset is from UCI Machine Learning Repository, which has been collected using direct questionnaires from the patients of Diabetes Hospital in Bangladesh[ˌbæŋɡləˈdeʃ], and approved by a doctor.</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If the result of the Diabetes Risk Test indicates the risk of diabetes, we will recommend the respondent to visit a hospital for professional examinations.</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cc9050bdf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cc9050bdf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let’s move on to part 2, machine 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64ff65b0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64ff65b0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Zhuofan: Our machine learning part will follow the above guideline. </a:t>
            </a:r>
            <a:r>
              <a:rPr lang="en">
                <a:solidFill>
                  <a:schemeClr val="dk1"/>
                </a:solidFill>
              </a:rPr>
              <a:t>First, we clean the dataset to make sure we’ve successfully clean all the unusual or missing values. Secondly, we trained our full models using all features from the data set, and we report the validation accuracy for each machine learning algorithms. Thirdly, we performed feature selections by using correlation plot and found the most significant and important features. Lastly, we train our model again using the best features we’ve selected.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164ff65b0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164ff65b0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ur team member Yiran mainly accomplished the modeling part. I’ll be introducing what he have done in this part. </a:t>
            </a:r>
            <a:r>
              <a:rPr lang="en"/>
              <a:t>For the full model, we trained our models using all the features in the dataset. The ML algorithms we’ve tried includes Random Forest, GridSearchCV, Logistic Regression, XgBoost, and KNN, Support Vector Machine. We reached the highest accuracy of 96% by using Random Forest.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64ff65b0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164ff65b0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achieve a higher accuracy, we perform a feature </a:t>
            </a:r>
            <a:r>
              <a:rPr lang="en"/>
              <a:t>selection. </a:t>
            </a:r>
            <a:r>
              <a:rPr lang="en"/>
              <a:t>By plotting the correlation matrix plot, we found the most significant quantitative features to build the model. These features are shown in the slide. In the next step, we’ll use these features to build our new predicting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3338550"/>
            <a:ext cx="6083100" cy="180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99900" y="436250"/>
            <a:ext cx="5256000" cy="14844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699900" y="3917125"/>
            <a:ext cx="3163800" cy="786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7923136" y="3940685"/>
            <a:ext cx="1221188" cy="1214128"/>
            <a:chOff x="8143117" y="3030848"/>
            <a:chExt cx="1000892" cy="995105"/>
          </a:xfrm>
        </p:grpSpPr>
        <p:sp>
          <p:nvSpPr>
            <p:cNvPr id="13" name="Google Shape;13;p2"/>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rot="10800000">
            <a:off x="7922499" y="2730488"/>
            <a:ext cx="1221188" cy="1214128"/>
            <a:chOff x="8143117" y="3030848"/>
            <a:chExt cx="1000892" cy="995105"/>
          </a:xfrm>
        </p:grpSpPr>
        <p:sp>
          <p:nvSpPr>
            <p:cNvPr id="17" name="Google Shape;17;p2"/>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713562" y="2730713"/>
            <a:ext cx="1221188" cy="1214128"/>
            <a:chOff x="8143117" y="3030848"/>
            <a:chExt cx="1000892" cy="995105"/>
          </a:xfrm>
        </p:grpSpPr>
        <p:sp>
          <p:nvSpPr>
            <p:cNvPr id="21" name="Google Shape;21;p2"/>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5498186" y="2730713"/>
            <a:ext cx="1221188" cy="1214128"/>
            <a:chOff x="8143117" y="3030848"/>
            <a:chExt cx="1000892" cy="995105"/>
          </a:xfrm>
        </p:grpSpPr>
        <p:sp>
          <p:nvSpPr>
            <p:cNvPr id="25" name="Google Shape;25;p2"/>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4277397" y="2730720"/>
            <a:ext cx="1220710" cy="1220710"/>
            <a:chOff x="5140825" y="3168500"/>
            <a:chExt cx="1000500" cy="1000500"/>
          </a:xfrm>
        </p:grpSpPr>
        <p:sp>
          <p:nvSpPr>
            <p:cNvPr id="29" name="Google Shape;29;p2"/>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flipH="1">
            <a:off x="6713534" y="3937200"/>
            <a:ext cx="1221188" cy="1221187"/>
            <a:chOff x="7142237" y="4157337"/>
            <a:chExt cx="1000892" cy="1000891"/>
          </a:xfrm>
        </p:grpSpPr>
        <p:sp>
          <p:nvSpPr>
            <p:cNvPr id="32" name="Google Shape;32;p2"/>
            <p:cNvSpPr/>
            <p:nvPr/>
          </p:nvSpPr>
          <p:spPr>
            <a:xfrm>
              <a:off x="7142237" y="4658026"/>
              <a:ext cx="500202" cy="500202"/>
            </a:xfrm>
            <a:custGeom>
              <a:rect b="b" l="l" r="r" t="t"/>
              <a:pathLst>
                <a:path extrusionOk="0" h="14644" w="14644">
                  <a:moveTo>
                    <a:pt x="14644" y="0"/>
                  </a:moveTo>
                  <a:cubicBezTo>
                    <a:pt x="6561" y="0"/>
                    <a:pt x="0" y="6560"/>
                    <a:pt x="0" y="14643"/>
                  </a:cubicBezTo>
                  <a:lnTo>
                    <a:pt x="14644" y="14643"/>
                  </a:lnTo>
                  <a:lnTo>
                    <a:pt x="146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142237" y="4157337"/>
              <a:ext cx="500202" cy="500681"/>
            </a:xfrm>
            <a:custGeom>
              <a:rect b="b" l="l" r="r" t="t"/>
              <a:pathLst>
                <a:path extrusionOk="0" h="14658" w="14644">
                  <a:moveTo>
                    <a:pt x="0" y="0"/>
                  </a:moveTo>
                  <a:lnTo>
                    <a:pt x="0" y="14657"/>
                  </a:lnTo>
                  <a:lnTo>
                    <a:pt x="14644" y="14657"/>
                  </a:lnTo>
                  <a:cubicBezTo>
                    <a:pt x="14644" y="6560"/>
                    <a:pt x="8084"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642448" y="4658026"/>
              <a:ext cx="500681" cy="500202"/>
            </a:xfrm>
            <a:custGeom>
              <a:rect b="b" l="l" r="r" t="t"/>
              <a:pathLst>
                <a:path extrusionOk="0" h="14644" w="14658">
                  <a:moveTo>
                    <a:pt x="14658" y="0"/>
                  </a:moveTo>
                  <a:cubicBezTo>
                    <a:pt x="6561" y="0"/>
                    <a:pt x="1" y="6560"/>
                    <a:pt x="1" y="14643"/>
                  </a:cubicBezTo>
                  <a:lnTo>
                    <a:pt x="14658" y="14643"/>
                  </a:lnTo>
                  <a:lnTo>
                    <a:pt x="146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7642448" y="4157337"/>
              <a:ext cx="500681" cy="500681"/>
            </a:xfrm>
            <a:custGeom>
              <a:rect b="b" l="l" r="r" t="t"/>
              <a:pathLst>
                <a:path extrusionOk="0" h="14658" w="14658">
                  <a:moveTo>
                    <a:pt x="14658" y="0"/>
                  </a:moveTo>
                  <a:cubicBezTo>
                    <a:pt x="6561" y="0"/>
                    <a:pt x="1" y="6560"/>
                    <a:pt x="1" y="14657"/>
                  </a:cubicBezTo>
                  <a:lnTo>
                    <a:pt x="14658" y="14657"/>
                  </a:lnTo>
                  <a:lnTo>
                    <a:pt x="146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331065" y="3742764"/>
            <a:ext cx="404056" cy="404509"/>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5504535" y="3937382"/>
            <a:ext cx="1220710" cy="1220710"/>
            <a:chOff x="5140825" y="3168500"/>
            <a:chExt cx="1000500" cy="1000500"/>
          </a:xfrm>
        </p:grpSpPr>
        <p:sp>
          <p:nvSpPr>
            <p:cNvPr id="38" name="Google Shape;38;p2"/>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6505379" y="3742764"/>
            <a:ext cx="404056" cy="404509"/>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 name="Shape 128"/>
        <p:cNvGrpSpPr/>
        <p:nvPr/>
      </p:nvGrpSpPr>
      <p:grpSpPr>
        <a:xfrm>
          <a:off x="0" y="0"/>
          <a:ext cx="0" cy="0"/>
          <a:chOff x="0" y="0"/>
          <a:chExt cx="0" cy="0"/>
        </a:xfrm>
      </p:grpSpPr>
      <p:sp>
        <p:nvSpPr>
          <p:cNvPr id="129" name="Google Shape;129;p11"/>
          <p:cNvSpPr txBox="1"/>
          <p:nvPr>
            <p:ph hasCustomPrompt="1" type="title"/>
          </p:nvPr>
        </p:nvSpPr>
        <p:spPr>
          <a:xfrm>
            <a:off x="699900" y="436250"/>
            <a:ext cx="4542600" cy="15111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b="1" sz="88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0" name="Google Shape;130;p11"/>
          <p:cNvSpPr txBox="1"/>
          <p:nvPr>
            <p:ph idx="1" type="subTitle"/>
          </p:nvPr>
        </p:nvSpPr>
        <p:spPr>
          <a:xfrm>
            <a:off x="699900" y="3661200"/>
            <a:ext cx="2757900" cy="104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1" name="Google Shape;131;p11"/>
          <p:cNvGrpSpPr/>
          <p:nvPr/>
        </p:nvGrpSpPr>
        <p:grpSpPr>
          <a:xfrm>
            <a:off x="5498186" y="2140563"/>
            <a:ext cx="1221188" cy="1214128"/>
            <a:chOff x="8143117" y="3030848"/>
            <a:chExt cx="1000892" cy="995105"/>
          </a:xfrm>
        </p:grpSpPr>
        <p:sp>
          <p:nvSpPr>
            <p:cNvPr id="132" name="Google Shape;132;p11"/>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1"/>
          <p:cNvGrpSpPr/>
          <p:nvPr/>
        </p:nvGrpSpPr>
        <p:grpSpPr>
          <a:xfrm>
            <a:off x="5504535" y="3347232"/>
            <a:ext cx="1220710" cy="1220710"/>
            <a:chOff x="5140825" y="3168500"/>
            <a:chExt cx="1000500" cy="1000500"/>
          </a:xfrm>
        </p:grpSpPr>
        <p:sp>
          <p:nvSpPr>
            <p:cNvPr id="136" name="Google Shape;136;p11"/>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1"/>
          <p:cNvSpPr/>
          <p:nvPr/>
        </p:nvSpPr>
        <p:spPr>
          <a:xfrm>
            <a:off x="67193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73299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67198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6719859" y="27288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6719859" y="2119021"/>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1"/>
          <p:cNvGrpSpPr/>
          <p:nvPr/>
        </p:nvGrpSpPr>
        <p:grpSpPr>
          <a:xfrm>
            <a:off x="3056336" y="2119338"/>
            <a:ext cx="1221188" cy="1214128"/>
            <a:chOff x="8143117" y="3030848"/>
            <a:chExt cx="1000892" cy="995105"/>
          </a:xfrm>
        </p:grpSpPr>
        <p:sp>
          <p:nvSpPr>
            <p:cNvPr id="144" name="Google Shape;144;p11"/>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1"/>
          <p:cNvSpPr/>
          <p:nvPr/>
        </p:nvSpPr>
        <p:spPr>
          <a:xfrm>
            <a:off x="427745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488809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427799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rot="-5400000">
            <a:off x="4582932" y="2423943"/>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rot="-5400000">
            <a:off x="3972815" y="2424214"/>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1836159" y="27288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1836159" y="2119021"/>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4"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1"/>
        </a:solidFill>
      </p:bgPr>
    </p:bg>
    <p:spTree>
      <p:nvGrpSpPr>
        <p:cNvPr id="155" name="Shape 155"/>
        <p:cNvGrpSpPr/>
        <p:nvPr/>
      </p:nvGrpSpPr>
      <p:grpSpPr>
        <a:xfrm>
          <a:off x="0" y="0"/>
          <a:ext cx="0" cy="0"/>
          <a:chOff x="0" y="0"/>
          <a:chExt cx="0" cy="0"/>
        </a:xfrm>
      </p:grpSpPr>
      <p:sp>
        <p:nvSpPr>
          <p:cNvPr id="156" name="Google Shape;156;p13"/>
          <p:cNvSpPr txBox="1"/>
          <p:nvPr>
            <p:ph hasCustomPrompt="1" type="title"/>
          </p:nvPr>
        </p:nvSpPr>
        <p:spPr>
          <a:xfrm>
            <a:off x="699900" y="1774850"/>
            <a:ext cx="990900" cy="83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b="1" sz="5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157" name="Google Shape;157;p13"/>
          <p:cNvSpPr txBox="1"/>
          <p:nvPr>
            <p:ph idx="2" type="title"/>
          </p:nvPr>
        </p:nvSpPr>
        <p:spPr>
          <a:xfrm>
            <a:off x="1577100" y="1841250"/>
            <a:ext cx="19980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58" name="Google Shape;158;p13"/>
          <p:cNvSpPr txBox="1"/>
          <p:nvPr>
            <p:ph idx="1" type="subTitle"/>
          </p:nvPr>
        </p:nvSpPr>
        <p:spPr>
          <a:xfrm>
            <a:off x="1577100" y="2582925"/>
            <a:ext cx="2499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59" name="Google Shape;159;p13"/>
          <p:cNvSpPr txBox="1"/>
          <p:nvPr>
            <p:ph idx="3"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60" name="Google Shape;160;p13"/>
          <p:cNvSpPr txBox="1"/>
          <p:nvPr>
            <p:ph hasCustomPrompt="1" idx="4"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161" name="Google Shape;161;p13"/>
          <p:cNvSpPr txBox="1"/>
          <p:nvPr>
            <p:ph hasCustomPrompt="1" idx="5" type="title"/>
          </p:nvPr>
        </p:nvSpPr>
        <p:spPr>
          <a:xfrm>
            <a:off x="699900" y="3322925"/>
            <a:ext cx="990900" cy="83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b="1" sz="5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162" name="Google Shape;162;p13"/>
          <p:cNvSpPr txBox="1"/>
          <p:nvPr>
            <p:ph idx="6" type="title"/>
          </p:nvPr>
        </p:nvSpPr>
        <p:spPr>
          <a:xfrm>
            <a:off x="1577100" y="3389325"/>
            <a:ext cx="19980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63" name="Google Shape;163;p13"/>
          <p:cNvSpPr txBox="1"/>
          <p:nvPr>
            <p:ph idx="7" type="subTitle"/>
          </p:nvPr>
        </p:nvSpPr>
        <p:spPr>
          <a:xfrm>
            <a:off x="1577100" y="4131000"/>
            <a:ext cx="2499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64" name="Google Shape;164;p13"/>
          <p:cNvSpPr txBox="1"/>
          <p:nvPr>
            <p:ph hasCustomPrompt="1" idx="8" type="title"/>
          </p:nvPr>
        </p:nvSpPr>
        <p:spPr>
          <a:xfrm>
            <a:off x="4412875" y="1774850"/>
            <a:ext cx="990900" cy="83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b="1" sz="5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165" name="Google Shape;165;p13"/>
          <p:cNvSpPr txBox="1"/>
          <p:nvPr>
            <p:ph idx="9" type="title"/>
          </p:nvPr>
        </p:nvSpPr>
        <p:spPr>
          <a:xfrm>
            <a:off x="5290075" y="1841250"/>
            <a:ext cx="19980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66" name="Google Shape;166;p13"/>
          <p:cNvSpPr txBox="1"/>
          <p:nvPr>
            <p:ph idx="13" type="subTitle"/>
          </p:nvPr>
        </p:nvSpPr>
        <p:spPr>
          <a:xfrm>
            <a:off x="5290075" y="2582925"/>
            <a:ext cx="2499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67" name="Google Shape;167;p13"/>
          <p:cNvSpPr txBox="1"/>
          <p:nvPr>
            <p:ph hasCustomPrompt="1" idx="14" type="title"/>
          </p:nvPr>
        </p:nvSpPr>
        <p:spPr>
          <a:xfrm>
            <a:off x="4412875" y="3322925"/>
            <a:ext cx="990900" cy="83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b="1" sz="5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168" name="Google Shape;168;p13"/>
          <p:cNvSpPr txBox="1"/>
          <p:nvPr>
            <p:ph idx="15" type="title"/>
          </p:nvPr>
        </p:nvSpPr>
        <p:spPr>
          <a:xfrm>
            <a:off x="5290075" y="3389325"/>
            <a:ext cx="19980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69" name="Google Shape;169;p13"/>
          <p:cNvSpPr txBox="1"/>
          <p:nvPr>
            <p:ph idx="16" type="subTitle"/>
          </p:nvPr>
        </p:nvSpPr>
        <p:spPr>
          <a:xfrm>
            <a:off x="5290075" y="4131000"/>
            <a:ext cx="2499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70" name="Google Shape;170;p13"/>
          <p:cNvSpPr txBox="1"/>
          <p:nvPr>
            <p:ph idx="17"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171" name="Shape 171"/>
        <p:cNvGrpSpPr/>
        <p:nvPr/>
      </p:nvGrpSpPr>
      <p:grpSpPr>
        <a:xfrm>
          <a:off x="0" y="0"/>
          <a:ext cx="0" cy="0"/>
          <a:chOff x="0" y="0"/>
          <a:chExt cx="0" cy="0"/>
        </a:xfrm>
      </p:grpSpPr>
      <p:sp>
        <p:nvSpPr>
          <p:cNvPr id="172" name="Google Shape;172;p14"/>
          <p:cNvSpPr txBox="1"/>
          <p:nvPr>
            <p:ph hasCustomPrompt="1" type="title"/>
          </p:nvPr>
        </p:nvSpPr>
        <p:spPr>
          <a:xfrm>
            <a:off x="699903" y="505375"/>
            <a:ext cx="1220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6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3" name="Google Shape;173;p14"/>
          <p:cNvSpPr txBox="1"/>
          <p:nvPr>
            <p:ph idx="2" type="ctrTitle"/>
          </p:nvPr>
        </p:nvSpPr>
        <p:spPr>
          <a:xfrm>
            <a:off x="699900" y="1412600"/>
            <a:ext cx="3872100" cy="1856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6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4" name="Google Shape;174;p14"/>
          <p:cNvSpPr txBox="1"/>
          <p:nvPr>
            <p:ph idx="1" type="subTitle"/>
          </p:nvPr>
        </p:nvSpPr>
        <p:spPr>
          <a:xfrm>
            <a:off x="699900" y="3662550"/>
            <a:ext cx="2717400" cy="10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4"/>
          <p:cNvSpPr/>
          <p:nvPr/>
        </p:nvSpPr>
        <p:spPr>
          <a:xfrm flipH="1" rot="10800000">
            <a:off x="6718884" y="3950549"/>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flipH="1" rot="10800000">
            <a:off x="6718950" y="2721791"/>
            <a:ext cx="1220020" cy="1219479"/>
          </a:xfrm>
          <a:custGeom>
            <a:rect b="b" l="l" r="r" t="t"/>
            <a:pathLst>
              <a:path extrusionOk="0" h="29288" w="29301">
                <a:moveTo>
                  <a:pt x="1" y="0"/>
                </a:moveTo>
                <a:lnTo>
                  <a:pt x="1" y="14644"/>
                </a:lnTo>
                <a:cubicBezTo>
                  <a:pt x="1" y="22740"/>
                  <a:pt x="6561" y="29287"/>
                  <a:pt x="14644" y="29287"/>
                </a:cubicBezTo>
                <a:cubicBezTo>
                  <a:pt x="22727" y="29287"/>
                  <a:pt x="29287" y="22740"/>
                  <a:pt x="29287" y="14644"/>
                </a:cubicBezTo>
                <a:lnTo>
                  <a:pt x="29301" y="14644"/>
                </a:lnTo>
                <a:cubicBezTo>
                  <a:pt x="29301" y="6561"/>
                  <a:pt x="22741" y="0"/>
                  <a:pt x="14644" y="0"/>
                </a:cubicBezTo>
                <a:lnTo>
                  <a:pt x="14644" y="14310"/>
                </a:lnTo>
                <a:cubicBezTo>
                  <a:pt x="14457" y="6373"/>
                  <a:pt x="7977"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flipH="1" rot="10800000">
            <a:off x="5499000" y="2728867"/>
            <a:ext cx="610032" cy="610616"/>
          </a:xfrm>
          <a:custGeom>
            <a:rect b="b" l="l" r="r" t="t"/>
            <a:pathLst>
              <a:path extrusionOk="0" h="14658" w="14644">
                <a:moveTo>
                  <a:pt x="0" y="0"/>
                </a:moveTo>
                <a:lnTo>
                  <a:pt x="0" y="14657"/>
                </a:lnTo>
                <a:lnTo>
                  <a:pt x="14644" y="14657"/>
                </a:lnTo>
                <a:cubicBezTo>
                  <a:pt x="14644" y="6560"/>
                  <a:pt x="808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flipH="1" rot="10800000">
            <a:off x="5499000" y="3339540"/>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flipH="1" rot="10800000">
            <a:off x="6109099" y="2728867"/>
            <a:ext cx="610616" cy="610616"/>
          </a:xfrm>
          <a:custGeom>
            <a:rect b="b" l="l" r="r" t="t"/>
            <a:pathLst>
              <a:path extrusionOk="0" h="14658" w="14658">
                <a:moveTo>
                  <a:pt x="14657" y="0"/>
                </a:moveTo>
                <a:cubicBezTo>
                  <a:pt x="6561" y="0"/>
                  <a:pt x="1" y="6560"/>
                  <a:pt x="1" y="14657"/>
                </a:cubicBezTo>
                <a:lnTo>
                  <a:pt x="14657" y="14657"/>
                </a:lnTo>
                <a:lnTo>
                  <a:pt x="14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flipH="1" rot="10800000">
            <a:off x="6109099" y="3339540"/>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rot="10800000">
            <a:off x="5499000" y="394966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flipH="1" rot="10800000">
            <a:off x="6109099" y="3949665"/>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flipH="1" rot="10800000">
            <a:off x="5493917" y="889416"/>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rot="10800000">
            <a:off x="6715900" y="211021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14"/>
          <p:cNvGrpSpPr/>
          <p:nvPr/>
        </p:nvGrpSpPr>
        <p:grpSpPr>
          <a:xfrm>
            <a:off x="5493597" y="1507782"/>
            <a:ext cx="1220710" cy="1220710"/>
            <a:chOff x="5140825" y="3168500"/>
            <a:chExt cx="1000500" cy="1000500"/>
          </a:xfrm>
        </p:grpSpPr>
        <p:sp>
          <p:nvSpPr>
            <p:cNvPr id="186" name="Google Shape;186;p14"/>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9_1">
    <p:spTree>
      <p:nvGrpSpPr>
        <p:cNvPr id="188" name="Shape 188"/>
        <p:cNvGrpSpPr/>
        <p:nvPr/>
      </p:nvGrpSpPr>
      <p:grpSpPr>
        <a:xfrm>
          <a:off x="0" y="0"/>
          <a:ext cx="0" cy="0"/>
          <a:chOff x="0" y="0"/>
          <a:chExt cx="0" cy="0"/>
        </a:xfrm>
      </p:grpSpPr>
      <p:sp>
        <p:nvSpPr>
          <p:cNvPr id="189" name="Google Shape;189;p15"/>
          <p:cNvSpPr txBox="1"/>
          <p:nvPr>
            <p:ph hasCustomPrompt="1" type="title"/>
          </p:nvPr>
        </p:nvSpPr>
        <p:spPr>
          <a:xfrm>
            <a:off x="699900" y="629675"/>
            <a:ext cx="2512200" cy="1406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0" name="Google Shape;190;p15"/>
          <p:cNvSpPr txBox="1"/>
          <p:nvPr>
            <p:ph idx="2" type="ctrTitle"/>
          </p:nvPr>
        </p:nvSpPr>
        <p:spPr>
          <a:xfrm>
            <a:off x="2900800" y="436250"/>
            <a:ext cx="3872100" cy="1856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6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15"/>
          <p:cNvSpPr txBox="1"/>
          <p:nvPr>
            <p:ph idx="1" type="subTitle"/>
          </p:nvPr>
        </p:nvSpPr>
        <p:spPr>
          <a:xfrm>
            <a:off x="5726700" y="3662550"/>
            <a:ext cx="2717400" cy="10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15"/>
          <p:cNvSpPr/>
          <p:nvPr/>
        </p:nvSpPr>
        <p:spPr>
          <a:xfrm flipH="1" rot="10800000">
            <a:off x="3059025" y="2721792"/>
            <a:ext cx="610032" cy="610616"/>
          </a:xfrm>
          <a:custGeom>
            <a:rect b="b" l="l" r="r" t="t"/>
            <a:pathLst>
              <a:path extrusionOk="0" h="14658" w="14644">
                <a:moveTo>
                  <a:pt x="0" y="0"/>
                </a:moveTo>
                <a:lnTo>
                  <a:pt x="0" y="14657"/>
                </a:lnTo>
                <a:lnTo>
                  <a:pt x="14644" y="14657"/>
                </a:lnTo>
                <a:cubicBezTo>
                  <a:pt x="14644" y="6560"/>
                  <a:pt x="808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flipH="1" rot="10800000">
            <a:off x="3059025" y="333246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flipH="1" rot="10800000">
            <a:off x="3669124" y="2721792"/>
            <a:ext cx="610616" cy="610616"/>
          </a:xfrm>
          <a:custGeom>
            <a:rect b="b" l="l" r="r" t="t"/>
            <a:pathLst>
              <a:path extrusionOk="0" h="14658" w="14658">
                <a:moveTo>
                  <a:pt x="14657" y="0"/>
                </a:moveTo>
                <a:cubicBezTo>
                  <a:pt x="6561" y="0"/>
                  <a:pt x="1" y="6560"/>
                  <a:pt x="1" y="14657"/>
                </a:cubicBezTo>
                <a:lnTo>
                  <a:pt x="14657" y="14657"/>
                </a:lnTo>
                <a:lnTo>
                  <a:pt x="14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flipH="1" rot="10800000">
            <a:off x="3669124" y="3332465"/>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rot="10800000">
            <a:off x="3059025" y="394966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flipH="1" rot="10800000">
            <a:off x="3669124" y="3949665"/>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rot="10800000">
            <a:off x="1838934" y="3950549"/>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flipH="1" rot="5400000">
            <a:off x="1839000" y="2721791"/>
            <a:ext cx="1220020" cy="1219479"/>
          </a:xfrm>
          <a:custGeom>
            <a:rect b="b" l="l" r="r" t="t"/>
            <a:pathLst>
              <a:path extrusionOk="0" h="29288" w="29301">
                <a:moveTo>
                  <a:pt x="1" y="0"/>
                </a:moveTo>
                <a:lnTo>
                  <a:pt x="1" y="14644"/>
                </a:lnTo>
                <a:cubicBezTo>
                  <a:pt x="1" y="22740"/>
                  <a:pt x="6561" y="29287"/>
                  <a:pt x="14644" y="29287"/>
                </a:cubicBezTo>
                <a:cubicBezTo>
                  <a:pt x="22727" y="29287"/>
                  <a:pt x="29287" y="22740"/>
                  <a:pt x="29287" y="14644"/>
                </a:cubicBezTo>
                <a:lnTo>
                  <a:pt x="29301" y="14644"/>
                </a:lnTo>
                <a:cubicBezTo>
                  <a:pt x="29301" y="6561"/>
                  <a:pt x="22741" y="0"/>
                  <a:pt x="14644" y="0"/>
                </a:cubicBezTo>
                <a:lnTo>
                  <a:pt x="14644" y="14310"/>
                </a:lnTo>
                <a:cubicBezTo>
                  <a:pt x="14457" y="6373"/>
                  <a:pt x="7977"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5400000">
            <a:off x="1229149" y="2728867"/>
            <a:ext cx="610616" cy="610616"/>
          </a:xfrm>
          <a:custGeom>
            <a:rect b="b" l="l" r="r" t="t"/>
            <a:pathLst>
              <a:path extrusionOk="0" h="14658" w="14658">
                <a:moveTo>
                  <a:pt x="14657" y="0"/>
                </a:moveTo>
                <a:cubicBezTo>
                  <a:pt x="6561" y="0"/>
                  <a:pt x="1" y="6560"/>
                  <a:pt x="1" y="14657"/>
                </a:cubicBezTo>
                <a:lnTo>
                  <a:pt x="14657" y="14657"/>
                </a:lnTo>
                <a:lnTo>
                  <a:pt x="14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flipH="1" rot="10800000">
            <a:off x="1229149" y="3339540"/>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rot="10800000">
            <a:off x="1229149" y="3949665"/>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rot="10800000">
            <a:off x="4278550" y="394966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flipH="1" rot="5400000">
            <a:off x="3974984" y="3026374"/>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lt1"/>
        </a:solidFill>
      </p:bgPr>
    </p:bg>
    <p:spTree>
      <p:nvGrpSpPr>
        <p:cNvPr id="205" name="Shape 205"/>
        <p:cNvGrpSpPr/>
        <p:nvPr/>
      </p:nvGrpSpPr>
      <p:grpSpPr>
        <a:xfrm>
          <a:off x="0" y="0"/>
          <a:ext cx="0" cy="0"/>
          <a:chOff x="0" y="0"/>
          <a:chExt cx="0" cy="0"/>
        </a:xfrm>
      </p:grpSpPr>
      <p:sp>
        <p:nvSpPr>
          <p:cNvPr id="206" name="Google Shape;206;p16"/>
          <p:cNvSpPr txBox="1"/>
          <p:nvPr>
            <p:ph type="title"/>
          </p:nvPr>
        </p:nvSpPr>
        <p:spPr>
          <a:xfrm>
            <a:off x="4966500" y="436250"/>
            <a:ext cx="2228700" cy="904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dk1"/>
              </a:buClr>
              <a:buSzPts val="2200"/>
              <a:buNone/>
              <a:defRPr sz="2200">
                <a:solidFill>
                  <a:schemeClr val="dk1"/>
                </a:solidFill>
              </a:defRPr>
            </a:lvl2pPr>
            <a:lvl3pPr lvl="2" rtl="0">
              <a:spcBef>
                <a:spcPts val="0"/>
              </a:spcBef>
              <a:spcAft>
                <a:spcPts val="0"/>
              </a:spcAft>
              <a:buClr>
                <a:schemeClr val="dk1"/>
              </a:buClr>
              <a:buSzPts val="2200"/>
              <a:buNone/>
              <a:defRPr sz="2200">
                <a:solidFill>
                  <a:schemeClr val="dk1"/>
                </a:solidFill>
              </a:defRPr>
            </a:lvl3pPr>
            <a:lvl4pPr lvl="3" rtl="0">
              <a:spcBef>
                <a:spcPts val="0"/>
              </a:spcBef>
              <a:spcAft>
                <a:spcPts val="0"/>
              </a:spcAft>
              <a:buClr>
                <a:schemeClr val="dk1"/>
              </a:buClr>
              <a:buSzPts val="2200"/>
              <a:buNone/>
              <a:defRPr sz="2200">
                <a:solidFill>
                  <a:schemeClr val="dk1"/>
                </a:solidFill>
              </a:defRPr>
            </a:lvl4pPr>
            <a:lvl5pPr lvl="4" rtl="0">
              <a:spcBef>
                <a:spcPts val="0"/>
              </a:spcBef>
              <a:spcAft>
                <a:spcPts val="0"/>
              </a:spcAft>
              <a:buClr>
                <a:schemeClr val="dk1"/>
              </a:buClr>
              <a:buSzPts val="2200"/>
              <a:buNone/>
              <a:defRPr sz="2200">
                <a:solidFill>
                  <a:schemeClr val="dk1"/>
                </a:solidFill>
              </a:defRPr>
            </a:lvl5pPr>
            <a:lvl6pPr lvl="5" rtl="0">
              <a:spcBef>
                <a:spcPts val="0"/>
              </a:spcBef>
              <a:spcAft>
                <a:spcPts val="0"/>
              </a:spcAft>
              <a:buClr>
                <a:schemeClr val="dk1"/>
              </a:buClr>
              <a:buSzPts val="2200"/>
              <a:buNone/>
              <a:defRPr sz="2200">
                <a:solidFill>
                  <a:schemeClr val="dk1"/>
                </a:solidFill>
              </a:defRPr>
            </a:lvl6pPr>
            <a:lvl7pPr lvl="6" rtl="0">
              <a:spcBef>
                <a:spcPts val="0"/>
              </a:spcBef>
              <a:spcAft>
                <a:spcPts val="0"/>
              </a:spcAft>
              <a:buClr>
                <a:schemeClr val="dk1"/>
              </a:buClr>
              <a:buSzPts val="2200"/>
              <a:buNone/>
              <a:defRPr sz="2200">
                <a:solidFill>
                  <a:schemeClr val="dk1"/>
                </a:solidFill>
              </a:defRPr>
            </a:lvl7pPr>
            <a:lvl8pPr lvl="7" rtl="0">
              <a:spcBef>
                <a:spcPts val="0"/>
              </a:spcBef>
              <a:spcAft>
                <a:spcPts val="0"/>
              </a:spcAft>
              <a:buClr>
                <a:schemeClr val="dk1"/>
              </a:buClr>
              <a:buSzPts val="2200"/>
              <a:buNone/>
              <a:defRPr sz="2200">
                <a:solidFill>
                  <a:schemeClr val="dk1"/>
                </a:solidFill>
              </a:defRPr>
            </a:lvl8pPr>
            <a:lvl9pPr lvl="8" rtl="0">
              <a:spcBef>
                <a:spcPts val="0"/>
              </a:spcBef>
              <a:spcAft>
                <a:spcPts val="0"/>
              </a:spcAft>
              <a:buClr>
                <a:schemeClr val="dk1"/>
              </a:buClr>
              <a:buSzPts val="2200"/>
              <a:buNone/>
              <a:defRPr sz="2200">
                <a:solidFill>
                  <a:schemeClr val="dk1"/>
                </a:solidFill>
              </a:defRPr>
            </a:lvl9pPr>
          </a:lstStyle>
          <a:p/>
        </p:txBody>
      </p:sp>
      <p:sp>
        <p:nvSpPr>
          <p:cNvPr id="207" name="Google Shape;207;p16"/>
          <p:cNvSpPr txBox="1"/>
          <p:nvPr>
            <p:ph idx="1" type="subTitle"/>
          </p:nvPr>
        </p:nvSpPr>
        <p:spPr>
          <a:xfrm>
            <a:off x="699900" y="436250"/>
            <a:ext cx="4096800" cy="16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500"/>
              <a:buNone/>
              <a:defRPr sz="2200">
                <a:solidFill>
                  <a:schemeClr val="dk1"/>
                </a:solidFill>
              </a:defRPr>
            </a:lvl1pPr>
            <a:lvl2pPr lvl="1" rtl="0" algn="ctr">
              <a:lnSpc>
                <a:spcPct val="100000"/>
              </a:lnSpc>
              <a:spcBef>
                <a:spcPts val="0"/>
              </a:spcBef>
              <a:spcAft>
                <a:spcPts val="0"/>
              </a:spcAft>
              <a:buClr>
                <a:schemeClr val="dk1"/>
              </a:buClr>
              <a:buSzPts val="2500"/>
              <a:buNone/>
              <a:defRPr sz="2500">
                <a:solidFill>
                  <a:schemeClr val="dk1"/>
                </a:solidFill>
              </a:defRPr>
            </a:lvl2pPr>
            <a:lvl3pPr lvl="2" rtl="0" algn="ctr">
              <a:lnSpc>
                <a:spcPct val="100000"/>
              </a:lnSpc>
              <a:spcBef>
                <a:spcPts val="0"/>
              </a:spcBef>
              <a:spcAft>
                <a:spcPts val="0"/>
              </a:spcAft>
              <a:buClr>
                <a:schemeClr val="dk1"/>
              </a:buClr>
              <a:buSzPts val="2500"/>
              <a:buNone/>
              <a:defRPr sz="2500">
                <a:solidFill>
                  <a:schemeClr val="dk1"/>
                </a:solidFill>
              </a:defRPr>
            </a:lvl3pPr>
            <a:lvl4pPr lvl="3" rtl="0" algn="ctr">
              <a:lnSpc>
                <a:spcPct val="100000"/>
              </a:lnSpc>
              <a:spcBef>
                <a:spcPts val="0"/>
              </a:spcBef>
              <a:spcAft>
                <a:spcPts val="0"/>
              </a:spcAft>
              <a:buClr>
                <a:schemeClr val="dk1"/>
              </a:buClr>
              <a:buSzPts val="2500"/>
              <a:buNone/>
              <a:defRPr sz="2500">
                <a:solidFill>
                  <a:schemeClr val="dk1"/>
                </a:solidFill>
              </a:defRPr>
            </a:lvl4pPr>
            <a:lvl5pPr lvl="4" rtl="0" algn="ctr">
              <a:lnSpc>
                <a:spcPct val="100000"/>
              </a:lnSpc>
              <a:spcBef>
                <a:spcPts val="0"/>
              </a:spcBef>
              <a:spcAft>
                <a:spcPts val="0"/>
              </a:spcAft>
              <a:buClr>
                <a:schemeClr val="dk1"/>
              </a:buClr>
              <a:buSzPts val="2500"/>
              <a:buNone/>
              <a:defRPr sz="2500">
                <a:solidFill>
                  <a:schemeClr val="dk1"/>
                </a:solidFill>
              </a:defRPr>
            </a:lvl5pPr>
            <a:lvl6pPr lvl="5" rtl="0" algn="ctr">
              <a:lnSpc>
                <a:spcPct val="100000"/>
              </a:lnSpc>
              <a:spcBef>
                <a:spcPts val="0"/>
              </a:spcBef>
              <a:spcAft>
                <a:spcPts val="0"/>
              </a:spcAft>
              <a:buClr>
                <a:schemeClr val="dk1"/>
              </a:buClr>
              <a:buSzPts val="2500"/>
              <a:buNone/>
              <a:defRPr sz="2500">
                <a:solidFill>
                  <a:schemeClr val="dk1"/>
                </a:solidFill>
              </a:defRPr>
            </a:lvl6pPr>
            <a:lvl7pPr lvl="6" rtl="0" algn="ctr">
              <a:lnSpc>
                <a:spcPct val="100000"/>
              </a:lnSpc>
              <a:spcBef>
                <a:spcPts val="0"/>
              </a:spcBef>
              <a:spcAft>
                <a:spcPts val="0"/>
              </a:spcAft>
              <a:buClr>
                <a:schemeClr val="dk1"/>
              </a:buClr>
              <a:buSzPts val="2500"/>
              <a:buNone/>
              <a:defRPr sz="2500">
                <a:solidFill>
                  <a:schemeClr val="dk1"/>
                </a:solidFill>
              </a:defRPr>
            </a:lvl7pPr>
            <a:lvl8pPr lvl="7" rtl="0" algn="ctr">
              <a:lnSpc>
                <a:spcPct val="100000"/>
              </a:lnSpc>
              <a:spcBef>
                <a:spcPts val="0"/>
              </a:spcBef>
              <a:spcAft>
                <a:spcPts val="0"/>
              </a:spcAft>
              <a:buClr>
                <a:schemeClr val="dk1"/>
              </a:buClr>
              <a:buSzPts val="2500"/>
              <a:buNone/>
              <a:defRPr sz="2500">
                <a:solidFill>
                  <a:schemeClr val="dk1"/>
                </a:solidFill>
              </a:defRPr>
            </a:lvl8pPr>
            <a:lvl9pPr lvl="8" rtl="0" algn="ctr">
              <a:lnSpc>
                <a:spcPct val="100000"/>
              </a:lnSpc>
              <a:spcBef>
                <a:spcPts val="0"/>
              </a:spcBef>
              <a:spcAft>
                <a:spcPts val="0"/>
              </a:spcAft>
              <a:buClr>
                <a:schemeClr val="dk1"/>
              </a:buClr>
              <a:buSzPts val="2500"/>
              <a:buNone/>
              <a:defRPr sz="2500">
                <a:solidFill>
                  <a:schemeClr val="dk1"/>
                </a:solidFill>
              </a:defRPr>
            </a:lvl9pPr>
          </a:lstStyle>
          <a:p/>
        </p:txBody>
      </p:sp>
      <p:sp>
        <p:nvSpPr>
          <p:cNvPr id="208" name="Google Shape;208;p16"/>
          <p:cNvSpPr/>
          <p:nvPr/>
        </p:nvSpPr>
        <p:spPr>
          <a:xfrm rot="-5400000">
            <a:off x="895625" y="3041837"/>
            <a:ext cx="1251623" cy="625811"/>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55009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61115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55014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6719859" y="27288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flipH="1" rot="10800000">
            <a:off x="4278009" y="3950549"/>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flipH="1">
            <a:off x="6719500" y="3338422"/>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73301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flipH="1" rot="10800000">
            <a:off x="1836142" y="2728866"/>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flipH="1" rot="10800000">
            <a:off x="6720059" y="39484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flipH="1" rot="10800000">
            <a:off x="4278075" y="2721791"/>
            <a:ext cx="1220020" cy="1219479"/>
          </a:xfrm>
          <a:custGeom>
            <a:rect b="b" l="l" r="r" t="t"/>
            <a:pathLst>
              <a:path extrusionOk="0" h="29288" w="29301">
                <a:moveTo>
                  <a:pt x="1" y="0"/>
                </a:moveTo>
                <a:lnTo>
                  <a:pt x="1" y="14644"/>
                </a:lnTo>
                <a:cubicBezTo>
                  <a:pt x="1" y="22740"/>
                  <a:pt x="6561" y="29287"/>
                  <a:pt x="14644" y="29287"/>
                </a:cubicBezTo>
                <a:cubicBezTo>
                  <a:pt x="22727" y="29287"/>
                  <a:pt x="29287" y="22740"/>
                  <a:pt x="29287" y="14644"/>
                </a:cubicBezTo>
                <a:lnTo>
                  <a:pt x="29301" y="14644"/>
                </a:lnTo>
                <a:cubicBezTo>
                  <a:pt x="29301" y="6561"/>
                  <a:pt x="22741" y="0"/>
                  <a:pt x="14644" y="0"/>
                </a:cubicBezTo>
                <a:lnTo>
                  <a:pt x="14644" y="14310"/>
                </a:lnTo>
                <a:cubicBezTo>
                  <a:pt x="14457" y="6373"/>
                  <a:pt x="7977"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5489075" y="2728875"/>
            <a:ext cx="1251623" cy="625811"/>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flipH="1" rot="10800000">
            <a:off x="3058125" y="2728867"/>
            <a:ext cx="610032" cy="610616"/>
          </a:xfrm>
          <a:custGeom>
            <a:rect b="b" l="l" r="r" t="t"/>
            <a:pathLst>
              <a:path extrusionOk="0" h="14658" w="14644">
                <a:moveTo>
                  <a:pt x="0" y="0"/>
                </a:moveTo>
                <a:lnTo>
                  <a:pt x="0" y="14657"/>
                </a:lnTo>
                <a:lnTo>
                  <a:pt x="14644" y="14657"/>
                </a:lnTo>
                <a:cubicBezTo>
                  <a:pt x="14644" y="6560"/>
                  <a:pt x="8083"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flipH="1" rot="10800000">
            <a:off x="3058125" y="3339540"/>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flipH="1" rot="10800000">
            <a:off x="3668224" y="2728867"/>
            <a:ext cx="610616" cy="610616"/>
          </a:xfrm>
          <a:custGeom>
            <a:rect b="b" l="l" r="r" t="t"/>
            <a:pathLst>
              <a:path extrusionOk="0" h="14658" w="14658">
                <a:moveTo>
                  <a:pt x="14657" y="0"/>
                </a:moveTo>
                <a:cubicBezTo>
                  <a:pt x="6561" y="0"/>
                  <a:pt x="1" y="6560"/>
                  <a:pt x="1" y="14657"/>
                </a:cubicBezTo>
                <a:lnTo>
                  <a:pt x="14657" y="14657"/>
                </a:ln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flipH="1" rot="10800000">
            <a:off x="3668224" y="3339540"/>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rot="10800000">
            <a:off x="3058125" y="394966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flipH="1" rot="10800000">
            <a:off x="3668224" y="3949665"/>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1208530" y="3948173"/>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6"/>
          <p:cNvGrpSpPr/>
          <p:nvPr/>
        </p:nvGrpSpPr>
        <p:grpSpPr>
          <a:xfrm>
            <a:off x="1835822" y="3347232"/>
            <a:ext cx="1220710" cy="1220710"/>
            <a:chOff x="5140825" y="3168500"/>
            <a:chExt cx="1000500" cy="1000500"/>
          </a:xfrm>
        </p:grpSpPr>
        <p:sp>
          <p:nvSpPr>
            <p:cNvPr id="228" name="Google Shape;228;p16"/>
            <p:cNvSpPr/>
            <p:nvPr/>
          </p:nvSpPr>
          <p:spPr>
            <a:xfrm>
              <a:off x="5140825" y="3168500"/>
              <a:ext cx="1000500" cy="10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230" name="Shape 230"/>
        <p:cNvGrpSpPr/>
        <p:nvPr/>
      </p:nvGrpSpPr>
      <p:grpSpPr>
        <a:xfrm>
          <a:off x="0" y="0"/>
          <a:ext cx="0" cy="0"/>
          <a:chOff x="0" y="0"/>
          <a:chExt cx="0" cy="0"/>
        </a:xfrm>
      </p:grpSpPr>
      <p:sp>
        <p:nvSpPr>
          <p:cNvPr id="231" name="Google Shape;231;p17"/>
          <p:cNvSpPr txBox="1"/>
          <p:nvPr>
            <p:ph type="ctrTitle"/>
          </p:nvPr>
        </p:nvSpPr>
        <p:spPr>
          <a:xfrm>
            <a:off x="699900" y="436250"/>
            <a:ext cx="5038500" cy="21354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9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2" name="Google Shape;232;p17"/>
          <p:cNvSpPr txBox="1"/>
          <p:nvPr>
            <p:ph idx="1" type="subTitle"/>
          </p:nvPr>
        </p:nvSpPr>
        <p:spPr>
          <a:xfrm>
            <a:off x="699900" y="3662550"/>
            <a:ext cx="3360600" cy="10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600">
                <a:latin typeface="Manrope Medium"/>
                <a:ea typeface="Manrope Medium"/>
                <a:cs typeface="Manrope Medium"/>
                <a:sym typeface="Manrop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33" name="Google Shape;233;p17"/>
          <p:cNvGrpSpPr/>
          <p:nvPr/>
        </p:nvGrpSpPr>
        <p:grpSpPr>
          <a:xfrm>
            <a:off x="5498186" y="2140563"/>
            <a:ext cx="1221188" cy="1214128"/>
            <a:chOff x="8143117" y="3030848"/>
            <a:chExt cx="1000892" cy="995105"/>
          </a:xfrm>
        </p:grpSpPr>
        <p:sp>
          <p:nvSpPr>
            <p:cNvPr id="234" name="Google Shape;234;p17"/>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7"/>
          <p:cNvGrpSpPr/>
          <p:nvPr/>
        </p:nvGrpSpPr>
        <p:grpSpPr>
          <a:xfrm>
            <a:off x="5504535" y="3347232"/>
            <a:ext cx="1220710" cy="1220710"/>
            <a:chOff x="5140825" y="3168500"/>
            <a:chExt cx="1000500" cy="1000500"/>
          </a:xfrm>
        </p:grpSpPr>
        <p:sp>
          <p:nvSpPr>
            <p:cNvPr id="238" name="Google Shape;238;p17"/>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7"/>
          <p:cNvSpPr/>
          <p:nvPr/>
        </p:nvSpPr>
        <p:spPr>
          <a:xfrm>
            <a:off x="67193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73299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67198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6719859" y="27288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719859" y="2119021"/>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bg>
      <p:bgPr>
        <a:solidFill>
          <a:schemeClr val="lt1"/>
        </a:solidFill>
      </p:bgPr>
    </p:bg>
    <p:spTree>
      <p:nvGrpSpPr>
        <p:cNvPr id="245" name="Shape 245"/>
        <p:cNvGrpSpPr/>
        <p:nvPr/>
      </p:nvGrpSpPr>
      <p:grpSpPr>
        <a:xfrm>
          <a:off x="0" y="0"/>
          <a:ext cx="0" cy="0"/>
          <a:chOff x="0" y="0"/>
          <a:chExt cx="0" cy="0"/>
        </a:xfrm>
      </p:grpSpPr>
      <p:sp>
        <p:nvSpPr>
          <p:cNvPr id="246" name="Google Shape;246;p18"/>
          <p:cNvSpPr txBox="1"/>
          <p:nvPr>
            <p:ph type="ctrTitle"/>
          </p:nvPr>
        </p:nvSpPr>
        <p:spPr>
          <a:xfrm>
            <a:off x="699900" y="436250"/>
            <a:ext cx="5511900" cy="11343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47" name="Google Shape;247;p18"/>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48" name="Google Shape;248;p18"/>
          <p:cNvSpPr txBox="1"/>
          <p:nvPr>
            <p:ph idx="1" type="subTitle"/>
          </p:nvPr>
        </p:nvSpPr>
        <p:spPr>
          <a:xfrm>
            <a:off x="5603375" y="2571750"/>
            <a:ext cx="2073000" cy="213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Manrope Medium"/>
                <a:ea typeface="Manrope Medium"/>
                <a:cs typeface="Manrope Medium"/>
                <a:sym typeface="Manrope Medium"/>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249" name="Google Shape;249;p18"/>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_1">
    <p:bg>
      <p:bgPr>
        <a:solidFill>
          <a:schemeClr val="lt1"/>
        </a:solidFill>
      </p:bgPr>
    </p:bg>
    <p:spTree>
      <p:nvGrpSpPr>
        <p:cNvPr id="250" name="Shape 250"/>
        <p:cNvGrpSpPr/>
        <p:nvPr/>
      </p:nvGrpSpPr>
      <p:grpSpPr>
        <a:xfrm>
          <a:off x="0" y="0"/>
          <a:ext cx="0" cy="0"/>
          <a:chOff x="0" y="0"/>
          <a:chExt cx="0" cy="0"/>
        </a:xfrm>
      </p:grpSpPr>
      <p:sp>
        <p:nvSpPr>
          <p:cNvPr id="251" name="Google Shape;251;p19"/>
          <p:cNvSpPr txBox="1"/>
          <p:nvPr>
            <p:ph type="ctrTitle"/>
          </p:nvPr>
        </p:nvSpPr>
        <p:spPr>
          <a:xfrm>
            <a:off x="699900" y="436250"/>
            <a:ext cx="2943600" cy="11343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52" name="Google Shape;252;p19"/>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53" name="Google Shape;253;p19"/>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54" name="Google Shape;254;p19"/>
          <p:cNvSpPr txBox="1"/>
          <p:nvPr>
            <p:ph idx="1" type="subTitle"/>
          </p:nvPr>
        </p:nvSpPr>
        <p:spPr>
          <a:xfrm>
            <a:off x="699900" y="2571750"/>
            <a:ext cx="2547600" cy="213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Manrope Medium"/>
                <a:ea typeface="Manrope Medium"/>
                <a:cs typeface="Manrope Medium"/>
                <a:sym typeface="Manrope Medium"/>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_1">
    <p:bg>
      <p:bgPr>
        <a:solidFill>
          <a:schemeClr val="lt1"/>
        </a:solidFill>
      </p:bgPr>
    </p:bg>
    <p:spTree>
      <p:nvGrpSpPr>
        <p:cNvPr id="255" name="Shape 255"/>
        <p:cNvGrpSpPr/>
        <p:nvPr/>
      </p:nvGrpSpPr>
      <p:grpSpPr>
        <a:xfrm>
          <a:off x="0" y="0"/>
          <a:ext cx="0" cy="0"/>
          <a:chOff x="0" y="0"/>
          <a:chExt cx="0" cy="0"/>
        </a:xfrm>
      </p:grpSpPr>
      <p:sp>
        <p:nvSpPr>
          <p:cNvPr id="256" name="Google Shape;256;p20"/>
          <p:cNvSpPr txBox="1"/>
          <p:nvPr>
            <p:ph type="ctrTitle"/>
          </p:nvPr>
        </p:nvSpPr>
        <p:spPr>
          <a:xfrm>
            <a:off x="699900" y="436250"/>
            <a:ext cx="3872100" cy="11343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57" name="Google Shape;257;p20"/>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58" name="Google Shape;258;p20"/>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59" name="Google Shape;259;p20"/>
          <p:cNvSpPr txBox="1"/>
          <p:nvPr>
            <p:ph idx="1" type="subTitle"/>
          </p:nvPr>
        </p:nvSpPr>
        <p:spPr>
          <a:xfrm>
            <a:off x="5022700" y="2571750"/>
            <a:ext cx="2547600" cy="213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Manrope Medium"/>
                <a:ea typeface="Manrope Medium"/>
                <a:cs typeface="Manrope Medium"/>
                <a:sym typeface="Manrope Medium"/>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
          <p:cNvSpPr txBox="1"/>
          <p:nvPr>
            <p:ph hasCustomPrompt="1" type="title"/>
          </p:nvPr>
        </p:nvSpPr>
        <p:spPr>
          <a:xfrm>
            <a:off x="699903" y="505375"/>
            <a:ext cx="1220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6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 name="Google Shape;43;p3"/>
          <p:cNvSpPr txBox="1"/>
          <p:nvPr>
            <p:ph idx="2" type="ctrTitle"/>
          </p:nvPr>
        </p:nvSpPr>
        <p:spPr>
          <a:xfrm>
            <a:off x="1920000" y="436250"/>
            <a:ext cx="3872100" cy="1856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6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 name="Google Shape;44;p3"/>
          <p:cNvSpPr txBox="1"/>
          <p:nvPr>
            <p:ph idx="1" type="subTitle"/>
          </p:nvPr>
        </p:nvSpPr>
        <p:spPr>
          <a:xfrm>
            <a:off x="699900" y="3662550"/>
            <a:ext cx="2717400" cy="10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 name="Google Shape;45;p3"/>
          <p:cNvSpPr/>
          <p:nvPr/>
        </p:nvSpPr>
        <p:spPr>
          <a:xfrm rot="10800000">
            <a:off x="5499067" y="3950549"/>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5499000" y="2721791"/>
            <a:ext cx="1220020" cy="1219479"/>
          </a:xfrm>
          <a:custGeom>
            <a:rect b="b" l="l" r="r" t="t"/>
            <a:pathLst>
              <a:path extrusionOk="0" h="29288" w="29301">
                <a:moveTo>
                  <a:pt x="1" y="0"/>
                </a:moveTo>
                <a:lnTo>
                  <a:pt x="1" y="14644"/>
                </a:lnTo>
                <a:cubicBezTo>
                  <a:pt x="1" y="22740"/>
                  <a:pt x="6561" y="29287"/>
                  <a:pt x="14644" y="29287"/>
                </a:cubicBezTo>
                <a:cubicBezTo>
                  <a:pt x="22727" y="29287"/>
                  <a:pt x="29287" y="22740"/>
                  <a:pt x="29287" y="14644"/>
                </a:cubicBezTo>
                <a:lnTo>
                  <a:pt x="29301" y="14644"/>
                </a:lnTo>
                <a:cubicBezTo>
                  <a:pt x="29301" y="6561"/>
                  <a:pt x="22741" y="0"/>
                  <a:pt x="14644" y="0"/>
                </a:cubicBezTo>
                <a:lnTo>
                  <a:pt x="14644" y="14310"/>
                </a:lnTo>
                <a:cubicBezTo>
                  <a:pt x="14457" y="6373"/>
                  <a:pt x="7977"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7328938" y="2728867"/>
            <a:ext cx="610032" cy="610616"/>
          </a:xfrm>
          <a:custGeom>
            <a:rect b="b" l="l" r="r" t="t"/>
            <a:pathLst>
              <a:path extrusionOk="0" h="14658" w="14644">
                <a:moveTo>
                  <a:pt x="0" y="0"/>
                </a:moveTo>
                <a:lnTo>
                  <a:pt x="0" y="14657"/>
                </a:lnTo>
                <a:lnTo>
                  <a:pt x="14644" y="14657"/>
                </a:lnTo>
                <a:cubicBezTo>
                  <a:pt x="14644" y="6560"/>
                  <a:pt x="808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0800000">
            <a:off x="7328938" y="3339540"/>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6718256" y="2728867"/>
            <a:ext cx="610616" cy="610616"/>
          </a:xfrm>
          <a:custGeom>
            <a:rect b="b" l="l" r="r" t="t"/>
            <a:pathLst>
              <a:path extrusionOk="0" h="14658" w="14658">
                <a:moveTo>
                  <a:pt x="14657" y="0"/>
                </a:moveTo>
                <a:cubicBezTo>
                  <a:pt x="6561" y="0"/>
                  <a:pt x="1" y="6560"/>
                  <a:pt x="1" y="14657"/>
                </a:cubicBezTo>
                <a:lnTo>
                  <a:pt x="14657" y="14657"/>
                </a:lnTo>
                <a:lnTo>
                  <a:pt x="14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10800000">
            <a:off x="6718256" y="3339540"/>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flipH="1" rot="10800000">
            <a:off x="7328938" y="394966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0800000">
            <a:off x="6718256" y="3949665"/>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5400000">
            <a:off x="4560200" y="3041837"/>
            <a:ext cx="1251623" cy="625811"/>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873105" y="3948173"/>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5400000">
            <a:off x="4264306" y="2728867"/>
            <a:ext cx="610616" cy="610616"/>
          </a:xfrm>
          <a:custGeom>
            <a:rect b="b" l="l" r="r" t="t"/>
            <a:pathLst>
              <a:path extrusionOk="0" h="14658" w="14658">
                <a:moveTo>
                  <a:pt x="14657" y="0"/>
                </a:moveTo>
                <a:cubicBezTo>
                  <a:pt x="6561" y="0"/>
                  <a:pt x="1" y="6560"/>
                  <a:pt x="1" y="14657"/>
                </a:cubicBezTo>
                <a:lnTo>
                  <a:pt x="14657" y="14657"/>
                </a:lnTo>
                <a:lnTo>
                  <a:pt x="14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5400000">
            <a:off x="4264306" y="3339540"/>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4264306" y="3949665"/>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_1">
    <p:bg>
      <p:bgPr>
        <a:solidFill>
          <a:schemeClr val="lt1"/>
        </a:solidFill>
      </p:bgPr>
    </p:bg>
    <p:spTree>
      <p:nvGrpSpPr>
        <p:cNvPr id="260" name="Shape 260"/>
        <p:cNvGrpSpPr/>
        <p:nvPr/>
      </p:nvGrpSpPr>
      <p:grpSpPr>
        <a:xfrm>
          <a:off x="0" y="0"/>
          <a:ext cx="0" cy="0"/>
          <a:chOff x="0" y="0"/>
          <a:chExt cx="0" cy="0"/>
        </a:xfrm>
      </p:grpSpPr>
      <p:sp>
        <p:nvSpPr>
          <p:cNvPr id="261" name="Google Shape;261;p21"/>
          <p:cNvSpPr txBox="1"/>
          <p:nvPr>
            <p:ph type="ctrTitle"/>
          </p:nvPr>
        </p:nvSpPr>
        <p:spPr>
          <a:xfrm>
            <a:off x="699900" y="436250"/>
            <a:ext cx="2943600" cy="11343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62" name="Google Shape;262;p21"/>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63" name="Google Shape;263;p21"/>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64" name="Google Shape;264;p21"/>
          <p:cNvSpPr txBox="1"/>
          <p:nvPr>
            <p:ph idx="1" type="subTitle"/>
          </p:nvPr>
        </p:nvSpPr>
        <p:spPr>
          <a:xfrm>
            <a:off x="699900" y="2571750"/>
            <a:ext cx="2547600" cy="213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Manrope Medium"/>
                <a:ea typeface="Manrope Medium"/>
                <a:cs typeface="Manrope Medium"/>
                <a:sym typeface="Manrope Medium"/>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
    <p:bg>
      <p:bgPr>
        <a:solidFill>
          <a:schemeClr val="lt1"/>
        </a:solidFill>
      </p:bgPr>
    </p:bg>
    <p:spTree>
      <p:nvGrpSpPr>
        <p:cNvPr id="265" name="Shape 265"/>
        <p:cNvGrpSpPr/>
        <p:nvPr/>
      </p:nvGrpSpPr>
      <p:grpSpPr>
        <a:xfrm>
          <a:off x="0" y="0"/>
          <a:ext cx="0" cy="0"/>
          <a:chOff x="0" y="0"/>
          <a:chExt cx="0" cy="0"/>
        </a:xfrm>
      </p:grpSpPr>
      <p:sp>
        <p:nvSpPr>
          <p:cNvPr id="266" name="Google Shape;266;p22"/>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67" name="Google Shape;267;p22"/>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68" name="Google Shape;268;p22"/>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0_1">
    <p:bg>
      <p:bgPr>
        <a:solidFill>
          <a:schemeClr val="lt1"/>
        </a:solidFill>
      </p:bgPr>
    </p:bg>
    <p:spTree>
      <p:nvGrpSpPr>
        <p:cNvPr id="269" name="Shape 269"/>
        <p:cNvGrpSpPr/>
        <p:nvPr/>
      </p:nvGrpSpPr>
      <p:grpSpPr>
        <a:xfrm>
          <a:off x="0" y="0"/>
          <a:ext cx="0" cy="0"/>
          <a:chOff x="0" y="0"/>
          <a:chExt cx="0" cy="0"/>
        </a:xfrm>
      </p:grpSpPr>
      <p:sp>
        <p:nvSpPr>
          <p:cNvPr id="270" name="Google Shape;270;p23"/>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71" name="Google Shape;271;p23"/>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72" name="Google Shape;272;p23"/>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lt1"/>
        </a:solidFill>
      </p:bgPr>
    </p:bg>
    <p:spTree>
      <p:nvGrpSpPr>
        <p:cNvPr id="273" name="Shape 273"/>
        <p:cNvGrpSpPr/>
        <p:nvPr/>
      </p:nvGrpSpPr>
      <p:grpSpPr>
        <a:xfrm>
          <a:off x="0" y="0"/>
          <a:ext cx="0" cy="0"/>
          <a:chOff x="0" y="0"/>
          <a:chExt cx="0" cy="0"/>
        </a:xfrm>
      </p:grpSpPr>
      <p:sp>
        <p:nvSpPr>
          <p:cNvPr id="274" name="Google Shape;274;p24"/>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75" name="Google Shape;275;p24"/>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76" name="Google Shape;276;p24"/>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77" name="Google Shape;277;p24"/>
          <p:cNvSpPr txBox="1"/>
          <p:nvPr>
            <p:ph idx="4" type="title"/>
          </p:nvPr>
        </p:nvSpPr>
        <p:spPr>
          <a:xfrm>
            <a:off x="699900" y="3389325"/>
            <a:ext cx="23274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78" name="Google Shape;278;p24"/>
          <p:cNvSpPr txBox="1"/>
          <p:nvPr>
            <p:ph idx="1" type="subTitle"/>
          </p:nvPr>
        </p:nvSpPr>
        <p:spPr>
          <a:xfrm>
            <a:off x="699900" y="4054800"/>
            <a:ext cx="2327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79" name="Google Shape;279;p24"/>
          <p:cNvSpPr txBox="1"/>
          <p:nvPr>
            <p:ph idx="5" type="title"/>
          </p:nvPr>
        </p:nvSpPr>
        <p:spPr>
          <a:xfrm>
            <a:off x="3139700" y="3389325"/>
            <a:ext cx="23274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0" name="Google Shape;280;p24"/>
          <p:cNvSpPr txBox="1"/>
          <p:nvPr>
            <p:ph idx="6" type="subTitle"/>
          </p:nvPr>
        </p:nvSpPr>
        <p:spPr>
          <a:xfrm>
            <a:off x="3139700" y="4054800"/>
            <a:ext cx="2327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81" name="Google Shape;281;p24"/>
          <p:cNvSpPr txBox="1"/>
          <p:nvPr>
            <p:ph idx="7" type="title"/>
          </p:nvPr>
        </p:nvSpPr>
        <p:spPr>
          <a:xfrm>
            <a:off x="5579500" y="3389325"/>
            <a:ext cx="23274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2" name="Google Shape;282;p24"/>
          <p:cNvSpPr txBox="1"/>
          <p:nvPr>
            <p:ph idx="8" type="subTitle"/>
          </p:nvPr>
        </p:nvSpPr>
        <p:spPr>
          <a:xfrm>
            <a:off x="5579500" y="4054800"/>
            <a:ext cx="2327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bg>
      <p:bgPr>
        <a:solidFill>
          <a:schemeClr val="lt1"/>
        </a:solidFill>
      </p:bgPr>
    </p:bg>
    <p:spTree>
      <p:nvGrpSpPr>
        <p:cNvPr id="283" name="Shape 283"/>
        <p:cNvGrpSpPr/>
        <p:nvPr/>
      </p:nvGrpSpPr>
      <p:grpSpPr>
        <a:xfrm>
          <a:off x="0" y="0"/>
          <a:ext cx="0" cy="0"/>
          <a:chOff x="0" y="0"/>
          <a:chExt cx="0" cy="0"/>
        </a:xfrm>
      </p:grpSpPr>
      <p:sp>
        <p:nvSpPr>
          <p:cNvPr id="284" name="Google Shape;284;p25"/>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85" name="Google Shape;285;p25"/>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86" name="Google Shape;286;p25"/>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87" name="Google Shape;287;p25"/>
          <p:cNvSpPr txBox="1"/>
          <p:nvPr>
            <p:ph idx="4" type="title"/>
          </p:nvPr>
        </p:nvSpPr>
        <p:spPr>
          <a:xfrm>
            <a:off x="699900" y="2096400"/>
            <a:ext cx="3516900" cy="438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8" name="Google Shape;288;p25"/>
          <p:cNvSpPr txBox="1"/>
          <p:nvPr>
            <p:ph idx="1" type="subTitle"/>
          </p:nvPr>
        </p:nvSpPr>
        <p:spPr>
          <a:xfrm>
            <a:off x="699900" y="2430525"/>
            <a:ext cx="35169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89" name="Google Shape;289;p25"/>
          <p:cNvSpPr txBox="1"/>
          <p:nvPr>
            <p:ph idx="5" type="title"/>
          </p:nvPr>
        </p:nvSpPr>
        <p:spPr>
          <a:xfrm>
            <a:off x="699900" y="2973925"/>
            <a:ext cx="3516900" cy="438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0" name="Google Shape;290;p25"/>
          <p:cNvSpPr txBox="1"/>
          <p:nvPr>
            <p:ph idx="6" type="subTitle"/>
          </p:nvPr>
        </p:nvSpPr>
        <p:spPr>
          <a:xfrm>
            <a:off x="699900" y="3308050"/>
            <a:ext cx="35169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91" name="Google Shape;291;p25"/>
          <p:cNvSpPr txBox="1"/>
          <p:nvPr>
            <p:ph idx="7" type="title"/>
          </p:nvPr>
        </p:nvSpPr>
        <p:spPr>
          <a:xfrm>
            <a:off x="699900" y="3851450"/>
            <a:ext cx="3516900" cy="438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2" name="Google Shape;292;p25"/>
          <p:cNvSpPr txBox="1"/>
          <p:nvPr>
            <p:ph idx="8" type="subTitle"/>
          </p:nvPr>
        </p:nvSpPr>
        <p:spPr>
          <a:xfrm>
            <a:off x="699900" y="4185575"/>
            <a:ext cx="35169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solidFill>
          <a:schemeClr val="lt1"/>
        </a:solidFill>
      </p:bgPr>
    </p:bg>
    <p:spTree>
      <p:nvGrpSpPr>
        <p:cNvPr id="293" name="Shape 293"/>
        <p:cNvGrpSpPr/>
        <p:nvPr/>
      </p:nvGrpSpPr>
      <p:grpSpPr>
        <a:xfrm>
          <a:off x="0" y="0"/>
          <a:ext cx="0" cy="0"/>
          <a:chOff x="0" y="0"/>
          <a:chExt cx="0" cy="0"/>
        </a:xfrm>
      </p:grpSpPr>
      <p:sp>
        <p:nvSpPr>
          <p:cNvPr id="294" name="Google Shape;294;p26"/>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95" name="Google Shape;295;p26"/>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296" name="Google Shape;296;p26"/>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97" name="Google Shape;297;p26"/>
          <p:cNvSpPr txBox="1"/>
          <p:nvPr>
            <p:ph idx="4" type="title"/>
          </p:nvPr>
        </p:nvSpPr>
        <p:spPr>
          <a:xfrm>
            <a:off x="699900" y="2205425"/>
            <a:ext cx="2045100" cy="530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8" name="Google Shape;298;p26"/>
          <p:cNvSpPr txBox="1"/>
          <p:nvPr>
            <p:ph idx="1" type="subTitle"/>
          </p:nvPr>
        </p:nvSpPr>
        <p:spPr>
          <a:xfrm>
            <a:off x="699900" y="2630900"/>
            <a:ext cx="20451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99" name="Google Shape;299;p26"/>
          <p:cNvSpPr txBox="1"/>
          <p:nvPr>
            <p:ph idx="5" type="title"/>
          </p:nvPr>
        </p:nvSpPr>
        <p:spPr>
          <a:xfrm>
            <a:off x="699900" y="3448825"/>
            <a:ext cx="2045100" cy="530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0" name="Google Shape;300;p26"/>
          <p:cNvSpPr txBox="1"/>
          <p:nvPr>
            <p:ph idx="6" type="subTitle"/>
          </p:nvPr>
        </p:nvSpPr>
        <p:spPr>
          <a:xfrm>
            <a:off x="699900" y="3874175"/>
            <a:ext cx="20451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01" name="Google Shape;301;p26"/>
          <p:cNvSpPr txBox="1"/>
          <p:nvPr>
            <p:ph idx="7" type="title"/>
          </p:nvPr>
        </p:nvSpPr>
        <p:spPr>
          <a:xfrm>
            <a:off x="5803175" y="2205425"/>
            <a:ext cx="2045100" cy="53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2" name="Google Shape;302;p26"/>
          <p:cNvSpPr txBox="1"/>
          <p:nvPr>
            <p:ph idx="8" type="subTitle"/>
          </p:nvPr>
        </p:nvSpPr>
        <p:spPr>
          <a:xfrm>
            <a:off x="5803175" y="2630900"/>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03" name="Google Shape;303;p26"/>
          <p:cNvSpPr txBox="1"/>
          <p:nvPr>
            <p:ph idx="9" type="title"/>
          </p:nvPr>
        </p:nvSpPr>
        <p:spPr>
          <a:xfrm>
            <a:off x="5803175" y="3448700"/>
            <a:ext cx="2045100" cy="53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4" name="Google Shape;304;p26"/>
          <p:cNvSpPr txBox="1"/>
          <p:nvPr>
            <p:ph idx="13" type="subTitle"/>
          </p:nvPr>
        </p:nvSpPr>
        <p:spPr>
          <a:xfrm>
            <a:off x="5803175" y="3874175"/>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bg>
      <p:bgPr>
        <a:solidFill>
          <a:schemeClr val="lt1"/>
        </a:solidFill>
      </p:bgPr>
    </p:bg>
    <p:spTree>
      <p:nvGrpSpPr>
        <p:cNvPr id="305" name="Shape 305"/>
        <p:cNvGrpSpPr/>
        <p:nvPr/>
      </p:nvGrpSpPr>
      <p:grpSpPr>
        <a:xfrm>
          <a:off x="0" y="0"/>
          <a:ext cx="0" cy="0"/>
          <a:chOff x="0" y="0"/>
          <a:chExt cx="0" cy="0"/>
        </a:xfrm>
      </p:grpSpPr>
      <p:sp>
        <p:nvSpPr>
          <p:cNvPr id="306" name="Google Shape;306;p27"/>
          <p:cNvSpPr txBox="1"/>
          <p:nvPr>
            <p:ph type="ctrTitle"/>
          </p:nvPr>
        </p:nvSpPr>
        <p:spPr>
          <a:xfrm>
            <a:off x="699900" y="436250"/>
            <a:ext cx="3872100" cy="11343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07" name="Google Shape;307;p27"/>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308" name="Google Shape;308;p27"/>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09" name="Google Shape;309;p27"/>
          <p:cNvSpPr txBox="1"/>
          <p:nvPr>
            <p:ph idx="4" type="title"/>
          </p:nvPr>
        </p:nvSpPr>
        <p:spPr>
          <a:xfrm>
            <a:off x="5406950" y="2297075"/>
            <a:ext cx="2292300" cy="513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0" name="Google Shape;310;p27"/>
          <p:cNvSpPr txBox="1"/>
          <p:nvPr>
            <p:ph idx="1" type="subTitle"/>
          </p:nvPr>
        </p:nvSpPr>
        <p:spPr>
          <a:xfrm>
            <a:off x="5406950" y="2781900"/>
            <a:ext cx="2292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11" name="Google Shape;311;p27"/>
          <p:cNvSpPr txBox="1"/>
          <p:nvPr>
            <p:ph idx="5" type="title"/>
          </p:nvPr>
        </p:nvSpPr>
        <p:spPr>
          <a:xfrm>
            <a:off x="5406950" y="3508850"/>
            <a:ext cx="2292300" cy="513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2" name="Google Shape;312;p27"/>
          <p:cNvSpPr txBox="1"/>
          <p:nvPr>
            <p:ph idx="6" type="subTitle"/>
          </p:nvPr>
        </p:nvSpPr>
        <p:spPr>
          <a:xfrm>
            <a:off x="5406950" y="3993725"/>
            <a:ext cx="2292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lt1"/>
        </a:solidFill>
      </p:bgPr>
    </p:bg>
    <p:spTree>
      <p:nvGrpSpPr>
        <p:cNvPr id="313" name="Shape 313"/>
        <p:cNvGrpSpPr/>
        <p:nvPr/>
      </p:nvGrpSpPr>
      <p:grpSpPr>
        <a:xfrm>
          <a:off x="0" y="0"/>
          <a:ext cx="0" cy="0"/>
          <a:chOff x="0" y="0"/>
          <a:chExt cx="0" cy="0"/>
        </a:xfrm>
      </p:grpSpPr>
      <p:sp>
        <p:nvSpPr>
          <p:cNvPr id="314" name="Google Shape;314;p28"/>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15" name="Google Shape;315;p28"/>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316" name="Google Shape;316;p28"/>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17" name="Google Shape;317;p28"/>
          <p:cNvSpPr txBox="1"/>
          <p:nvPr>
            <p:ph idx="4" type="title"/>
          </p:nvPr>
        </p:nvSpPr>
        <p:spPr>
          <a:xfrm>
            <a:off x="699900" y="1841250"/>
            <a:ext cx="20451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8" name="Google Shape;318;p28"/>
          <p:cNvSpPr txBox="1"/>
          <p:nvPr>
            <p:ph idx="1" type="subTitle"/>
          </p:nvPr>
        </p:nvSpPr>
        <p:spPr>
          <a:xfrm>
            <a:off x="699900" y="2506725"/>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19" name="Google Shape;319;p28"/>
          <p:cNvSpPr txBox="1"/>
          <p:nvPr>
            <p:ph idx="5" type="title"/>
          </p:nvPr>
        </p:nvSpPr>
        <p:spPr>
          <a:xfrm>
            <a:off x="699900" y="3465525"/>
            <a:ext cx="20451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20" name="Google Shape;320;p28"/>
          <p:cNvSpPr txBox="1"/>
          <p:nvPr>
            <p:ph idx="6" type="subTitle"/>
          </p:nvPr>
        </p:nvSpPr>
        <p:spPr>
          <a:xfrm>
            <a:off x="699900" y="4131000"/>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21" name="Google Shape;321;p28"/>
          <p:cNvSpPr txBox="1"/>
          <p:nvPr>
            <p:ph idx="7" type="title"/>
          </p:nvPr>
        </p:nvSpPr>
        <p:spPr>
          <a:xfrm>
            <a:off x="3142950" y="1841250"/>
            <a:ext cx="20451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22" name="Google Shape;322;p28"/>
          <p:cNvSpPr txBox="1"/>
          <p:nvPr>
            <p:ph idx="8" type="subTitle"/>
          </p:nvPr>
        </p:nvSpPr>
        <p:spPr>
          <a:xfrm>
            <a:off x="3142950" y="2506725"/>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23" name="Google Shape;323;p28"/>
          <p:cNvSpPr txBox="1"/>
          <p:nvPr>
            <p:ph idx="9" type="title"/>
          </p:nvPr>
        </p:nvSpPr>
        <p:spPr>
          <a:xfrm>
            <a:off x="3142950" y="3465525"/>
            <a:ext cx="20451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24" name="Google Shape;324;p28"/>
          <p:cNvSpPr txBox="1"/>
          <p:nvPr>
            <p:ph idx="13" type="subTitle"/>
          </p:nvPr>
        </p:nvSpPr>
        <p:spPr>
          <a:xfrm>
            <a:off x="3142950" y="4131000"/>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25" name="Google Shape;325;p28"/>
          <p:cNvSpPr txBox="1"/>
          <p:nvPr>
            <p:ph idx="14" type="title"/>
          </p:nvPr>
        </p:nvSpPr>
        <p:spPr>
          <a:xfrm>
            <a:off x="5586000" y="1841250"/>
            <a:ext cx="20451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26" name="Google Shape;326;p28"/>
          <p:cNvSpPr txBox="1"/>
          <p:nvPr>
            <p:ph idx="15" type="subTitle"/>
          </p:nvPr>
        </p:nvSpPr>
        <p:spPr>
          <a:xfrm>
            <a:off x="5586000" y="2506725"/>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27" name="Google Shape;327;p28"/>
          <p:cNvSpPr txBox="1"/>
          <p:nvPr>
            <p:ph idx="16" type="title"/>
          </p:nvPr>
        </p:nvSpPr>
        <p:spPr>
          <a:xfrm>
            <a:off x="5586000" y="3465525"/>
            <a:ext cx="20451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28" name="Google Shape;328;p28"/>
          <p:cNvSpPr txBox="1"/>
          <p:nvPr>
            <p:ph idx="17" type="subTitle"/>
          </p:nvPr>
        </p:nvSpPr>
        <p:spPr>
          <a:xfrm>
            <a:off x="5586000" y="4131000"/>
            <a:ext cx="2045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solidFill>
          <a:schemeClr val="lt1"/>
        </a:solidFill>
      </p:bgPr>
    </p:bg>
    <p:spTree>
      <p:nvGrpSpPr>
        <p:cNvPr id="329" name="Shape 329"/>
        <p:cNvGrpSpPr/>
        <p:nvPr/>
      </p:nvGrpSpPr>
      <p:grpSpPr>
        <a:xfrm>
          <a:off x="0" y="0"/>
          <a:ext cx="0" cy="0"/>
          <a:chOff x="0" y="0"/>
          <a:chExt cx="0" cy="0"/>
        </a:xfrm>
      </p:grpSpPr>
      <p:sp>
        <p:nvSpPr>
          <p:cNvPr id="330" name="Google Shape;330;p29"/>
          <p:cNvSpPr txBox="1"/>
          <p:nvPr>
            <p:ph hasCustomPrompt="1" type="title"/>
          </p:nvPr>
        </p:nvSpPr>
        <p:spPr>
          <a:xfrm>
            <a:off x="699900" y="588662"/>
            <a:ext cx="3872100" cy="828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6200"/>
              <a:buNone/>
              <a:defRPr b="1" sz="5000">
                <a:solidFill>
                  <a:schemeClr val="dk1"/>
                </a:solidFill>
              </a:defRPr>
            </a:lvl1pPr>
            <a:lvl2pPr lvl="1" rtl="0">
              <a:spcBef>
                <a:spcPts val="0"/>
              </a:spcBef>
              <a:spcAft>
                <a:spcPts val="0"/>
              </a:spcAft>
              <a:buClr>
                <a:schemeClr val="dk1"/>
              </a:buClr>
              <a:buSzPts val="6200"/>
              <a:buNone/>
              <a:defRPr sz="6200">
                <a:solidFill>
                  <a:schemeClr val="dk1"/>
                </a:solidFill>
              </a:defRPr>
            </a:lvl2pPr>
            <a:lvl3pPr lvl="2" rtl="0">
              <a:spcBef>
                <a:spcPts val="0"/>
              </a:spcBef>
              <a:spcAft>
                <a:spcPts val="0"/>
              </a:spcAft>
              <a:buClr>
                <a:schemeClr val="dk1"/>
              </a:buClr>
              <a:buSzPts val="6200"/>
              <a:buNone/>
              <a:defRPr sz="6200">
                <a:solidFill>
                  <a:schemeClr val="dk1"/>
                </a:solidFill>
              </a:defRPr>
            </a:lvl3pPr>
            <a:lvl4pPr lvl="3" rtl="0">
              <a:spcBef>
                <a:spcPts val="0"/>
              </a:spcBef>
              <a:spcAft>
                <a:spcPts val="0"/>
              </a:spcAft>
              <a:buClr>
                <a:schemeClr val="dk1"/>
              </a:buClr>
              <a:buSzPts val="6200"/>
              <a:buNone/>
              <a:defRPr sz="6200">
                <a:solidFill>
                  <a:schemeClr val="dk1"/>
                </a:solidFill>
              </a:defRPr>
            </a:lvl4pPr>
            <a:lvl5pPr lvl="4" rtl="0">
              <a:spcBef>
                <a:spcPts val="0"/>
              </a:spcBef>
              <a:spcAft>
                <a:spcPts val="0"/>
              </a:spcAft>
              <a:buClr>
                <a:schemeClr val="dk1"/>
              </a:buClr>
              <a:buSzPts val="6200"/>
              <a:buNone/>
              <a:defRPr sz="6200">
                <a:solidFill>
                  <a:schemeClr val="dk1"/>
                </a:solidFill>
              </a:defRPr>
            </a:lvl5pPr>
            <a:lvl6pPr lvl="5" rtl="0">
              <a:spcBef>
                <a:spcPts val="0"/>
              </a:spcBef>
              <a:spcAft>
                <a:spcPts val="0"/>
              </a:spcAft>
              <a:buClr>
                <a:schemeClr val="dk1"/>
              </a:buClr>
              <a:buSzPts val="6200"/>
              <a:buNone/>
              <a:defRPr sz="6200">
                <a:solidFill>
                  <a:schemeClr val="dk1"/>
                </a:solidFill>
              </a:defRPr>
            </a:lvl6pPr>
            <a:lvl7pPr lvl="6" rtl="0">
              <a:spcBef>
                <a:spcPts val="0"/>
              </a:spcBef>
              <a:spcAft>
                <a:spcPts val="0"/>
              </a:spcAft>
              <a:buClr>
                <a:schemeClr val="dk1"/>
              </a:buClr>
              <a:buSzPts val="6200"/>
              <a:buNone/>
              <a:defRPr sz="6200">
                <a:solidFill>
                  <a:schemeClr val="dk1"/>
                </a:solidFill>
              </a:defRPr>
            </a:lvl7pPr>
            <a:lvl8pPr lvl="7" rtl="0">
              <a:spcBef>
                <a:spcPts val="0"/>
              </a:spcBef>
              <a:spcAft>
                <a:spcPts val="0"/>
              </a:spcAft>
              <a:buClr>
                <a:schemeClr val="dk1"/>
              </a:buClr>
              <a:buSzPts val="6200"/>
              <a:buNone/>
              <a:defRPr sz="6200">
                <a:solidFill>
                  <a:schemeClr val="dk1"/>
                </a:solidFill>
              </a:defRPr>
            </a:lvl8pPr>
            <a:lvl9pPr lvl="8" rtl="0">
              <a:spcBef>
                <a:spcPts val="0"/>
              </a:spcBef>
              <a:spcAft>
                <a:spcPts val="0"/>
              </a:spcAft>
              <a:buClr>
                <a:schemeClr val="dk1"/>
              </a:buClr>
              <a:buSzPts val="6200"/>
              <a:buNone/>
              <a:defRPr sz="6200">
                <a:solidFill>
                  <a:schemeClr val="dk1"/>
                </a:solidFill>
              </a:defRPr>
            </a:lvl9pPr>
          </a:lstStyle>
          <a:p>
            <a:r>
              <a:t>xx%</a:t>
            </a:r>
          </a:p>
        </p:txBody>
      </p:sp>
      <p:sp>
        <p:nvSpPr>
          <p:cNvPr id="331" name="Google Shape;331;p29"/>
          <p:cNvSpPr txBox="1"/>
          <p:nvPr>
            <p:ph idx="1" type="subTitle"/>
          </p:nvPr>
        </p:nvSpPr>
        <p:spPr>
          <a:xfrm>
            <a:off x="699900" y="1340688"/>
            <a:ext cx="3872100" cy="445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32" name="Google Shape;332;p29"/>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333" name="Google Shape;333;p29"/>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34" name="Google Shape;334;p29"/>
          <p:cNvSpPr txBox="1"/>
          <p:nvPr>
            <p:ph hasCustomPrompt="1" idx="4" type="title"/>
          </p:nvPr>
        </p:nvSpPr>
        <p:spPr>
          <a:xfrm>
            <a:off x="699900" y="1973137"/>
            <a:ext cx="3872100" cy="828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6200"/>
              <a:buNone/>
              <a:defRPr b="1" sz="5000">
                <a:solidFill>
                  <a:schemeClr val="dk1"/>
                </a:solidFill>
              </a:defRPr>
            </a:lvl1pPr>
            <a:lvl2pPr lvl="1" rtl="0">
              <a:spcBef>
                <a:spcPts val="0"/>
              </a:spcBef>
              <a:spcAft>
                <a:spcPts val="0"/>
              </a:spcAft>
              <a:buClr>
                <a:schemeClr val="dk1"/>
              </a:buClr>
              <a:buSzPts val="6200"/>
              <a:buNone/>
              <a:defRPr sz="6200">
                <a:solidFill>
                  <a:schemeClr val="dk1"/>
                </a:solidFill>
              </a:defRPr>
            </a:lvl2pPr>
            <a:lvl3pPr lvl="2" rtl="0">
              <a:spcBef>
                <a:spcPts val="0"/>
              </a:spcBef>
              <a:spcAft>
                <a:spcPts val="0"/>
              </a:spcAft>
              <a:buClr>
                <a:schemeClr val="dk1"/>
              </a:buClr>
              <a:buSzPts val="6200"/>
              <a:buNone/>
              <a:defRPr sz="6200">
                <a:solidFill>
                  <a:schemeClr val="dk1"/>
                </a:solidFill>
              </a:defRPr>
            </a:lvl3pPr>
            <a:lvl4pPr lvl="3" rtl="0">
              <a:spcBef>
                <a:spcPts val="0"/>
              </a:spcBef>
              <a:spcAft>
                <a:spcPts val="0"/>
              </a:spcAft>
              <a:buClr>
                <a:schemeClr val="dk1"/>
              </a:buClr>
              <a:buSzPts val="6200"/>
              <a:buNone/>
              <a:defRPr sz="6200">
                <a:solidFill>
                  <a:schemeClr val="dk1"/>
                </a:solidFill>
              </a:defRPr>
            </a:lvl4pPr>
            <a:lvl5pPr lvl="4" rtl="0">
              <a:spcBef>
                <a:spcPts val="0"/>
              </a:spcBef>
              <a:spcAft>
                <a:spcPts val="0"/>
              </a:spcAft>
              <a:buClr>
                <a:schemeClr val="dk1"/>
              </a:buClr>
              <a:buSzPts val="6200"/>
              <a:buNone/>
              <a:defRPr sz="6200">
                <a:solidFill>
                  <a:schemeClr val="dk1"/>
                </a:solidFill>
              </a:defRPr>
            </a:lvl5pPr>
            <a:lvl6pPr lvl="5" rtl="0">
              <a:spcBef>
                <a:spcPts val="0"/>
              </a:spcBef>
              <a:spcAft>
                <a:spcPts val="0"/>
              </a:spcAft>
              <a:buClr>
                <a:schemeClr val="dk1"/>
              </a:buClr>
              <a:buSzPts val="6200"/>
              <a:buNone/>
              <a:defRPr sz="6200">
                <a:solidFill>
                  <a:schemeClr val="dk1"/>
                </a:solidFill>
              </a:defRPr>
            </a:lvl6pPr>
            <a:lvl7pPr lvl="6" rtl="0">
              <a:spcBef>
                <a:spcPts val="0"/>
              </a:spcBef>
              <a:spcAft>
                <a:spcPts val="0"/>
              </a:spcAft>
              <a:buClr>
                <a:schemeClr val="dk1"/>
              </a:buClr>
              <a:buSzPts val="6200"/>
              <a:buNone/>
              <a:defRPr sz="6200">
                <a:solidFill>
                  <a:schemeClr val="dk1"/>
                </a:solidFill>
              </a:defRPr>
            </a:lvl7pPr>
            <a:lvl8pPr lvl="7" rtl="0">
              <a:spcBef>
                <a:spcPts val="0"/>
              </a:spcBef>
              <a:spcAft>
                <a:spcPts val="0"/>
              </a:spcAft>
              <a:buClr>
                <a:schemeClr val="dk1"/>
              </a:buClr>
              <a:buSzPts val="6200"/>
              <a:buNone/>
              <a:defRPr sz="6200">
                <a:solidFill>
                  <a:schemeClr val="dk1"/>
                </a:solidFill>
              </a:defRPr>
            </a:lvl8pPr>
            <a:lvl9pPr lvl="8" rtl="0">
              <a:spcBef>
                <a:spcPts val="0"/>
              </a:spcBef>
              <a:spcAft>
                <a:spcPts val="0"/>
              </a:spcAft>
              <a:buClr>
                <a:schemeClr val="dk1"/>
              </a:buClr>
              <a:buSzPts val="6200"/>
              <a:buNone/>
              <a:defRPr sz="6200">
                <a:solidFill>
                  <a:schemeClr val="dk1"/>
                </a:solidFill>
              </a:defRPr>
            </a:lvl9pPr>
          </a:lstStyle>
          <a:p>
            <a:r>
              <a:t>xx%</a:t>
            </a:r>
          </a:p>
        </p:txBody>
      </p:sp>
      <p:sp>
        <p:nvSpPr>
          <p:cNvPr id="335" name="Google Shape;335;p29"/>
          <p:cNvSpPr txBox="1"/>
          <p:nvPr>
            <p:ph idx="5" type="subTitle"/>
          </p:nvPr>
        </p:nvSpPr>
        <p:spPr>
          <a:xfrm>
            <a:off x="699900" y="2725163"/>
            <a:ext cx="3872100" cy="445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36" name="Google Shape;336;p29"/>
          <p:cNvSpPr txBox="1"/>
          <p:nvPr>
            <p:ph hasCustomPrompt="1" idx="6" type="title"/>
          </p:nvPr>
        </p:nvSpPr>
        <p:spPr>
          <a:xfrm>
            <a:off x="699900" y="3357612"/>
            <a:ext cx="3872100" cy="828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6200"/>
              <a:buNone/>
              <a:defRPr b="1" sz="5000">
                <a:solidFill>
                  <a:schemeClr val="dk1"/>
                </a:solidFill>
              </a:defRPr>
            </a:lvl1pPr>
            <a:lvl2pPr lvl="1" rtl="0">
              <a:spcBef>
                <a:spcPts val="0"/>
              </a:spcBef>
              <a:spcAft>
                <a:spcPts val="0"/>
              </a:spcAft>
              <a:buClr>
                <a:schemeClr val="dk1"/>
              </a:buClr>
              <a:buSzPts val="6200"/>
              <a:buNone/>
              <a:defRPr sz="6200">
                <a:solidFill>
                  <a:schemeClr val="dk1"/>
                </a:solidFill>
              </a:defRPr>
            </a:lvl2pPr>
            <a:lvl3pPr lvl="2" rtl="0">
              <a:spcBef>
                <a:spcPts val="0"/>
              </a:spcBef>
              <a:spcAft>
                <a:spcPts val="0"/>
              </a:spcAft>
              <a:buClr>
                <a:schemeClr val="dk1"/>
              </a:buClr>
              <a:buSzPts val="6200"/>
              <a:buNone/>
              <a:defRPr sz="6200">
                <a:solidFill>
                  <a:schemeClr val="dk1"/>
                </a:solidFill>
              </a:defRPr>
            </a:lvl3pPr>
            <a:lvl4pPr lvl="3" rtl="0">
              <a:spcBef>
                <a:spcPts val="0"/>
              </a:spcBef>
              <a:spcAft>
                <a:spcPts val="0"/>
              </a:spcAft>
              <a:buClr>
                <a:schemeClr val="dk1"/>
              </a:buClr>
              <a:buSzPts val="6200"/>
              <a:buNone/>
              <a:defRPr sz="6200">
                <a:solidFill>
                  <a:schemeClr val="dk1"/>
                </a:solidFill>
              </a:defRPr>
            </a:lvl4pPr>
            <a:lvl5pPr lvl="4" rtl="0">
              <a:spcBef>
                <a:spcPts val="0"/>
              </a:spcBef>
              <a:spcAft>
                <a:spcPts val="0"/>
              </a:spcAft>
              <a:buClr>
                <a:schemeClr val="dk1"/>
              </a:buClr>
              <a:buSzPts val="6200"/>
              <a:buNone/>
              <a:defRPr sz="6200">
                <a:solidFill>
                  <a:schemeClr val="dk1"/>
                </a:solidFill>
              </a:defRPr>
            </a:lvl5pPr>
            <a:lvl6pPr lvl="5" rtl="0">
              <a:spcBef>
                <a:spcPts val="0"/>
              </a:spcBef>
              <a:spcAft>
                <a:spcPts val="0"/>
              </a:spcAft>
              <a:buClr>
                <a:schemeClr val="dk1"/>
              </a:buClr>
              <a:buSzPts val="6200"/>
              <a:buNone/>
              <a:defRPr sz="6200">
                <a:solidFill>
                  <a:schemeClr val="dk1"/>
                </a:solidFill>
              </a:defRPr>
            </a:lvl6pPr>
            <a:lvl7pPr lvl="6" rtl="0">
              <a:spcBef>
                <a:spcPts val="0"/>
              </a:spcBef>
              <a:spcAft>
                <a:spcPts val="0"/>
              </a:spcAft>
              <a:buClr>
                <a:schemeClr val="dk1"/>
              </a:buClr>
              <a:buSzPts val="6200"/>
              <a:buNone/>
              <a:defRPr sz="6200">
                <a:solidFill>
                  <a:schemeClr val="dk1"/>
                </a:solidFill>
              </a:defRPr>
            </a:lvl7pPr>
            <a:lvl8pPr lvl="7" rtl="0">
              <a:spcBef>
                <a:spcPts val="0"/>
              </a:spcBef>
              <a:spcAft>
                <a:spcPts val="0"/>
              </a:spcAft>
              <a:buClr>
                <a:schemeClr val="dk1"/>
              </a:buClr>
              <a:buSzPts val="6200"/>
              <a:buNone/>
              <a:defRPr sz="6200">
                <a:solidFill>
                  <a:schemeClr val="dk1"/>
                </a:solidFill>
              </a:defRPr>
            </a:lvl8pPr>
            <a:lvl9pPr lvl="8" rtl="0">
              <a:spcBef>
                <a:spcPts val="0"/>
              </a:spcBef>
              <a:spcAft>
                <a:spcPts val="0"/>
              </a:spcAft>
              <a:buClr>
                <a:schemeClr val="dk1"/>
              </a:buClr>
              <a:buSzPts val="6200"/>
              <a:buNone/>
              <a:defRPr sz="6200">
                <a:solidFill>
                  <a:schemeClr val="dk1"/>
                </a:solidFill>
              </a:defRPr>
            </a:lvl9pPr>
          </a:lstStyle>
          <a:p>
            <a:r>
              <a:t>xx%</a:t>
            </a:r>
          </a:p>
        </p:txBody>
      </p:sp>
      <p:sp>
        <p:nvSpPr>
          <p:cNvPr id="337" name="Google Shape;337;p29"/>
          <p:cNvSpPr txBox="1"/>
          <p:nvPr>
            <p:ph idx="7" type="subTitle"/>
          </p:nvPr>
        </p:nvSpPr>
        <p:spPr>
          <a:xfrm>
            <a:off x="699900" y="4109638"/>
            <a:ext cx="3872100" cy="445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grpSp>
        <p:nvGrpSpPr>
          <p:cNvPr id="338" name="Google Shape;338;p29"/>
          <p:cNvGrpSpPr/>
          <p:nvPr/>
        </p:nvGrpSpPr>
        <p:grpSpPr>
          <a:xfrm>
            <a:off x="6718222" y="3340797"/>
            <a:ext cx="1227313" cy="1227313"/>
            <a:chOff x="5140825" y="3168500"/>
            <a:chExt cx="1000500" cy="1000500"/>
          </a:xfrm>
        </p:grpSpPr>
        <p:sp>
          <p:nvSpPr>
            <p:cNvPr id="339" name="Google Shape;339;p29"/>
            <p:cNvSpPr/>
            <p:nvPr/>
          </p:nvSpPr>
          <p:spPr>
            <a:xfrm>
              <a:off x="5140825" y="3168500"/>
              <a:ext cx="1000500" cy="10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29"/>
          <p:cNvSpPr/>
          <p:nvPr/>
        </p:nvSpPr>
        <p:spPr>
          <a:xfrm>
            <a:off x="6718225" y="2119103"/>
            <a:ext cx="610286" cy="1219947"/>
          </a:xfrm>
          <a:custGeom>
            <a:rect b="b" l="l" r="r" t="t"/>
            <a:pathLst>
              <a:path extrusionOk="0" h="29301" w="14658">
                <a:moveTo>
                  <a:pt x="1" y="1"/>
                </a:moveTo>
                <a:lnTo>
                  <a:pt x="1" y="14658"/>
                </a:lnTo>
                <a:cubicBezTo>
                  <a:pt x="1" y="22741"/>
                  <a:pt x="6561" y="29301"/>
                  <a:pt x="14657" y="29301"/>
                </a:cubicBezTo>
                <a:lnTo>
                  <a:pt x="14657" y="14658"/>
                </a:lnTo>
                <a:cubicBezTo>
                  <a:pt x="14657" y="6561"/>
                  <a:pt x="8097"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7328557" y="2119103"/>
            <a:ext cx="609703" cy="1219406"/>
          </a:xfrm>
          <a:custGeom>
            <a:rect b="b" l="l" r="r" t="t"/>
            <a:pathLst>
              <a:path extrusionOk="0" h="29288" w="14644">
                <a:moveTo>
                  <a:pt x="14644" y="1"/>
                </a:moveTo>
                <a:cubicBezTo>
                  <a:pt x="6547" y="1"/>
                  <a:pt x="0" y="6561"/>
                  <a:pt x="0" y="14644"/>
                </a:cubicBezTo>
                <a:cubicBezTo>
                  <a:pt x="0" y="22727"/>
                  <a:pt x="6547" y="29288"/>
                  <a:pt x="14644" y="29288"/>
                </a:cubicBez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54982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61088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54987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rot="-5400000">
            <a:off x="4582932" y="2423943"/>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rot="-5400000">
            <a:off x="3972815" y="2424214"/>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29"/>
          <p:cNvGrpSpPr/>
          <p:nvPr/>
        </p:nvGrpSpPr>
        <p:grpSpPr>
          <a:xfrm>
            <a:off x="5497549" y="2119338"/>
            <a:ext cx="1221188" cy="1214128"/>
            <a:chOff x="8143117" y="3030848"/>
            <a:chExt cx="1000892" cy="995105"/>
          </a:xfrm>
        </p:grpSpPr>
        <p:sp>
          <p:nvSpPr>
            <p:cNvPr id="349" name="Google Shape;349;p29"/>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9"/>
          <p:cNvSpPr/>
          <p:nvPr/>
        </p:nvSpPr>
        <p:spPr>
          <a:xfrm>
            <a:off x="4277925" y="886875"/>
            <a:ext cx="613327" cy="613369"/>
          </a:xfrm>
          <a:custGeom>
            <a:rect b="b" l="l" r="r" t="t"/>
            <a:pathLst>
              <a:path extrusionOk="0" h="14645" w="14644">
                <a:moveTo>
                  <a:pt x="0" y="1"/>
                </a:moveTo>
                <a:lnTo>
                  <a:pt x="0" y="14644"/>
                </a:lnTo>
                <a:lnTo>
                  <a:pt x="14643" y="14644"/>
                </a:lnTo>
                <a:cubicBezTo>
                  <a:pt x="14643" y="6561"/>
                  <a:pt x="8083"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4891310" y="886875"/>
            <a:ext cx="613914" cy="613369"/>
          </a:xfrm>
          <a:custGeom>
            <a:rect b="b" l="l" r="r" t="t"/>
            <a:pathLst>
              <a:path extrusionOk="0" h="14645" w="14658">
                <a:moveTo>
                  <a:pt x="14657" y="1"/>
                </a:moveTo>
                <a:cubicBezTo>
                  <a:pt x="6561" y="1"/>
                  <a:pt x="0" y="6561"/>
                  <a:pt x="0" y="14644"/>
                </a:cubicBezTo>
                <a:lnTo>
                  <a:pt x="14657" y="14644"/>
                </a:lnTo>
                <a:lnTo>
                  <a:pt x="146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4277925" y="1500293"/>
            <a:ext cx="613327" cy="613914"/>
          </a:xfrm>
          <a:custGeom>
            <a:rect b="b" l="l" r="r" t="t"/>
            <a:pathLst>
              <a:path extrusionOk="0" h="14658" w="14644">
                <a:moveTo>
                  <a:pt x="0" y="0"/>
                </a:moveTo>
                <a:lnTo>
                  <a:pt x="0" y="14657"/>
                </a:lnTo>
                <a:lnTo>
                  <a:pt x="14643" y="14657"/>
                </a:lnTo>
                <a:cubicBezTo>
                  <a:pt x="14643" y="6560"/>
                  <a:pt x="8083"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4891310" y="1500293"/>
            <a:ext cx="613914" cy="613914"/>
          </a:xfrm>
          <a:custGeom>
            <a:rect b="b" l="l" r="r" t="t"/>
            <a:pathLst>
              <a:path extrusionOk="0" h="14658" w="14658">
                <a:moveTo>
                  <a:pt x="14657" y="0"/>
                </a:moveTo>
                <a:cubicBezTo>
                  <a:pt x="6561" y="0"/>
                  <a:pt x="0" y="6560"/>
                  <a:pt x="0" y="14657"/>
                </a:cubicBezTo>
                <a:lnTo>
                  <a:pt x="14657" y="14657"/>
                </a:ln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5491125" y="886875"/>
            <a:ext cx="613914" cy="1227199"/>
          </a:xfrm>
          <a:custGeom>
            <a:rect b="b" l="l" r="r" t="t"/>
            <a:pathLst>
              <a:path extrusionOk="0" h="29301" w="14658">
                <a:moveTo>
                  <a:pt x="1" y="1"/>
                </a:moveTo>
                <a:lnTo>
                  <a:pt x="1" y="14658"/>
                </a:lnTo>
                <a:cubicBezTo>
                  <a:pt x="1" y="22741"/>
                  <a:pt x="6561" y="29301"/>
                  <a:pt x="14657" y="29301"/>
                </a:cubicBezTo>
                <a:lnTo>
                  <a:pt x="14657" y="14658"/>
                </a:lnTo>
                <a:cubicBezTo>
                  <a:pt x="14657" y="6561"/>
                  <a:pt x="8097"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6105096" y="886875"/>
            <a:ext cx="613327" cy="1226655"/>
          </a:xfrm>
          <a:custGeom>
            <a:rect b="b" l="l" r="r" t="t"/>
            <a:pathLst>
              <a:path extrusionOk="0" h="29288" w="14644">
                <a:moveTo>
                  <a:pt x="14644" y="1"/>
                </a:moveTo>
                <a:cubicBezTo>
                  <a:pt x="6547" y="1"/>
                  <a:pt x="0" y="6561"/>
                  <a:pt x="0" y="14644"/>
                </a:cubicBezTo>
                <a:cubicBezTo>
                  <a:pt x="0" y="22727"/>
                  <a:pt x="6547" y="29288"/>
                  <a:pt x="14644" y="29288"/>
                </a:cubicBez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lt1"/>
        </a:solidFill>
      </p:bgPr>
    </p:bg>
    <p:spTree>
      <p:nvGrpSpPr>
        <p:cNvPr id="358" name="Shape 358"/>
        <p:cNvGrpSpPr/>
        <p:nvPr/>
      </p:nvGrpSpPr>
      <p:grpSpPr>
        <a:xfrm>
          <a:off x="0" y="0"/>
          <a:ext cx="0" cy="0"/>
          <a:chOff x="0" y="0"/>
          <a:chExt cx="0" cy="0"/>
        </a:xfrm>
      </p:grpSpPr>
      <p:sp>
        <p:nvSpPr>
          <p:cNvPr id="359" name="Google Shape;359;p30"/>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60" name="Google Shape;360;p30"/>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361" name="Google Shape;361;p30"/>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62" name="Google Shape;362;p30"/>
          <p:cNvSpPr txBox="1"/>
          <p:nvPr>
            <p:ph idx="4" type="title"/>
          </p:nvPr>
        </p:nvSpPr>
        <p:spPr>
          <a:xfrm>
            <a:off x="699900" y="3389325"/>
            <a:ext cx="23274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63" name="Google Shape;363;p30"/>
          <p:cNvSpPr txBox="1"/>
          <p:nvPr>
            <p:ph idx="1" type="subTitle"/>
          </p:nvPr>
        </p:nvSpPr>
        <p:spPr>
          <a:xfrm>
            <a:off x="699900" y="4131000"/>
            <a:ext cx="2327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64" name="Google Shape;364;p30"/>
          <p:cNvSpPr txBox="1"/>
          <p:nvPr>
            <p:ph idx="5" type="title"/>
          </p:nvPr>
        </p:nvSpPr>
        <p:spPr>
          <a:xfrm>
            <a:off x="3139700" y="3389325"/>
            <a:ext cx="23274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65" name="Google Shape;365;p30"/>
          <p:cNvSpPr txBox="1"/>
          <p:nvPr>
            <p:ph idx="6" type="subTitle"/>
          </p:nvPr>
        </p:nvSpPr>
        <p:spPr>
          <a:xfrm>
            <a:off x="3139700" y="4131000"/>
            <a:ext cx="2327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66" name="Google Shape;366;p30"/>
          <p:cNvSpPr txBox="1"/>
          <p:nvPr>
            <p:ph idx="7" type="title"/>
          </p:nvPr>
        </p:nvSpPr>
        <p:spPr>
          <a:xfrm>
            <a:off x="5579500" y="3389325"/>
            <a:ext cx="2327400" cy="77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67" name="Google Shape;367;p30"/>
          <p:cNvSpPr txBox="1"/>
          <p:nvPr>
            <p:ph idx="8" type="subTitle"/>
          </p:nvPr>
        </p:nvSpPr>
        <p:spPr>
          <a:xfrm>
            <a:off x="5579500" y="4131000"/>
            <a:ext cx="2327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8" name="Shape 58"/>
        <p:cNvGrpSpPr/>
        <p:nvPr/>
      </p:nvGrpSpPr>
      <p:grpSpPr>
        <a:xfrm>
          <a:off x="0" y="0"/>
          <a:ext cx="0" cy="0"/>
          <a:chOff x="0" y="0"/>
          <a:chExt cx="0" cy="0"/>
        </a:xfrm>
      </p:grpSpPr>
      <p:sp>
        <p:nvSpPr>
          <p:cNvPr id="59" name="Google Shape;59;p4"/>
          <p:cNvSpPr txBox="1"/>
          <p:nvPr>
            <p:ph idx="1" type="body"/>
          </p:nvPr>
        </p:nvSpPr>
        <p:spPr>
          <a:xfrm>
            <a:off x="699900" y="1625975"/>
            <a:ext cx="6955200" cy="30777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dk1"/>
              </a:buClr>
              <a:buSzPts val="1400"/>
              <a:buAutoNum type="arabicPeriod"/>
              <a:defRPr sz="1000">
                <a:solidFill>
                  <a:schemeClr val="dk1"/>
                </a:solidFill>
              </a:defRPr>
            </a:lvl1pPr>
            <a:lvl2pPr indent="-317500" lvl="1" marL="914400">
              <a:spcBef>
                <a:spcPts val="0"/>
              </a:spcBef>
              <a:spcAft>
                <a:spcPts val="0"/>
              </a:spcAft>
              <a:buClr>
                <a:schemeClr val="dk1"/>
              </a:buClr>
              <a:buSzPts val="1400"/>
              <a:buAutoNum type="alphaLcPeriod"/>
              <a:defRPr>
                <a:solidFill>
                  <a:schemeClr val="dk1"/>
                </a:solidFill>
              </a:defRPr>
            </a:lvl2pPr>
            <a:lvl3pPr indent="-317500" lvl="2" marL="1371600">
              <a:spcBef>
                <a:spcPts val="0"/>
              </a:spcBef>
              <a:spcAft>
                <a:spcPts val="0"/>
              </a:spcAft>
              <a:buClr>
                <a:schemeClr val="dk1"/>
              </a:buClr>
              <a:buSzPts val="1400"/>
              <a:buAutoNum type="romanLcPeriod"/>
              <a:defRPr>
                <a:solidFill>
                  <a:schemeClr val="dk1"/>
                </a:solidFill>
              </a:defRPr>
            </a:lvl3pPr>
            <a:lvl4pPr indent="-317500" lvl="3" marL="1828800">
              <a:spcBef>
                <a:spcPts val="0"/>
              </a:spcBef>
              <a:spcAft>
                <a:spcPts val="0"/>
              </a:spcAft>
              <a:buClr>
                <a:schemeClr val="dk1"/>
              </a:buClr>
              <a:buSzPts val="1400"/>
              <a:buAutoNum type="arabicPeriod"/>
              <a:defRPr>
                <a:solidFill>
                  <a:schemeClr val="dk1"/>
                </a:solidFill>
              </a:defRPr>
            </a:lvl4pPr>
            <a:lvl5pPr indent="-317500" lvl="4" marL="2286000">
              <a:spcBef>
                <a:spcPts val="0"/>
              </a:spcBef>
              <a:spcAft>
                <a:spcPts val="0"/>
              </a:spcAft>
              <a:buClr>
                <a:schemeClr val="dk1"/>
              </a:buClr>
              <a:buSzPts val="1400"/>
              <a:buAutoNum type="alphaLcPeriod"/>
              <a:defRPr>
                <a:solidFill>
                  <a:schemeClr val="dk1"/>
                </a:solidFill>
              </a:defRPr>
            </a:lvl5pPr>
            <a:lvl6pPr indent="-317500" lvl="5" marL="2743200">
              <a:spcBef>
                <a:spcPts val="0"/>
              </a:spcBef>
              <a:spcAft>
                <a:spcPts val="0"/>
              </a:spcAft>
              <a:buClr>
                <a:schemeClr val="dk1"/>
              </a:buClr>
              <a:buSzPts val="1400"/>
              <a:buAutoNum type="romanLcPeriod"/>
              <a:defRPr>
                <a:solidFill>
                  <a:schemeClr val="dk1"/>
                </a:solidFill>
              </a:defRPr>
            </a:lvl6pPr>
            <a:lvl7pPr indent="-317500" lvl="6" marL="3200400">
              <a:spcBef>
                <a:spcPts val="0"/>
              </a:spcBef>
              <a:spcAft>
                <a:spcPts val="0"/>
              </a:spcAft>
              <a:buClr>
                <a:schemeClr val="dk1"/>
              </a:buClr>
              <a:buSzPts val="1400"/>
              <a:buAutoNum type="arabicPeriod"/>
              <a:defRPr>
                <a:solidFill>
                  <a:schemeClr val="dk1"/>
                </a:solidFill>
              </a:defRPr>
            </a:lvl7pPr>
            <a:lvl8pPr indent="-317500" lvl="7" marL="3657600">
              <a:spcBef>
                <a:spcPts val="0"/>
              </a:spcBef>
              <a:spcAft>
                <a:spcPts val="0"/>
              </a:spcAft>
              <a:buClr>
                <a:schemeClr val="dk1"/>
              </a:buClr>
              <a:buSzPts val="1400"/>
              <a:buAutoNum type="alphaLcPeriod"/>
              <a:defRPr>
                <a:solidFill>
                  <a:schemeClr val="dk1"/>
                </a:solidFill>
              </a:defRPr>
            </a:lvl8pPr>
            <a:lvl9pPr indent="-317500" lvl="8" marL="4114800">
              <a:spcBef>
                <a:spcPts val="0"/>
              </a:spcBef>
              <a:spcAft>
                <a:spcPts val="0"/>
              </a:spcAft>
              <a:buClr>
                <a:schemeClr val="dk1"/>
              </a:buClr>
              <a:buSzPts val="1400"/>
              <a:buAutoNum type="romanLcPeriod"/>
              <a:defRPr>
                <a:solidFill>
                  <a:schemeClr val="dk1"/>
                </a:solidFill>
              </a:defRPr>
            </a:lvl9pPr>
          </a:lstStyle>
          <a:p/>
        </p:txBody>
      </p:sp>
      <p:sp>
        <p:nvSpPr>
          <p:cNvPr id="60" name="Google Shape;60;p4"/>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1" name="Google Shape;61;p4"/>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62" name="Google Shape;62;p4"/>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bg>
      <p:bgPr>
        <a:solidFill>
          <a:schemeClr val="lt1"/>
        </a:solidFill>
      </p:bgPr>
    </p:bg>
    <p:spTree>
      <p:nvGrpSpPr>
        <p:cNvPr id="368" name="Shape 368"/>
        <p:cNvGrpSpPr/>
        <p:nvPr/>
      </p:nvGrpSpPr>
      <p:grpSpPr>
        <a:xfrm>
          <a:off x="0" y="0"/>
          <a:ext cx="0" cy="0"/>
          <a:chOff x="0" y="0"/>
          <a:chExt cx="0" cy="0"/>
        </a:xfrm>
      </p:grpSpPr>
      <p:sp>
        <p:nvSpPr>
          <p:cNvPr id="369" name="Google Shape;369;p31"/>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70" name="Google Shape;370;p31"/>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371" name="Google Shape;371;p31"/>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bg>
      <p:bgPr>
        <a:solidFill>
          <a:schemeClr val="lt1"/>
        </a:solidFill>
      </p:bgPr>
    </p:bg>
    <p:spTree>
      <p:nvGrpSpPr>
        <p:cNvPr id="372" name="Shape 372"/>
        <p:cNvGrpSpPr/>
        <p:nvPr/>
      </p:nvGrpSpPr>
      <p:grpSpPr>
        <a:xfrm>
          <a:off x="0" y="0"/>
          <a:ext cx="0" cy="0"/>
          <a:chOff x="0" y="0"/>
          <a:chExt cx="0" cy="0"/>
        </a:xfrm>
      </p:grpSpPr>
      <p:sp>
        <p:nvSpPr>
          <p:cNvPr id="373" name="Google Shape;373;p32"/>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74" name="Google Shape;374;p32"/>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375" name="Google Shape;375;p32"/>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76" name="Shape 376"/>
        <p:cNvGrpSpPr/>
        <p:nvPr/>
      </p:nvGrpSpPr>
      <p:grpSpPr>
        <a:xfrm>
          <a:off x="0" y="0"/>
          <a:ext cx="0" cy="0"/>
          <a:chOff x="0" y="0"/>
          <a:chExt cx="0" cy="0"/>
        </a:xfrm>
      </p:grpSpPr>
      <p:sp>
        <p:nvSpPr>
          <p:cNvPr id="377" name="Google Shape;377;p33"/>
          <p:cNvSpPr/>
          <p:nvPr/>
        </p:nvSpPr>
        <p:spPr>
          <a:xfrm>
            <a:off x="0" y="3338550"/>
            <a:ext cx="6083100" cy="180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txBox="1"/>
          <p:nvPr>
            <p:ph idx="1" type="subTitle"/>
          </p:nvPr>
        </p:nvSpPr>
        <p:spPr>
          <a:xfrm>
            <a:off x="699900" y="1464000"/>
            <a:ext cx="4981200" cy="13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9" name="Google Shape;379;p33"/>
          <p:cNvSpPr txBox="1"/>
          <p:nvPr>
            <p:ph type="ctrTitle"/>
          </p:nvPr>
        </p:nvSpPr>
        <p:spPr>
          <a:xfrm>
            <a:off x="699900" y="436250"/>
            <a:ext cx="4981200" cy="1027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SzPts val="5200"/>
              <a:buNone/>
              <a:defRPr sz="6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0" name="Google Shape;380;p33"/>
          <p:cNvSpPr txBox="1"/>
          <p:nvPr/>
        </p:nvSpPr>
        <p:spPr>
          <a:xfrm>
            <a:off x="699900" y="4253400"/>
            <a:ext cx="4349400" cy="450300"/>
          </a:xfrm>
          <a:prstGeom prst="rect">
            <a:avLst/>
          </a:prstGeom>
          <a:noFill/>
          <a:ln>
            <a:noFill/>
          </a:ln>
        </p:spPr>
        <p:txBody>
          <a:bodyPr anchorCtr="0" anchor="b" bIns="91425" lIns="91425" spcFirstLastPara="1" rIns="91425" wrap="square" tIns="0">
            <a:noAutofit/>
          </a:bodyPr>
          <a:lstStyle/>
          <a:p>
            <a:pPr indent="0" lvl="0" marL="0" rtl="0" algn="l">
              <a:lnSpc>
                <a:spcPct val="100000"/>
              </a:lnSpc>
              <a:spcBef>
                <a:spcPts val="300"/>
              </a:spcBef>
              <a:spcAft>
                <a:spcPts val="0"/>
              </a:spcAft>
              <a:buNone/>
            </a:pPr>
            <a:r>
              <a:rPr lang="en" sz="1000">
                <a:solidFill>
                  <a:schemeClr val="dk1"/>
                </a:solidFill>
                <a:latin typeface="Manrope Medium"/>
                <a:ea typeface="Manrope Medium"/>
                <a:cs typeface="Manrope Medium"/>
                <a:sym typeface="Manrope Medium"/>
              </a:rPr>
              <a:t>CREDITS: This presentation template was created by </a:t>
            </a:r>
            <a:r>
              <a:rPr b="1" lang="en" sz="1000">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sz="1000">
                <a:solidFill>
                  <a:schemeClr val="dk1"/>
                </a:solidFill>
                <a:latin typeface="Manrope Medium"/>
                <a:ea typeface="Manrope Medium"/>
                <a:cs typeface="Manrope Medium"/>
                <a:sym typeface="Manrope Medium"/>
              </a:rPr>
              <a:t>, including icons by </a:t>
            </a:r>
            <a:r>
              <a:rPr b="1" lang="en" sz="1000">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sz="1000">
                <a:solidFill>
                  <a:schemeClr val="dk1"/>
                </a:solidFill>
                <a:latin typeface="Manrope Medium"/>
                <a:ea typeface="Manrope Medium"/>
                <a:cs typeface="Manrope Medium"/>
                <a:sym typeface="Manrope Medium"/>
              </a:rPr>
              <a:t> and infographics &amp; images by </a:t>
            </a:r>
            <a:r>
              <a:rPr b="1" lang="en" sz="1000">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grpSp>
        <p:nvGrpSpPr>
          <p:cNvPr id="381" name="Google Shape;381;p33"/>
          <p:cNvGrpSpPr/>
          <p:nvPr/>
        </p:nvGrpSpPr>
        <p:grpSpPr>
          <a:xfrm>
            <a:off x="7923136" y="3940685"/>
            <a:ext cx="1221188" cy="1214128"/>
            <a:chOff x="8143117" y="3030848"/>
            <a:chExt cx="1000892" cy="995105"/>
          </a:xfrm>
        </p:grpSpPr>
        <p:sp>
          <p:nvSpPr>
            <p:cNvPr id="382" name="Google Shape;382;p33"/>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33"/>
          <p:cNvGrpSpPr/>
          <p:nvPr/>
        </p:nvGrpSpPr>
        <p:grpSpPr>
          <a:xfrm rot="10800000">
            <a:off x="7922499" y="2730488"/>
            <a:ext cx="1221188" cy="1214128"/>
            <a:chOff x="8143117" y="3030848"/>
            <a:chExt cx="1000892" cy="995105"/>
          </a:xfrm>
        </p:grpSpPr>
        <p:sp>
          <p:nvSpPr>
            <p:cNvPr id="386" name="Google Shape;386;p33"/>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33"/>
          <p:cNvGrpSpPr/>
          <p:nvPr/>
        </p:nvGrpSpPr>
        <p:grpSpPr>
          <a:xfrm>
            <a:off x="6713562" y="2730713"/>
            <a:ext cx="1221188" cy="1214128"/>
            <a:chOff x="8143117" y="3030848"/>
            <a:chExt cx="1000892" cy="995105"/>
          </a:xfrm>
        </p:grpSpPr>
        <p:sp>
          <p:nvSpPr>
            <p:cNvPr id="390" name="Google Shape;390;p33"/>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33"/>
          <p:cNvGrpSpPr/>
          <p:nvPr/>
        </p:nvGrpSpPr>
        <p:grpSpPr>
          <a:xfrm>
            <a:off x="5498186" y="2730713"/>
            <a:ext cx="1221188" cy="1214128"/>
            <a:chOff x="8143117" y="3030848"/>
            <a:chExt cx="1000892" cy="995105"/>
          </a:xfrm>
        </p:grpSpPr>
        <p:sp>
          <p:nvSpPr>
            <p:cNvPr id="394" name="Google Shape;394;p33"/>
            <p:cNvSpPr/>
            <p:nvPr/>
          </p:nvSpPr>
          <p:spPr>
            <a:xfrm flipH="1">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3"/>
          <p:cNvGrpSpPr/>
          <p:nvPr/>
        </p:nvGrpSpPr>
        <p:grpSpPr>
          <a:xfrm flipH="1">
            <a:off x="6713534" y="3937200"/>
            <a:ext cx="1221188" cy="1221187"/>
            <a:chOff x="7142237" y="4157337"/>
            <a:chExt cx="1000892" cy="1000891"/>
          </a:xfrm>
        </p:grpSpPr>
        <p:sp>
          <p:nvSpPr>
            <p:cNvPr id="398" name="Google Shape;398;p33"/>
            <p:cNvSpPr/>
            <p:nvPr/>
          </p:nvSpPr>
          <p:spPr>
            <a:xfrm>
              <a:off x="7142237" y="4658026"/>
              <a:ext cx="500202" cy="500202"/>
            </a:xfrm>
            <a:custGeom>
              <a:rect b="b" l="l" r="r" t="t"/>
              <a:pathLst>
                <a:path extrusionOk="0" h="14644" w="14644">
                  <a:moveTo>
                    <a:pt x="14644" y="0"/>
                  </a:moveTo>
                  <a:cubicBezTo>
                    <a:pt x="6561" y="0"/>
                    <a:pt x="0" y="6560"/>
                    <a:pt x="0" y="14643"/>
                  </a:cubicBezTo>
                  <a:lnTo>
                    <a:pt x="14644" y="14643"/>
                  </a:lnTo>
                  <a:lnTo>
                    <a:pt x="146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7142237" y="4157337"/>
              <a:ext cx="500202" cy="500681"/>
            </a:xfrm>
            <a:custGeom>
              <a:rect b="b" l="l" r="r" t="t"/>
              <a:pathLst>
                <a:path extrusionOk="0" h="14658" w="14644">
                  <a:moveTo>
                    <a:pt x="0" y="0"/>
                  </a:moveTo>
                  <a:lnTo>
                    <a:pt x="0" y="14657"/>
                  </a:lnTo>
                  <a:lnTo>
                    <a:pt x="14644" y="14657"/>
                  </a:lnTo>
                  <a:cubicBezTo>
                    <a:pt x="14644" y="6560"/>
                    <a:pt x="8084"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7642448" y="4658026"/>
              <a:ext cx="500681" cy="500202"/>
            </a:xfrm>
            <a:custGeom>
              <a:rect b="b" l="l" r="r" t="t"/>
              <a:pathLst>
                <a:path extrusionOk="0" h="14644" w="14658">
                  <a:moveTo>
                    <a:pt x="14658" y="0"/>
                  </a:moveTo>
                  <a:cubicBezTo>
                    <a:pt x="6561" y="0"/>
                    <a:pt x="1" y="6560"/>
                    <a:pt x="1" y="14643"/>
                  </a:cubicBezTo>
                  <a:lnTo>
                    <a:pt x="14658" y="14643"/>
                  </a:lnTo>
                  <a:lnTo>
                    <a:pt x="146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rot="5400000">
              <a:off x="7642448" y="4157337"/>
              <a:ext cx="500681" cy="500681"/>
            </a:xfrm>
            <a:custGeom>
              <a:rect b="b" l="l" r="r" t="t"/>
              <a:pathLst>
                <a:path extrusionOk="0" h="14658" w="14658">
                  <a:moveTo>
                    <a:pt x="14658" y="0"/>
                  </a:moveTo>
                  <a:cubicBezTo>
                    <a:pt x="6561" y="0"/>
                    <a:pt x="1" y="6560"/>
                    <a:pt x="1" y="14657"/>
                  </a:cubicBezTo>
                  <a:lnTo>
                    <a:pt x="14658" y="14657"/>
                  </a:lnTo>
                  <a:lnTo>
                    <a:pt x="146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33"/>
          <p:cNvSpPr/>
          <p:nvPr/>
        </p:nvSpPr>
        <p:spPr>
          <a:xfrm>
            <a:off x="8331065" y="3742764"/>
            <a:ext cx="404056" cy="404509"/>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3"/>
          <p:cNvGrpSpPr/>
          <p:nvPr/>
        </p:nvGrpSpPr>
        <p:grpSpPr>
          <a:xfrm>
            <a:off x="5504535" y="3937382"/>
            <a:ext cx="1220710" cy="1220710"/>
            <a:chOff x="5140825" y="3168500"/>
            <a:chExt cx="1000500" cy="1000500"/>
          </a:xfrm>
        </p:grpSpPr>
        <p:sp>
          <p:nvSpPr>
            <p:cNvPr id="404" name="Google Shape;404;p33"/>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33"/>
          <p:cNvSpPr/>
          <p:nvPr/>
        </p:nvSpPr>
        <p:spPr>
          <a:xfrm>
            <a:off x="6505379" y="3742764"/>
            <a:ext cx="404056" cy="404509"/>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bg>
      <p:bgPr>
        <a:solidFill>
          <a:schemeClr val="lt1"/>
        </a:solidFill>
      </p:bgPr>
    </p:bg>
    <p:spTree>
      <p:nvGrpSpPr>
        <p:cNvPr id="407" name="Shape 407"/>
        <p:cNvGrpSpPr/>
        <p:nvPr/>
      </p:nvGrpSpPr>
      <p:grpSpPr>
        <a:xfrm>
          <a:off x="0" y="0"/>
          <a:ext cx="0" cy="0"/>
          <a:chOff x="0" y="0"/>
          <a:chExt cx="0" cy="0"/>
        </a:xfrm>
      </p:grpSpPr>
      <p:grpSp>
        <p:nvGrpSpPr>
          <p:cNvPr id="408" name="Google Shape;408;p34"/>
          <p:cNvGrpSpPr/>
          <p:nvPr/>
        </p:nvGrpSpPr>
        <p:grpSpPr>
          <a:xfrm>
            <a:off x="6718222" y="3340797"/>
            <a:ext cx="1227313" cy="1227313"/>
            <a:chOff x="5140825" y="3168500"/>
            <a:chExt cx="1000500" cy="1000500"/>
          </a:xfrm>
        </p:grpSpPr>
        <p:sp>
          <p:nvSpPr>
            <p:cNvPr id="409" name="Google Shape;409;p34"/>
            <p:cNvSpPr/>
            <p:nvPr/>
          </p:nvSpPr>
          <p:spPr>
            <a:xfrm>
              <a:off x="5140825" y="3168500"/>
              <a:ext cx="1000500" cy="10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34"/>
          <p:cNvSpPr/>
          <p:nvPr/>
        </p:nvSpPr>
        <p:spPr>
          <a:xfrm>
            <a:off x="6718225" y="2119103"/>
            <a:ext cx="610286" cy="1219947"/>
          </a:xfrm>
          <a:custGeom>
            <a:rect b="b" l="l" r="r" t="t"/>
            <a:pathLst>
              <a:path extrusionOk="0" h="29301" w="14658">
                <a:moveTo>
                  <a:pt x="1" y="1"/>
                </a:moveTo>
                <a:lnTo>
                  <a:pt x="1" y="14658"/>
                </a:lnTo>
                <a:cubicBezTo>
                  <a:pt x="1" y="22741"/>
                  <a:pt x="6561" y="29301"/>
                  <a:pt x="14657" y="29301"/>
                </a:cubicBezTo>
                <a:lnTo>
                  <a:pt x="14657" y="14658"/>
                </a:lnTo>
                <a:cubicBezTo>
                  <a:pt x="14657" y="6561"/>
                  <a:pt x="8097"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7328557" y="2119103"/>
            <a:ext cx="609703" cy="1219406"/>
          </a:xfrm>
          <a:custGeom>
            <a:rect b="b" l="l" r="r" t="t"/>
            <a:pathLst>
              <a:path extrusionOk="0" h="29288" w="14644">
                <a:moveTo>
                  <a:pt x="14644" y="1"/>
                </a:moveTo>
                <a:cubicBezTo>
                  <a:pt x="6547" y="1"/>
                  <a:pt x="0" y="6561"/>
                  <a:pt x="0" y="14644"/>
                </a:cubicBezTo>
                <a:cubicBezTo>
                  <a:pt x="0" y="22727"/>
                  <a:pt x="6547" y="29288"/>
                  <a:pt x="14644" y="29288"/>
                </a:cubicBez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a:off x="54982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61088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54987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rot="-5400000">
            <a:off x="4582932" y="2423943"/>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4"/>
          <p:cNvGrpSpPr/>
          <p:nvPr/>
        </p:nvGrpSpPr>
        <p:grpSpPr>
          <a:xfrm>
            <a:off x="5497549" y="2119338"/>
            <a:ext cx="1221188" cy="1214128"/>
            <a:chOff x="8143117" y="3030848"/>
            <a:chExt cx="1000892" cy="995105"/>
          </a:xfrm>
        </p:grpSpPr>
        <p:sp>
          <p:nvSpPr>
            <p:cNvPr id="418" name="Google Shape;418;p34"/>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34"/>
          <p:cNvSpPr/>
          <p:nvPr/>
        </p:nvSpPr>
        <p:spPr>
          <a:xfrm>
            <a:off x="4277925" y="886875"/>
            <a:ext cx="613327" cy="613369"/>
          </a:xfrm>
          <a:custGeom>
            <a:rect b="b" l="l" r="r" t="t"/>
            <a:pathLst>
              <a:path extrusionOk="0" h="14645" w="14644">
                <a:moveTo>
                  <a:pt x="0" y="1"/>
                </a:moveTo>
                <a:lnTo>
                  <a:pt x="0" y="14644"/>
                </a:lnTo>
                <a:lnTo>
                  <a:pt x="14643" y="14644"/>
                </a:lnTo>
                <a:cubicBezTo>
                  <a:pt x="14643" y="6561"/>
                  <a:pt x="8083"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a:off x="4891310" y="886875"/>
            <a:ext cx="613914" cy="613369"/>
          </a:xfrm>
          <a:custGeom>
            <a:rect b="b" l="l" r="r" t="t"/>
            <a:pathLst>
              <a:path extrusionOk="0" h="14645" w="14658">
                <a:moveTo>
                  <a:pt x="14657" y="1"/>
                </a:moveTo>
                <a:cubicBezTo>
                  <a:pt x="6561" y="1"/>
                  <a:pt x="0" y="6561"/>
                  <a:pt x="0" y="14644"/>
                </a:cubicBezTo>
                <a:lnTo>
                  <a:pt x="14657" y="14644"/>
                </a:lnTo>
                <a:lnTo>
                  <a:pt x="146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a:off x="4891310" y="1500293"/>
            <a:ext cx="613914" cy="613914"/>
          </a:xfrm>
          <a:custGeom>
            <a:rect b="b" l="l" r="r" t="t"/>
            <a:pathLst>
              <a:path extrusionOk="0" h="14658" w="14658">
                <a:moveTo>
                  <a:pt x="14657" y="0"/>
                </a:moveTo>
                <a:cubicBezTo>
                  <a:pt x="6561" y="0"/>
                  <a:pt x="0" y="6560"/>
                  <a:pt x="0" y="14657"/>
                </a:cubicBezTo>
                <a:lnTo>
                  <a:pt x="14657" y="14657"/>
                </a:lnTo>
                <a:lnTo>
                  <a:pt x="14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p:nvPr/>
        </p:nvSpPr>
        <p:spPr>
          <a:xfrm>
            <a:off x="5491125" y="886875"/>
            <a:ext cx="613914" cy="1227199"/>
          </a:xfrm>
          <a:custGeom>
            <a:rect b="b" l="l" r="r" t="t"/>
            <a:pathLst>
              <a:path extrusionOk="0" h="29301" w="14658">
                <a:moveTo>
                  <a:pt x="1" y="1"/>
                </a:moveTo>
                <a:lnTo>
                  <a:pt x="1" y="14658"/>
                </a:lnTo>
                <a:cubicBezTo>
                  <a:pt x="1" y="22741"/>
                  <a:pt x="6561" y="29301"/>
                  <a:pt x="14657" y="29301"/>
                </a:cubicBezTo>
                <a:lnTo>
                  <a:pt x="14657" y="14658"/>
                </a:lnTo>
                <a:cubicBezTo>
                  <a:pt x="14657" y="6561"/>
                  <a:pt x="8097"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105096" y="886875"/>
            <a:ext cx="613327" cy="1226655"/>
          </a:xfrm>
          <a:custGeom>
            <a:rect b="b" l="l" r="r" t="t"/>
            <a:pathLst>
              <a:path extrusionOk="0" h="29288" w="14644">
                <a:moveTo>
                  <a:pt x="14644" y="1"/>
                </a:moveTo>
                <a:cubicBezTo>
                  <a:pt x="6547" y="1"/>
                  <a:pt x="0" y="6561"/>
                  <a:pt x="0" y="14644"/>
                </a:cubicBezTo>
                <a:cubicBezTo>
                  <a:pt x="0" y="22727"/>
                  <a:pt x="6547" y="29288"/>
                  <a:pt x="14644" y="29288"/>
                </a:cubicBez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rot="-5400000">
            <a:off x="1510832" y="3649281"/>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rot="-5400000">
            <a:off x="900715" y="3649552"/>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1205825" y="886875"/>
            <a:ext cx="613327" cy="613369"/>
          </a:xfrm>
          <a:custGeom>
            <a:rect b="b" l="l" r="r" t="t"/>
            <a:pathLst>
              <a:path extrusionOk="0" h="14645" w="14644">
                <a:moveTo>
                  <a:pt x="0" y="1"/>
                </a:moveTo>
                <a:lnTo>
                  <a:pt x="0" y="14644"/>
                </a:lnTo>
                <a:lnTo>
                  <a:pt x="14643" y="14644"/>
                </a:lnTo>
                <a:cubicBezTo>
                  <a:pt x="14643" y="6561"/>
                  <a:pt x="8083"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1205825" y="1500293"/>
            <a:ext cx="613327" cy="613914"/>
          </a:xfrm>
          <a:custGeom>
            <a:rect b="b" l="l" r="r" t="t"/>
            <a:pathLst>
              <a:path extrusionOk="0" h="14658" w="14644">
                <a:moveTo>
                  <a:pt x="0" y="0"/>
                </a:moveTo>
                <a:lnTo>
                  <a:pt x="0" y="14657"/>
                </a:lnTo>
                <a:lnTo>
                  <a:pt x="14643" y="14657"/>
                </a:lnTo>
                <a:cubicBezTo>
                  <a:pt x="14643" y="6560"/>
                  <a:pt x="8083"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1">
    <p:spTree>
      <p:nvGrpSpPr>
        <p:cNvPr id="430" name="Shape 430"/>
        <p:cNvGrpSpPr/>
        <p:nvPr/>
      </p:nvGrpSpPr>
      <p:grpSpPr>
        <a:xfrm>
          <a:off x="0" y="0"/>
          <a:ext cx="0" cy="0"/>
          <a:chOff x="0" y="0"/>
          <a:chExt cx="0" cy="0"/>
        </a:xfrm>
      </p:grpSpPr>
      <p:grpSp>
        <p:nvGrpSpPr>
          <p:cNvPr id="431" name="Google Shape;431;p35"/>
          <p:cNvGrpSpPr/>
          <p:nvPr/>
        </p:nvGrpSpPr>
        <p:grpSpPr>
          <a:xfrm>
            <a:off x="5504535" y="3347232"/>
            <a:ext cx="1220710" cy="1220710"/>
            <a:chOff x="5140825" y="3168500"/>
            <a:chExt cx="1000500" cy="1000500"/>
          </a:xfrm>
        </p:grpSpPr>
        <p:sp>
          <p:nvSpPr>
            <p:cNvPr id="432" name="Google Shape;432;p35"/>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5"/>
          <p:cNvSpPr/>
          <p:nvPr/>
        </p:nvSpPr>
        <p:spPr>
          <a:xfrm>
            <a:off x="6719300" y="2116393"/>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7329941" y="2116393"/>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719859" y="1505991"/>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6719859" y="896146"/>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35"/>
          <p:cNvGrpSpPr/>
          <p:nvPr/>
        </p:nvGrpSpPr>
        <p:grpSpPr>
          <a:xfrm>
            <a:off x="3056336" y="899163"/>
            <a:ext cx="1221188" cy="1214128"/>
            <a:chOff x="8143117" y="3030848"/>
            <a:chExt cx="1000892" cy="995105"/>
          </a:xfrm>
        </p:grpSpPr>
        <p:sp>
          <p:nvSpPr>
            <p:cNvPr id="439" name="Google Shape;439;p35"/>
            <p:cNvSpPr/>
            <p:nvPr/>
          </p:nvSpPr>
          <p:spPr>
            <a:xfrm>
              <a:off x="8143117" y="3030848"/>
              <a:ext cx="500202" cy="500681"/>
            </a:xfrm>
            <a:custGeom>
              <a:rect b="b" l="l" r="r" t="t"/>
              <a:pathLst>
                <a:path extrusionOk="0" h="14658" w="14644">
                  <a:moveTo>
                    <a:pt x="0" y="1"/>
                  </a:moveTo>
                  <a:lnTo>
                    <a:pt x="0" y="14657"/>
                  </a:lnTo>
                  <a:lnTo>
                    <a:pt x="14644" y="14657"/>
                  </a:lnTo>
                  <a:cubicBezTo>
                    <a:pt x="14644" y="6561"/>
                    <a:pt x="8084"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8643328" y="3030848"/>
              <a:ext cx="500681" cy="500681"/>
            </a:xfrm>
            <a:custGeom>
              <a:rect b="b" l="l" r="r" t="t"/>
              <a:pathLst>
                <a:path extrusionOk="0" h="14658" w="14658">
                  <a:moveTo>
                    <a:pt x="14658" y="1"/>
                  </a:moveTo>
                  <a:cubicBezTo>
                    <a:pt x="6561" y="1"/>
                    <a:pt x="1" y="6561"/>
                    <a:pt x="1" y="14657"/>
                  </a:cubicBezTo>
                  <a:lnTo>
                    <a:pt x="14658" y="14657"/>
                  </a:lnTo>
                  <a:lnTo>
                    <a:pt x="14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8143117" y="3525750"/>
              <a:ext cx="1000405" cy="500202"/>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5"/>
          <p:cNvSpPr/>
          <p:nvPr/>
        </p:nvSpPr>
        <p:spPr>
          <a:xfrm>
            <a:off x="1232175"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1232717"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1836159" y="1508691"/>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p:cNvSpPr/>
          <p:nvPr/>
        </p:nvSpPr>
        <p:spPr>
          <a:xfrm>
            <a:off x="1836159" y="898846"/>
            <a:ext cx="1220020" cy="609781"/>
          </a:xfrm>
          <a:custGeom>
            <a:rect b="b" l="l" r="r" t="t"/>
            <a:pathLst>
              <a:path extrusionOk="0" h="14645" w="29301">
                <a:moveTo>
                  <a:pt x="14644" y="1"/>
                </a:moveTo>
                <a:cubicBezTo>
                  <a:pt x="6561" y="1"/>
                  <a:pt x="0" y="6561"/>
                  <a:pt x="0" y="14644"/>
                </a:cubicBezTo>
                <a:lnTo>
                  <a:pt x="14644" y="14644"/>
                </a:lnTo>
                <a:cubicBezTo>
                  <a:pt x="22740" y="14644"/>
                  <a:pt x="29301" y="8084"/>
                  <a:pt x="29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7329941" y="333746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6719842" y="394814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63" name="Shape 63"/>
        <p:cNvGrpSpPr/>
        <p:nvPr/>
      </p:nvGrpSpPr>
      <p:grpSpPr>
        <a:xfrm>
          <a:off x="0" y="0"/>
          <a:ext cx="0" cy="0"/>
          <a:chOff x="0" y="0"/>
          <a:chExt cx="0" cy="0"/>
        </a:xfrm>
      </p:grpSpPr>
      <p:sp>
        <p:nvSpPr>
          <p:cNvPr id="64" name="Google Shape;64;p5"/>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5" name="Google Shape;65;p5"/>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66" name="Google Shape;66;p5"/>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67" name="Google Shape;67;p5"/>
          <p:cNvSpPr txBox="1"/>
          <p:nvPr>
            <p:ph idx="4" type="title"/>
          </p:nvPr>
        </p:nvSpPr>
        <p:spPr>
          <a:xfrm>
            <a:off x="2895325" y="2045525"/>
            <a:ext cx="3507600" cy="50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 name="Google Shape;68;p5"/>
          <p:cNvSpPr txBox="1"/>
          <p:nvPr>
            <p:ph idx="1" type="subTitle"/>
          </p:nvPr>
        </p:nvSpPr>
        <p:spPr>
          <a:xfrm>
            <a:off x="2895325" y="2443050"/>
            <a:ext cx="35076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69" name="Google Shape;69;p5"/>
          <p:cNvSpPr txBox="1"/>
          <p:nvPr>
            <p:ph idx="5" type="title"/>
          </p:nvPr>
        </p:nvSpPr>
        <p:spPr>
          <a:xfrm>
            <a:off x="2895325" y="3484125"/>
            <a:ext cx="3507600" cy="50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 name="Google Shape;70;p5"/>
          <p:cNvSpPr txBox="1"/>
          <p:nvPr>
            <p:ph idx="6" type="subTitle"/>
          </p:nvPr>
        </p:nvSpPr>
        <p:spPr>
          <a:xfrm>
            <a:off x="2895325" y="3881700"/>
            <a:ext cx="35076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71" name="Shape 71"/>
        <p:cNvGrpSpPr/>
        <p:nvPr/>
      </p:nvGrpSpPr>
      <p:grpSpPr>
        <a:xfrm>
          <a:off x="0" y="0"/>
          <a:ext cx="0" cy="0"/>
          <a:chOff x="0" y="0"/>
          <a:chExt cx="0" cy="0"/>
        </a:xfrm>
      </p:grpSpPr>
      <p:sp>
        <p:nvSpPr>
          <p:cNvPr id="72" name="Google Shape;72;p6"/>
          <p:cNvSpPr txBox="1"/>
          <p:nvPr>
            <p:ph type="ctrTitle"/>
          </p:nvPr>
        </p:nvSpPr>
        <p:spPr>
          <a:xfrm>
            <a:off x="699900" y="436250"/>
            <a:ext cx="3580500" cy="11898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73" name="Google Shape;73;p6"/>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74" name="Google Shape;74;p6"/>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75" name="Shape 75"/>
        <p:cNvGrpSpPr/>
        <p:nvPr/>
      </p:nvGrpSpPr>
      <p:grpSpPr>
        <a:xfrm>
          <a:off x="0" y="0"/>
          <a:ext cx="0" cy="0"/>
          <a:chOff x="0" y="0"/>
          <a:chExt cx="0" cy="0"/>
        </a:xfrm>
      </p:grpSpPr>
      <p:sp>
        <p:nvSpPr>
          <p:cNvPr id="76" name="Google Shape;76;p7"/>
          <p:cNvSpPr txBox="1"/>
          <p:nvPr>
            <p:ph idx="1" type="body"/>
          </p:nvPr>
        </p:nvSpPr>
        <p:spPr>
          <a:xfrm>
            <a:off x="699900" y="1770725"/>
            <a:ext cx="3227700" cy="2933100"/>
          </a:xfrm>
          <a:prstGeom prst="rect">
            <a:avLst/>
          </a:prstGeom>
        </p:spPr>
        <p:txBody>
          <a:bodyPr anchorCtr="0" anchor="b" bIns="91425" lIns="91425" spcFirstLastPara="1" rIns="91425" wrap="square" tIns="91425">
            <a:noAutofit/>
          </a:bodyPr>
          <a:lstStyle>
            <a:lvl1pPr indent="-330200" lvl="0" marL="457200" rtl="0">
              <a:spcBef>
                <a:spcPts val="0"/>
              </a:spcBef>
              <a:spcAft>
                <a:spcPts val="0"/>
              </a:spcAft>
              <a:buClr>
                <a:schemeClr val="dk1"/>
              </a:buClr>
              <a:buSzPts val="1600"/>
              <a:buChar char="●"/>
              <a:defRPr>
                <a:solidFill>
                  <a:schemeClr val="dk1"/>
                </a:solidFill>
              </a:defRPr>
            </a:lvl1pPr>
            <a:lvl2pPr indent="-330200" lvl="1" marL="914400" rtl="0">
              <a:spcBef>
                <a:spcPts val="0"/>
              </a:spcBef>
              <a:spcAft>
                <a:spcPts val="0"/>
              </a:spcAft>
              <a:buClr>
                <a:schemeClr val="dk1"/>
              </a:buClr>
              <a:buSzPts val="1600"/>
              <a:buChar char="○"/>
              <a:defRPr sz="1600">
                <a:solidFill>
                  <a:schemeClr val="dk1"/>
                </a:solidFill>
              </a:defRPr>
            </a:lvl2pPr>
            <a:lvl3pPr indent="-330200" lvl="2" marL="1371600" rtl="0">
              <a:spcBef>
                <a:spcPts val="0"/>
              </a:spcBef>
              <a:spcAft>
                <a:spcPts val="0"/>
              </a:spcAft>
              <a:buClr>
                <a:schemeClr val="dk1"/>
              </a:buClr>
              <a:buSzPts val="1600"/>
              <a:buChar char="■"/>
              <a:defRPr sz="1600">
                <a:solidFill>
                  <a:schemeClr val="dk1"/>
                </a:solidFill>
              </a:defRPr>
            </a:lvl3pPr>
            <a:lvl4pPr indent="-330200" lvl="3" marL="1828800" rtl="0">
              <a:spcBef>
                <a:spcPts val="0"/>
              </a:spcBef>
              <a:spcAft>
                <a:spcPts val="0"/>
              </a:spcAft>
              <a:buClr>
                <a:schemeClr val="dk1"/>
              </a:buClr>
              <a:buSzPts val="1600"/>
              <a:buChar char="●"/>
              <a:defRPr sz="1600">
                <a:solidFill>
                  <a:schemeClr val="dk1"/>
                </a:solidFill>
              </a:defRPr>
            </a:lvl4pPr>
            <a:lvl5pPr indent="-330200" lvl="4" marL="2286000" rtl="0">
              <a:spcBef>
                <a:spcPts val="0"/>
              </a:spcBef>
              <a:spcAft>
                <a:spcPts val="0"/>
              </a:spcAft>
              <a:buClr>
                <a:schemeClr val="dk1"/>
              </a:buClr>
              <a:buSzPts val="1600"/>
              <a:buChar char="○"/>
              <a:defRPr sz="1600">
                <a:solidFill>
                  <a:schemeClr val="dk1"/>
                </a:solidFill>
              </a:defRPr>
            </a:lvl5pPr>
            <a:lvl6pPr indent="-330200" lvl="5" marL="2743200" rtl="0">
              <a:spcBef>
                <a:spcPts val="0"/>
              </a:spcBef>
              <a:spcAft>
                <a:spcPts val="0"/>
              </a:spcAft>
              <a:buClr>
                <a:schemeClr val="dk1"/>
              </a:buClr>
              <a:buSzPts val="1600"/>
              <a:buChar char="■"/>
              <a:defRPr sz="1600">
                <a:solidFill>
                  <a:schemeClr val="dk1"/>
                </a:solidFill>
              </a:defRPr>
            </a:lvl6pPr>
            <a:lvl7pPr indent="-330200" lvl="6" marL="3200400" rtl="0">
              <a:spcBef>
                <a:spcPts val="0"/>
              </a:spcBef>
              <a:spcAft>
                <a:spcPts val="0"/>
              </a:spcAft>
              <a:buClr>
                <a:schemeClr val="dk1"/>
              </a:buClr>
              <a:buSzPts val="1600"/>
              <a:buChar char="●"/>
              <a:defRPr sz="1600">
                <a:solidFill>
                  <a:schemeClr val="dk1"/>
                </a:solidFill>
              </a:defRPr>
            </a:lvl7pPr>
            <a:lvl8pPr indent="-330200" lvl="7" marL="3657600" rtl="0">
              <a:spcBef>
                <a:spcPts val="0"/>
              </a:spcBef>
              <a:spcAft>
                <a:spcPts val="0"/>
              </a:spcAft>
              <a:buClr>
                <a:schemeClr val="dk1"/>
              </a:buClr>
              <a:buSzPts val="1600"/>
              <a:buChar char="○"/>
              <a:defRPr sz="1600">
                <a:solidFill>
                  <a:schemeClr val="dk1"/>
                </a:solidFill>
              </a:defRPr>
            </a:lvl8pPr>
            <a:lvl9pPr indent="-330200" lvl="8" marL="4114800" rtl="0">
              <a:spcBef>
                <a:spcPts val="0"/>
              </a:spcBef>
              <a:spcAft>
                <a:spcPts val="0"/>
              </a:spcAft>
              <a:buClr>
                <a:schemeClr val="dk1"/>
              </a:buClr>
              <a:buSzPts val="1600"/>
              <a:buChar char="■"/>
              <a:defRPr sz="1600">
                <a:solidFill>
                  <a:schemeClr val="dk1"/>
                </a:solidFill>
              </a:defRPr>
            </a:lvl9pPr>
          </a:lstStyle>
          <a:p/>
        </p:txBody>
      </p:sp>
      <p:sp>
        <p:nvSpPr>
          <p:cNvPr id="77" name="Google Shape;77;p7"/>
          <p:cNvSpPr txBox="1"/>
          <p:nvPr>
            <p:ph type="ctrTitle"/>
          </p:nvPr>
        </p:nvSpPr>
        <p:spPr>
          <a:xfrm>
            <a:off x="699900" y="436250"/>
            <a:ext cx="3580500" cy="16227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78" name="Google Shape;78;p7"/>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79" name="Google Shape;79;p7"/>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txBox="1"/>
          <p:nvPr>
            <p:ph type="ctrTitle"/>
          </p:nvPr>
        </p:nvSpPr>
        <p:spPr>
          <a:xfrm>
            <a:off x="699900" y="436250"/>
            <a:ext cx="3872100" cy="1856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6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 name="Google Shape;82;p8"/>
          <p:cNvSpPr/>
          <p:nvPr/>
        </p:nvSpPr>
        <p:spPr>
          <a:xfrm rot="-5400000">
            <a:off x="895625" y="3041837"/>
            <a:ext cx="1251623" cy="625811"/>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8"/>
          <p:cNvGrpSpPr/>
          <p:nvPr/>
        </p:nvGrpSpPr>
        <p:grpSpPr>
          <a:xfrm>
            <a:off x="5504535" y="3347232"/>
            <a:ext cx="1220710" cy="1220710"/>
            <a:chOff x="5140825" y="3168500"/>
            <a:chExt cx="1000500" cy="1000500"/>
          </a:xfrm>
        </p:grpSpPr>
        <p:sp>
          <p:nvSpPr>
            <p:cNvPr id="84" name="Google Shape;84;p8"/>
            <p:cNvSpPr/>
            <p:nvPr/>
          </p:nvSpPr>
          <p:spPr>
            <a:xfrm>
              <a:off x="5140825" y="3168500"/>
              <a:ext cx="1000500" cy="1000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8"/>
          <p:cNvSpPr/>
          <p:nvPr/>
        </p:nvSpPr>
        <p:spPr>
          <a:xfrm>
            <a:off x="67193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3299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7198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719859" y="27288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4278009" y="27288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18356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24462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18361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1836159" y="2728866"/>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4278075" y="3348468"/>
            <a:ext cx="1220020" cy="1219479"/>
          </a:xfrm>
          <a:custGeom>
            <a:rect b="b" l="l" r="r" t="t"/>
            <a:pathLst>
              <a:path extrusionOk="0" h="29288" w="29301">
                <a:moveTo>
                  <a:pt x="1" y="0"/>
                </a:moveTo>
                <a:lnTo>
                  <a:pt x="1" y="14644"/>
                </a:lnTo>
                <a:cubicBezTo>
                  <a:pt x="1" y="22740"/>
                  <a:pt x="6561" y="29287"/>
                  <a:pt x="14644" y="29287"/>
                </a:cubicBezTo>
                <a:cubicBezTo>
                  <a:pt x="22727" y="29287"/>
                  <a:pt x="29287" y="22740"/>
                  <a:pt x="29287" y="14644"/>
                </a:cubicBezTo>
                <a:lnTo>
                  <a:pt x="29301" y="14644"/>
                </a:lnTo>
                <a:cubicBezTo>
                  <a:pt x="29301" y="6561"/>
                  <a:pt x="22741" y="0"/>
                  <a:pt x="14644" y="0"/>
                </a:cubicBezTo>
                <a:lnTo>
                  <a:pt x="14644" y="14310"/>
                </a:lnTo>
                <a:cubicBezTo>
                  <a:pt x="14457" y="6373"/>
                  <a:pt x="7977"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5489075" y="2728875"/>
            <a:ext cx="1251623" cy="625811"/>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3058125" y="3950255"/>
            <a:ext cx="610032" cy="610616"/>
          </a:xfrm>
          <a:custGeom>
            <a:rect b="b" l="l" r="r" t="t"/>
            <a:pathLst>
              <a:path extrusionOk="0" h="14658" w="14644">
                <a:moveTo>
                  <a:pt x="0" y="0"/>
                </a:moveTo>
                <a:lnTo>
                  <a:pt x="0" y="14657"/>
                </a:lnTo>
                <a:lnTo>
                  <a:pt x="14644" y="14657"/>
                </a:lnTo>
                <a:cubicBezTo>
                  <a:pt x="14644" y="6560"/>
                  <a:pt x="808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058125" y="3340124"/>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3668224" y="3950255"/>
            <a:ext cx="610616" cy="610616"/>
          </a:xfrm>
          <a:custGeom>
            <a:rect b="b" l="l" r="r" t="t"/>
            <a:pathLst>
              <a:path extrusionOk="0" h="14658" w="14658">
                <a:moveTo>
                  <a:pt x="14657" y="0"/>
                </a:moveTo>
                <a:cubicBezTo>
                  <a:pt x="6561" y="0"/>
                  <a:pt x="1" y="6560"/>
                  <a:pt x="1" y="14657"/>
                </a:cubicBezTo>
                <a:lnTo>
                  <a:pt x="14657" y="14657"/>
                </a:lnTo>
                <a:lnTo>
                  <a:pt x="14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3668224" y="3340124"/>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flipH="1">
            <a:off x="3058125" y="2729999"/>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668224" y="2729999"/>
            <a:ext cx="610616" cy="610074"/>
          </a:xfrm>
          <a:custGeom>
            <a:rect b="b" l="l" r="r" t="t"/>
            <a:pathLst>
              <a:path extrusionOk="0" h="14645" w="14658">
                <a:moveTo>
                  <a:pt x="1" y="1"/>
                </a:moveTo>
                <a:cubicBezTo>
                  <a:pt x="1" y="8084"/>
                  <a:pt x="6561" y="14644"/>
                  <a:pt x="14657" y="14644"/>
                </a:cubicBezTo>
                <a:lnTo>
                  <a:pt x="14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208530" y="3948173"/>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104" name="Shape 104"/>
        <p:cNvGrpSpPr/>
        <p:nvPr/>
      </p:nvGrpSpPr>
      <p:grpSpPr>
        <a:xfrm>
          <a:off x="0" y="0"/>
          <a:ext cx="0" cy="0"/>
          <a:chOff x="0" y="0"/>
          <a:chExt cx="0" cy="0"/>
        </a:xfrm>
      </p:grpSpPr>
      <p:sp>
        <p:nvSpPr>
          <p:cNvPr id="105" name="Google Shape;105;p9"/>
          <p:cNvSpPr txBox="1"/>
          <p:nvPr>
            <p:ph type="ctrTitle"/>
          </p:nvPr>
        </p:nvSpPr>
        <p:spPr>
          <a:xfrm>
            <a:off x="699900" y="436250"/>
            <a:ext cx="3580500" cy="16227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chemeClr val="dk1"/>
              </a:buClr>
              <a:buSzPts val="5200"/>
              <a:buNone/>
              <a:defRPr sz="36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06" name="Google Shape;106;p9"/>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Clr>
                <a:schemeClr val="dk1"/>
              </a:buClr>
              <a:buSzPts val="3000"/>
              <a:buNone/>
              <a:defRPr b="1" sz="3600">
                <a:solidFill>
                  <a:schemeClr val="dk1"/>
                </a:solidFill>
              </a:defRPr>
            </a:lvl1pPr>
            <a:lvl2pPr lvl="1" rtl="0">
              <a:lnSpc>
                <a:spcPct val="85000"/>
              </a:lnSpc>
              <a:spcBef>
                <a:spcPts val="0"/>
              </a:spcBef>
              <a:spcAft>
                <a:spcPts val="0"/>
              </a:spcAft>
              <a:buClr>
                <a:schemeClr val="dk1"/>
              </a:buClr>
              <a:buSzPts val="3000"/>
              <a:buNone/>
              <a:defRPr sz="3000">
                <a:solidFill>
                  <a:schemeClr val="dk1"/>
                </a:solidFill>
              </a:defRPr>
            </a:lvl2pPr>
            <a:lvl3pPr lvl="2" rtl="0">
              <a:lnSpc>
                <a:spcPct val="85000"/>
              </a:lnSpc>
              <a:spcBef>
                <a:spcPts val="0"/>
              </a:spcBef>
              <a:spcAft>
                <a:spcPts val="0"/>
              </a:spcAft>
              <a:buClr>
                <a:schemeClr val="dk1"/>
              </a:buClr>
              <a:buSzPts val="3000"/>
              <a:buNone/>
              <a:defRPr sz="3000">
                <a:solidFill>
                  <a:schemeClr val="dk1"/>
                </a:solidFill>
              </a:defRPr>
            </a:lvl3pPr>
            <a:lvl4pPr lvl="3" rtl="0">
              <a:lnSpc>
                <a:spcPct val="85000"/>
              </a:lnSpc>
              <a:spcBef>
                <a:spcPts val="0"/>
              </a:spcBef>
              <a:spcAft>
                <a:spcPts val="0"/>
              </a:spcAft>
              <a:buClr>
                <a:schemeClr val="dk1"/>
              </a:buClr>
              <a:buSzPts val="3000"/>
              <a:buNone/>
              <a:defRPr sz="3000">
                <a:solidFill>
                  <a:schemeClr val="dk1"/>
                </a:solidFill>
              </a:defRPr>
            </a:lvl4pPr>
            <a:lvl5pPr lvl="4" rtl="0">
              <a:lnSpc>
                <a:spcPct val="85000"/>
              </a:lnSpc>
              <a:spcBef>
                <a:spcPts val="0"/>
              </a:spcBef>
              <a:spcAft>
                <a:spcPts val="0"/>
              </a:spcAft>
              <a:buClr>
                <a:schemeClr val="dk1"/>
              </a:buClr>
              <a:buSzPts val="3000"/>
              <a:buNone/>
              <a:defRPr sz="3000">
                <a:solidFill>
                  <a:schemeClr val="dk1"/>
                </a:solidFill>
              </a:defRPr>
            </a:lvl5pPr>
            <a:lvl6pPr lvl="5" rtl="0">
              <a:lnSpc>
                <a:spcPct val="85000"/>
              </a:lnSpc>
              <a:spcBef>
                <a:spcPts val="0"/>
              </a:spcBef>
              <a:spcAft>
                <a:spcPts val="0"/>
              </a:spcAft>
              <a:buClr>
                <a:schemeClr val="dk1"/>
              </a:buClr>
              <a:buSzPts val="3000"/>
              <a:buNone/>
              <a:defRPr sz="3000">
                <a:solidFill>
                  <a:schemeClr val="dk1"/>
                </a:solidFill>
              </a:defRPr>
            </a:lvl6pPr>
            <a:lvl7pPr lvl="6" rtl="0">
              <a:lnSpc>
                <a:spcPct val="85000"/>
              </a:lnSpc>
              <a:spcBef>
                <a:spcPts val="0"/>
              </a:spcBef>
              <a:spcAft>
                <a:spcPts val="0"/>
              </a:spcAft>
              <a:buClr>
                <a:schemeClr val="dk1"/>
              </a:buClr>
              <a:buSzPts val="3000"/>
              <a:buNone/>
              <a:defRPr sz="3000">
                <a:solidFill>
                  <a:schemeClr val="dk1"/>
                </a:solidFill>
              </a:defRPr>
            </a:lvl7pPr>
            <a:lvl8pPr lvl="7" rtl="0">
              <a:lnSpc>
                <a:spcPct val="85000"/>
              </a:lnSpc>
              <a:spcBef>
                <a:spcPts val="0"/>
              </a:spcBef>
              <a:spcAft>
                <a:spcPts val="0"/>
              </a:spcAft>
              <a:buClr>
                <a:schemeClr val="dk1"/>
              </a:buClr>
              <a:buSzPts val="3000"/>
              <a:buNone/>
              <a:defRPr sz="3000">
                <a:solidFill>
                  <a:schemeClr val="dk1"/>
                </a:solidFill>
              </a:defRPr>
            </a:lvl8pPr>
            <a:lvl9pPr lvl="8" rtl="0">
              <a:lnSpc>
                <a:spcPct val="85000"/>
              </a:lnSpc>
              <a:spcBef>
                <a:spcPts val="0"/>
              </a:spcBef>
              <a:spcAft>
                <a:spcPts val="0"/>
              </a:spcAft>
              <a:buClr>
                <a:schemeClr val="dk1"/>
              </a:buClr>
              <a:buSzPts val="3000"/>
              <a:buNone/>
              <a:defRPr sz="3000">
                <a:solidFill>
                  <a:schemeClr val="dk1"/>
                </a:solidFill>
              </a:defRPr>
            </a:lvl9pPr>
          </a:lstStyle>
          <a:p>
            <a:r>
              <a:t>xx%</a:t>
            </a:r>
          </a:p>
        </p:txBody>
      </p:sp>
      <p:sp>
        <p:nvSpPr>
          <p:cNvPr id="107" name="Google Shape;107;p9"/>
          <p:cNvSpPr txBox="1"/>
          <p:nvPr>
            <p:ph idx="1" type="subTitle"/>
          </p:nvPr>
        </p:nvSpPr>
        <p:spPr>
          <a:xfrm>
            <a:off x="699900" y="2571750"/>
            <a:ext cx="3488400" cy="213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latin typeface="Manrope Medium"/>
                <a:ea typeface="Manrope Medium"/>
                <a:cs typeface="Manrope Medium"/>
                <a:sym typeface="Manrope Medium"/>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08" name="Google Shape;108;p9"/>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Clr>
                <a:schemeClr val="dk1"/>
              </a:buClr>
              <a:buSzPts val="1200"/>
              <a:buNone/>
              <a:defRPr b="0" sz="12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grpSp>
        <p:nvGrpSpPr>
          <p:cNvPr id="109" name="Google Shape;109;p9"/>
          <p:cNvGrpSpPr/>
          <p:nvPr/>
        </p:nvGrpSpPr>
        <p:grpSpPr>
          <a:xfrm>
            <a:off x="6718222" y="3340797"/>
            <a:ext cx="1227313" cy="1227313"/>
            <a:chOff x="5140825" y="3168500"/>
            <a:chExt cx="1000500" cy="1000500"/>
          </a:xfrm>
        </p:grpSpPr>
        <p:sp>
          <p:nvSpPr>
            <p:cNvPr id="110" name="Google Shape;110;p9"/>
            <p:cNvSpPr/>
            <p:nvPr/>
          </p:nvSpPr>
          <p:spPr>
            <a:xfrm>
              <a:off x="5140825" y="3168500"/>
              <a:ext cx="1000500" cy="10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5290001" y="3317323"/>
              <a:ext cx="702143" cy="702838"/>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9"/>
          <p:cNvSpPr/>
          <p:nvPr/>
        </p:nvSpPr>
        <p:spPr>
          <a:xfrm>
            <a:off x="5497975" y="2729951"/>
            <a:ext cx="1221163" cy="610618"/>
          </a:xfrm>
          <a:custGeom>
            <a:rect b="b" l="l" r="r" t="t"/>
            <a:pathLst>
              <a:path extrusionOk="0" h="14644" w="29288">
                <a:moveTo>
                  <a:pt x="0" y="0"/>
                </a:moveTo>
                <a:cubicBezTo>
                  <a:pt x="0" y="8084"/>
                  <a:pt x="6547" y="14644"/>
                  <a:pt x="14644" y="14644"/>
                </a:cubicBezTo>
                <a:cubicBezTo>
                  <a:pt x="22727" y="14644"/>
                  <a:pt x="29287" y="8084"/>
                  <a:pt x="29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6718225" y="2119103"/>
            <a:ext cx="610286" cy="1219947"/>
          </a:xfrm>
          <a:custGeom>
            <a:rect b="b" l="l" r="r" t="t"/>
            <a:pathLst>
              <a:path extrusionOk="0" h="29301" w="14658">
                <a:moveTo>
                  <a:pt x="1" y="1"/>
                </a:moveTo>
                <a:lnTo>
                  <a:pt x="1" y="14658"/>
                </a:lnTo>
                <a:cubicBezTo>
                  <a:pt x="1" y="22741"/>
                  <a:pt x="6561" y="29301"/>
                  <a:pt x="14657" y="29301"/>
                </a:cubicBezTo>
                <a:lnTo>
                  <a:pt x="14657" y="14658"/>
                </a:lnTo>
                <a:cubicBezTo>
                  <a:pt x="14657" y="6561"/>
                  <a:pt x="8097"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7328557" y="2119103"/>
            <a:ext cx="609703" cy="1219406"/>
          </a:xfrm>
          <a:custGeom>
            <a:rect b="b" l="l" r="r" t="t"/>
            <a:pathLst>
              <a:path extrusionOk="0" h="29288" w="14644">
                <a:moveTo>
                  <a:pt x="14644" y="1"/>
                </a:moveTo>
                <a:cubicBezTo>
                  <a:pt x="6547" y="1"/>
                  <a:pt x="0" y="6561"/>
                  <a:pt x="0" y="14644"/>
                </a:cubicBezTo>
                <a:cubicBezTo>
                  <a:pt x="0" y="22727"/>
                  <a:pt x="6547" y="29288"/>
                  <a:pt x="14644" y="29288"/>
                </a:cubicBez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5498200" y="3338618"/>
            <a:ext cx="610574" cy="610616"/>
          </a:xfrm>
          <a:custGeom>
            <a:rect b="b" l="l" r="r" t="t"/>
            <a:pathLst>
              <a:path extrusionOk="0" h="14658" w="14657">
                <a:moveTo>
                  <a:pt x="0" y="1"/>
                </a:moveTo>
                <a:lnTo>
                  <a:pt x="0" y="14658"/>
                </a:lnTo>
                <a:lnTo>
                  <a:pt x="14657" y="14658"/>
                </a:lnTo>
                <a:cubicBezTo>
                  <a:pt x="14657" y="6561"/>
                  <a:pt x="8097"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6108841" y="3338618"/>
            <a:ext cx="610074" cy="610616"/>
          </a:xfrm>
          <a:custGeom>
            <a:rect b="b" l="l" r="r" t="t"/>
            <a:pathLst>
              <a:path extrusionOk="0" h="14658" w="14645">
                <a:moveTo>
                  <a:pt x="14644" y="1"/>
                </a:moveTo>
                <a:cubicBezTo>
                  <a:pt x="6561" y="1"/>
                  <a:pt x="1" y="6561"/>
                  <a:pt x="1" y="14658"/>
                </a:cubicBezTo>
                <a:lnTo>
                  <a:pt x="14644" y="14658"/>
                </a:lnTo>
                <a:lnTo>
                  <a:pt x="1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5498742" y="3949298"/>
            <a:ext cx="1220065" cy="609491"/>
          </a:xfrm>
          <a:custGeom>
            <a:rect b="b" l="l" r="r" t="t"/>
            <a:pathLst>
              <a:path extrusionOk="0" h="14631" w="29288">
                <a:moveTo>
                  <a:pt x="14644" y="1"/>
                </a:moveTo>
                <a:cubicBezTo>
                  <a:pt x="6547" y="1"/>
                  <a:pt x="1" y="6547"/>
                  <a:pt x="1" y="14631"/>
                </a:cubicBezTo>
                <a:lnTo>
                  <a:pt x="29287" y="14631"/>
                </a:lnTo>
                <a:cubicBezTo>
                  <a:pt x="29287" y="6547"/>
                  <a:pt x="22727" y="1"/>
                  <a:pt x="1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10"/>
          <p:cNvSpPr txBox="1"/>
          <p:nvPr>
            <p:ph type="ctrTitle"/>
          </p:nvPr>
        </p:nvSpPr>
        <p:spPr>
          <a:xfrm>
            <a:off x="699900" y="436250"/>
            <a:ext cx="3580500" cy="21354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SzPts val="52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0" name="Google Shape;120;p10"/>
          <p:cNvSpPr txBox="1"/>
          <p:nvPr>
            <p:ph hasCustomPrompt="1" idx="2" type="title"/>
          </p:nvPr>
        </p:nvSpPr>
        <p:spPr>
          <a:xfrm>
            <a:off x="7395012" y="932846"/>
            <a:ext cx="1049100" cy="572700"/>
          </a:xfrm>
          <a:prstGeom prst="rect">
            <a:avLst/>
          </a:prstGeom>
        </p:spPr>
        <p:txBody>
          <a:bodyPr anchorCtr="0" anchor="ctr" bIns="91425" lIns="91425" spcFirstLastPara="1" rIns="0" wrap="square" tIns="91425">
            <a:noAutofit/>
          </a:bodyPr>
          <a:lstStyle>
            <a:lvl1pPr lvl="0" rtl="0" algn="r">
              <a:lnSpc>
                <a:spcPct val="85000"/>
              </a:lnSpc>
              <a:spcBef>
                <a:spcPts val="0"/>
              </a:spcBef>
              <a:spcAft>
                <a:spcPts val="0"/>
              </a:spcAft>
              <a:buSzPts val="3000"/>
              <a:buNone/>
              <a:defRPr b="1" sz="3600"/>
            </a:lvl1pPr>
            <a:lvl2pPr lvl="1" rtl="0">
              <a:lnSpc>
                <a:spcPct val="85000"/>
              </a:lnSpc>
              <a:spcBef>
                <a:spcPts val="0"/>
              </a:spcBef>
              <a:spcAft>
                <a:spcPts val="0"/>
              </a:spcAft>
              <a:buSzPts val="3000"/>
              <a:buNone/>
              <a:defRPr sz="3000"/>
            </a:lvl2pPr>
            <a:lvl3pPr lvl="2" rtl="0">
              <a:lnSpc>
                <a:spcPct val="85000"/>
              </a:lnSpc>
              <a:spcBef>
                <a:spcPts val="0"/>
              </a:spcBef>
              <a:spcAft>
                <a:spcPts val="0"/>
              </a:spcAft>
              <a:buSzPts val="3000"/>
              <a:buNone/>
              <a:defRPr sz="3000"/>
            </a:lvl3pPr>
            <a:lvl4pPr lvl="3" rtl="0">
              <a:lnSpc>
                <a:spcPct val="85000"/>
              </a:lnSpc>
              <a:spcBef>
                <a:spcPts val="0"/>
              </a:spcBef>
              <a:spcAft>
                <a:spcPts val="0"/>
              </a:spcAft>
              <a:buSzPts val="3000"/>
              <a:buNone/>
              <a:defRPr sz="3000"/>
            </a:lvl4pPr>
            <a:lvl5pPr lvl="4" rtl="0">
              <a:lnSpc>
                <a:spcPct val="85000"/>
              </a:lnSpc>
              <a:spcBef>
                <a:spcPts val="0"/>
              </a:spcBef>
              <a:spcAft>
                <a:spcPts val="0"/>
              </a:spcAft>
              <a:buSzPts val="3000"/>
              <a:buNone/>
              <a:defRPr sz="3000"/>
            </a:lvl5pPr>
            <a:lvl6pPr lvl="5" rtl="0">
              <a:lnSpc>
                <a:spcPct val="85000"/>
              </a:lnSpc>
              <a:spcBef>
                <a:spcPts val="0"/>
              </a:spcBef>
              <a:spcAft>
                <a:spcPts val="0"/>
              </a:spcAft>
              <a:buSzPts val="3000"/>
              <a:buNone/>
              <a:defRPr sz="3000"/>
            </a:lvl6pPr>
            <a:lvl7pPr lvl="6" rtl="0">
              <a:lnSpc>
                <a:spcPct val="85000"/>
              </a:lnSpc>
              <a:spcBef>
                <a:spcPts val="0"/>
              </a:spcBef>
              <a:spcAft>
                <a:spcPts val="0"/>
              </a:spcAft>
              <a:buSzPts val="3000"/>
              <a:buNone/>
              <a:defRPr sz="3000"/>
            </a:lvl7pPr>
            <a:lvl8pPr lvl="7" rtl="0">
              <a:lnSpc>
                <a:spcPct val="85000"/>
              </a:lnSpc>
              <a:spcBef>
                <a:spcPts val="0"/>
              </a:spcBef>
              <a:spcAft>
                <a:spcPts val="0"/>
              </a:spcAft>
              <a:buSzPts val="3000"/>
              <a:buNone/>
              <a:defRPr sz="3000"/>
            </a:lvl8pPr>
            <a:lvl9pPr lvl="8" rtl="0">
              <a:lnSpc>
                <a:spcPct val="85000"/>
              </a:lnSpc>
              <a:spcBef>
                <a:spcPts val="0"/>
              </a:spcBef>
              <a:spcAft>
                <a:spcPts val="0"/>
              </a:spcAft>
              <a:buSzPts val="3000"/>
              <a:buNone/>
              <a:defRPr sz="3000"/>
            </a:lvl9pPr>
          </a:lstStyle>
          <a:p>
            <a:r>
              <a:t>xx%</a:t>
            </a:r>
          </a:p>
        </p:txBody>
      </p:sp>
      <p:sp>
        <p:nvSpPr>
          <p:cNvPr id="121" name="Google Shape;121;p10"/>
          <p:cNvSpPr txBox="1"/>
          <p:nvPr>
            <p:ph idx="3" type="title"/>
          </p:nvPr>
        </p:nvSpPr>
        <p:spPr>
          <a:xfrm rot="-5400000">
            <a:off x="7298200" y="3551975"/>
            <a:ext cx="1998000" cy="293700"/>
          </a:xfrm>
          <a:prstGeom prst="rect">
            <a:avLst/>
          </a:prstGeom>
        </p:spPr>
        <p:txBody>
          <a:bodyPr anchorCtr="0" anchor="b" bIns="0" lIns="91425" spcFirstLastPara="1" rIns="91425" wrap="square" tIns="91425">
            <a:noAutofit/>
          </a:bodyPr>
          <a:lstStyle>
            <a:lvl1pPr lvl="0" rtl="0">
              <a:spcBef>
                <a:spcPts val="0"/>
              </a:spcBef>
              <a:spcAft>
                <a:spcPts val="0"/>
              </a:spcAft>
              <a:buSzPts val="1200"/>
              <a:buNone/>
              <a:defRPr b="0" sz="1200">
                <a:latin typeface="Space Grotesk Medium"/>
                <a:ea typeface="Space Grotesk Medium"/>
                <a:cs typeface="Space Grotesk Medium"/>
                <a:sym typeface="Space Grotesk Medium"/>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22" name="Google Shape;122;p10"/>
          <p:cNvSpPr/>
          <p:nvPr/>
        </p:nvSpPr>
        <p:spPr>
          <a:xfrm flipH="1" rot="5400000">
            <a:off x="919059" y="3652424"/>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flipH="1" rot="10800000">
            <a:off x="3058125" y="2728867"/>
            <a:ext cx="610032" cy="610616"/>
          </a:xfrm>
          <a:custGeom>
            <a:rect b="b" l="l" r="r" t="t"/>
            <a:pathLst>
              <a:path extrusionOk="0" h="14658" w="14644">
                <a:moveTo>
                  <a:pt x="0" y="0"/>
                </a:moveTo>
                <a:lnTo>
                  <a:pt x="0" y="14657"/>
                </a:lnTo>
                <a:lnTo>
                  <a:pt x="14644" y="14657"/>
                </a:lnTo>
                <a:cubicBezTo>
                  <a:pt x="14644" y="6560"/>
                  <a:pt x="808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rot="10800000">
            <a:off x="3058125" y="3949665"/>
            <a:ext cx="610032" cy="610074"/>
          </a:xfrm>
          <a:custGeom>
            <a:rect b="b" l="l" r="r" t="t"/>
            <a:pathLst>
              <a:path extrusionOk="0" h="14645" w="14644">
                <a:moveTo>
                  <a:pt x="0" y="1"/>
                </a:moveTo>
                <a:lnTo>
                  <a:pt x="0" y="14644"/>
                </a:lnTo>
                <a:cubicBezTo>
                  <a:pt x="8083" y="14644"/>
                  <a:pt x="14644" y="8084"/>
                  <a:pt x="1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rot="-5400000">
            <a:off x="1224200" y="2728867"/>
            <a:ext cx="610032" cy="610616"/>
          </a:xfrm>
          <a:custGeom>
            <a:rect b="b" l="l" r="r" t="t"/>
            <a:pathLst>
              <a:path extrusionOk="0" h="14658" w="14644">
                <a:moveTo>
                  <a:pt x="0" y="0"/>
                </a:moveTo>
                <a:lnTo>
                  <a:pt x="0" y="14657"/>
                </a:lnTo>
                <a:lnTo>
                  <a:pt x="14644" y="14657"/>
                </a:lnTo>
                <a:cubicBezTo>
                  <a:pt x="14644" y="6560"/>
                  <a:pt x="808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flipH="1" rot="5400000">
            <a:off x="5199134" y="3652424"/>
            <a:ext cx="1220020" cy="610322"/>
          </a:xfrm>
          <a:custGeom>
            <a:rect b="b" l="l" r="r" t="t"/>
            <a:pathLst>
              <a:path extrusionOk="0" h="14658" w="29301">
                <a:moveTo>
                  <a:pt x="14644" y="0"/>
                </a:moveTo>
                <a:cubicBezTo>
                  <a:pt x="6561" y="0"/>
                  <a:pt x="0" y="6560"/>
                  <a:pt x="0" y="14657"/>
                </a:cubicBezTo>
                <a:lnTo>
                  <a:pt x="14644" y="14657"/>
                </a:lnTo>
                <a:cubicBezTo>
                  <a:pt x="22740" y="14657"/>
                  <a:pt x="29301" y="8097"/>
                  <a:pt x="29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flipH="1" rot="5400000">
            <a:off x="1839000" y="3339990"/>
            <a:ext cx="1220020" cy="1219479"/>
          </a:xfrm>
          <a:custGeom>
            <a:rect b="b" l="l" r="r" t="t"/>
            <a:pathLst>
              <a:path extrusionOk="0" h="29288" w="29301">
                <a:moveTo>
                  <a:pt x="1" y="0"/>
                </a:moveTo>
                <a:lnTo>
                  <a:pt x="1" y="14644"/>
                </a:lnTo>
                <a:cubicBezTo>
                  <a:pt x="1" y="22740"/>
                  <a:pt x="6561" y="29287"/>
                  <a:pt x="14644" y="29287"/>
                </a:cubicBezTo>
                <a:cubicBezTo>
                  <a:pt x="22727" y="29287"/>
                  <a:pt x="29287" y="22740"/>
                  <a:pt x="29287" y="14644"/>
                </a:cubicBezTo>
                <a:lnTo>
                  <a:pt x="29301" y="14644"/>
                </a:lnTo>
                <a:cubicBezTo>
                  <a:pt x="29301" y="6561"/>
                  <a:pt x="22741" y="0"/>
                  <a:pt x="14644" y="0"/>
                </a:cubicBezTo>
                <a:lnTo>
                  <a:pt x="14644" y="14310"/>
                </a:lnTo>
                <a:cubicBezTo>
                  <a:pt x="14457" y="6373"/>
                  <a:pt x="7977"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1pPr>
            <a:lvl2pPr lvl="1">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2pPr>
            <a:lvl3pPr lvl="2">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3pPr>
            <a:lvl4pPr lvl="3">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4pPr>
            <a:lvl5pPr lvl="4">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5pPr>
            <a:lvl6pPr lvl="5">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6pPr>
            <a:lvl7pPr lvl="6">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7pPr>
            <a:lvl8pPr lvl="7">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8pPr>
            <a:lvl9pPr lvl="8">
              <a:spcBef>
                <a:spcPts val="0"/>
              </a:spcBef>
              <a:spcAft>
                <a:spcPts val="0"/>
              </a:spcAft>
              <a:buClr>
                <a:schemeClr val="lt1"/>
              </a:buClr>
              <a:buSzPts val="2800"/>
              <a:buFont typeface="Space Grotesk"/>
              <a:buNone/>
              <a:defRPr b="1" sz="2800">
                <a:solidFill>
                  <a:schemeClr val="lt1"/>
                </a:solidFill>
                <a:latin typeface="Space Grotesk"/>
                <a:ea typeface="Space Grotesk"/>
                <a:cs typeface="Space Grotesk"/>
                <a:sym typeface="Space Grotesk"/>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1pPr>
            <a:lvl2pPr indent="-317500" lvl="1" marL="9144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2pPr>
            <a:lvl3pPr indent="-317500" lvl="2" marL="13716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3pPr>
            <a:lvl4pPr indent="-317500" lvl="3" marL="18288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4pPr>
            <a:lvl5pPr indent="-317500" lvl="4" marL="22860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5pPr>
            <a:lvl6pPr indent="-317500" lvl="5" marL="27432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6pPr>
            <a:lvl7pPr indent="-317500" lvl="6" marL="32004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7pPr>
            <a:lvl8pPr indent="-317500" lvl="7" marL="36576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8pPr>
            <a:lvl9pPr indent="-317500" lvl="8" marL="4114800">
              <a:lnSpc>
                <a:spcPct val="100000"/>
              </a:lnSpc>
              <a:spcBef>
                <a:spcPts val="0"/>
              </a:spcBef>
              <a:spcAft>
                <a:spcPts val="0"/>
              </a:spcAft>
              <a:buClr>
                <a:schemeClr val="lt1"/>
              </a:buClr>
              <a:buSzPts val="1400"/>
              <a:buFont typeface="Manrope Medium"/>
              <a:buChar char="■"/>
              <a:defRPr>
                <a:solidFill>
                  <a:schemeClr val="lt1"/>
                </a:solidFill>
                <a:latin typeface="Manrope Medium"/>
                <a:ea typeface="Manrope Medium"/>
                <a:cs typeface="Manrope Medium"/>
                <a:sym typeface="Manrope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archive.ics.uci.edu/ml/datasets/Early+stage+diabetes+risk+prediction+dataset.#" TargetMode="External"/><Relationship Id="rId4" Type="http://schemas.openxmlformats.org/officeDocument/2006/relationships/hyperlink" Target="https://www.cdc.gov/diabetes/basics/diabete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ph type="ctrTitle"/>
          </p:nvPr>
        </p:nvSpPr>
        <p:spPr>
          <a:xfrm>
            <a:off x="378025" y="148275"/>
            <a:ext cx="5397000" cy="22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Early-Stage Diabetes Risk Test WebApp</a:t>
            </a:r>
            <a:endParaRPr/>
          </a:p>
        </p:txBody>
      </p:sp>
      <p:sp>
        <p:nvSpPr>
          <p:cNvPr id="453" name="Google Shape;453;p36"/>
          <p:cNvSpPr txBox="1"/>
          <p:nvPr>
            <p:ph idx="1" type="subTitle"/>
          </p:nvPr>
        </p:nvSpPr>
        <p:spPr>
          <a:xfrm>
            <a:off x="699900" y="3917125"/>
            <a:ext cx="3163800" cy="78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Member: </a:t>
            </a:r>
            <a:endParaRPr/>
          </a:p>
          <a:p>
            <a:pPr indent="0" lvl="0" marL="0" rtl="0" algn="l">
              <a:spcBef>
                <a:spcPts val="0"/>
              </a:spcBef>
              <a:spcAft>
                <a:spcPts val="0"/>
              </a:spcAft>
              <a:buNone/>
            </a:pPr>
            <a:r>
              <a:rPr lang="en"/>
              <a:t>Yiran Liu</a:t>
            </a:r>
            <a:endParaRPr/>
          </a:p>
          <a:p>
            <a:pPr indent="0" lvl="0" marL="0" rtl="0" algn="l">
              <a:spcBef>
                <a:spcPts val="0"/>
              </a:spcBef>
              <a:spcAft>
                <a:spcPts val="0"/>
              </a:spcAft>
              <a:buNone/>
            </a:pPr>
            <a:r>
              <a:rPr lang="en"/>
              <a:t>Zhuofan Huang</a:t>
            </a:r>
            <a:endParaRPr/>
          </a:p>
          <a:p>
            <a:pPr indent="0" lvl="0" marL="0" rtl="0" algn="l">
              <a:spcBef>
                <a:spcPts val="0"/>
              </a:spcBef>
              <a:spcAft>
                <a:spcPts val="0"/>
              </a:spcAft>
              <a:buNone/>
            </a:pPr>
            <a:r>
              <a:rPr lang="en"/>
              <a:t>Jiyuan Lyu</a:t>
            </a:r>
            <a:endParaRPr/>
          </a:p>
        </p:txBody>
      </p:sp>
      <p:sp>
        <p:nvSpPr>
          <p:cNvPr id="454" name="Google Shape;454;p36"/>
          <p:cNvSpPr txBox="1"/>
          <p:nvPr>
            <p:ph type="ctrTitle"/>
          </p:nvPr>
        </p:nvSpPr>
        <p:spPr>
          <a:xfrm>
            <a:off x="6802950" y="387850"/>
            <a:ext cx="1641000" cy="1532700"/>
          </a:xfrm>
          <a:prstGeom prst="rect">
            <a:avLst/>
          </a:prstGeom>
        </p:spPr>
        <p:txBody>
          <a:bodyPr anchorCtr="0" anchor="b" bIns="91425" lIns="91425" spcFirstLastPara="1" rIns="0" wrap="square" tIns="91425">
            <a:noAutofit/>
          </a:bodyPr>
          <a:lstStyle/>
          <a:p>
            <a:pPr indent="0" lvl="0" marL="0" rtl="0" algn="r">
              <a:lnSpc>
                <a:spcPct val="90000"/>
              </a:lnSpc>
              <a:spcBef>
                <a:spcPts val="0"/>
              </a:spcBef>
              <a:spcAft>
                <a:spcPts val="0"/>
              </a:spcAft>
              <a:buNone/>
            </a:pPr>
            <a:r>
              <a:rPr lang="en"/>
              <a:t>2022</a:t>
            </a:r>
            <a:endParaRPr/>
          </a:p>
        </p:txBody>
      </p:sp>
      <p:cxnSp>
        <p:nvCxnSpPr>
          <p:cNvPr id="455" name="Google Shape;455;p36"/>
          <p:cNvCxnSpPr/>
          <p:nvPr/>
        </p:nvCxnSpPr>
        <p:spPr>
          <a:xfrm>
            <a:off x="1909050" y="2201500"/>
            <a:ext cx="2614500" cy="25500"/>
          </a:xfrm>
          <a:prstGeom prst="straightConnector1">
            <a:avLst/>
          </a:prstGeom>
          <a:noFill/>
          <a:ln cap="flat" cmpd="sng" w="38100">
            <a:solidFill>
              <a:schemeClr val="lt1"/>
            </a:solidFill>
            <a:prstDash val="solid"/>
            <a:round/>
            <a:headEnd len="med" w="med" type="none"/>
            <a:tailEnd len="med" w="med" type="none"/>
          </a:ln>
        </p:spPr>
      </p:cxnSp>
      <p:sp>
        <p:nvSpPr>
          <p:cNvPr id="456" name="Google Shape;456;p36"/>
          <p:cNvSpPr txBox="1"/>
          <p:nvPr>
            <p:ph type="ctrTitle"/>
          </p:nvPr>
        </p:nvSpPr>
        <p:spPr>
          <a:xfrm>
            <a:off x="448525" y="2546221"/>
            <a:ext cx="5256000" cy="72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600">
                <a:latin typeface="Space Grotesk Medium"/>
                <a:ea typeface="Space Grotesk Medium"/>
                <a:cs typeface="Space Grotesk Medium"/>
                <a:sym typeface="Space Grotesk Medium"/>
              </a:rPr>
              <a:t># PIC16B</a:t>
            </a:r>
            <a:endParaRPr b="0" sz="2600">
              <a:latin typeface="Space Grotesk Medium"/>
              <a:ea typeface="Space Grotesk Medium"/>
              <a:cs typeface="Space Grotesk Medium"/>
              <a:sym typeface="Space Grotesk Medium"/>
            </a:endParaRPr>
          </a:p>
        </p:txBody>
      </p:sp>
      <p:sp>
        <p:nvSpPr>
          <p:cNvPr id="457" name="Google Shape;457;p36"/>
          <p:cNvSpPr/>
          <p:nvPr/>
        </p:nvSpPr>
        <p:spPr>
          <a:xfrm>
            <a:off x="6023604" y="599302"/>
            <a:ext cx="404056" cy="404509"/>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5"/>
          <p:cNvSpPr txBox="1"/>
          <p:nvPr>
            <p:ph type="ctrTitle"/>
          </p:nvPr>
        </p:nvSpPr>
        <p:spPr>
          <a:xfrm>
            <a:off x="711025" y="413975"/>
            <a:ext cx="2501400" cy="1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New</a:t>
            </a:r>
            <a:endParaRPr sz="3900"/>
          </a:p>
          <a:p>
            <a:pPr indent="0" lvl="0" marL="0" rtl="0" algn="l">
              <a:spcBef>
                <a:spcPts val="0"/>
              </a:spcBef>
              <a:spcAft>
                <a:spcPts val="0"/>
              </a:spcAft>
              <a:buNone/>
            </a:pPr>
            <a:r>
              <a:rPr lang="en" sz="3900"/>
              <a:t>Model</a:t>
            </a:r>
            <a:endParaRPr sz="3900"/>
          </a:p>
        </p:txBody>
      </p:sp>
      <p:sp>
        <p:nvSpPr>
          <p:cNvPr id="531" name="Google Shape;531;p45"/>
          <p:cNvSpPr txBox="1"/>
          <p:nvPr>
            <p:ph idx="1" type="subTitle"/>
          </p:nvPr>
        </p:nvSpPr>
        <p:spPr>
          <a:xfrm>
            <a:off x="711025" y="1881775"/>
            <a:ext cx="3488400" cy="3018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Char char="●"/>
            </a:pPr>
            <a:r>
              <a:rPr lang="en">
                <a:solidFill>
                  <a:srgbClr val="434343"/>
                </a:solidFill>
              </a:rPr>
              <a:t>Train our new model using new features from feature selection.</a:t>
            </a:r>
            <a:endParaRPr>
              <a:solidFill>
                <a:srgbClr val="434343"/>
              </a:solidFill>
            </a:endParaRPr>
          </a:p>
          <a:p>
            <a:pPr indent="-330200" lvl="0" marL="457200" rtl="0" algn="l">
              <a:lnSpc>
                <a:spcPct val="150000"/>
              </a:lnSpc>
              <a:spcBef>
                <a:spcPts val="0"/>
              </a:spcBef>
              <a:spcAft>
                <a:spcPts val="0"/>
              </a:spcAft>
              <a:buClr>
                <a:srgbClr val="434343"/>
              </a:buClr>
              <a:buSzPts val="1600"/>
              <a:buChar char="●"/>
            </a:pPr>
            <a:r>
              <a:rPr lang="en">
                <a:solidFill>
                  <a:srgbClr val="434343"/>
                </a:solidFill>
              </a:rPr>
              <a:t>The </a:t>
            </a:r>
            <a:r>
              <a:rPr lang="en">
                <a:solidFill>
                  <a:srgbClr val="434343"/>
                </a:solidFill>
              </a:rPr>
              <a:t>highest</a:t>
            </a:r>
            <a:r>
              <a:rPr lang="en">
                <a:solidFill>
                  <a:srgbClr val="434343"/>
                </a:solidFill>
              </a:rPr>
              <a:t> validation accuracy score reached 97.12%!!! (XgBoost)</a:t>
            </a:r>
            <a:endParaRPr>
              <a:solidFill>
                <a:srgbClr val="434343"/>
              </a:solidFill>
            </a:endParaRPr>
          </a:p>
          <a:p>
            <a:pPr indent="0" lvl="0" marL="0" rtl="0" algn="l">
              <a:lnSpc>
                <a:spcPct val="150000"/>
              </a:lnSpc>
              <a:spcBef>
                <a:spcPts val="0"/>
              </a:spcBef>
              <a:spcAft>
                <a:spcPts val="0"/>
              </a:spcAft>
              <a:buNone/>
            </a:pPr>
            <a:r>
              <a:t/>
            </a:r>
            <a:endParaRPr>
              <a:solidFill>
                <a:srgbClr val="434343"/>
              </a:solidFill>
            </a:endParaRPr>
          </a:p>
          <a:p>
            <a:pPr indent="0" lvl="0" marL="0" rtl="0" algn="l">
              <a:lnSpc>
                <a:spcPct val="150000"/>
              </a:lnSpc>
              <a:spcBef>
                <a:spcPts val="0"/>
              </a:spcBef>
              <a:spcAft>
                <a:spcPts val="0"/>
              </a:spcAft>
              <a:buNone/>
            </a:pPr>
            <a:r>
              <a:t/>
            </a:r>
            <a:endParaRPr>
              <a:solidFill>
                <a:srgbClr val="434343"/>
              </a:solidFill>
            </a:endParaRPr>
          </a:p>
        </p:txBody>
      </p:sp>
      <p:pic>
        <p:nvPicPr>
          <p:cNvPr id="532" name="Google Shape;532;p45"/>
          <p:cNvPicPr preferRelativeResize="0"/>
          <p:nvPr/>
        </p:nvPicPr>
        <p:blipFill>
          <a:blip r:embed="rId3">
            <a:alphaModFix/>
          </a:blip>
          <a:stretch>
            <a:fillRect/>
          </a:stretch>
        </p:blipFill>
        <p:spPr>
          <a:xfrm>
            <a:off x="4816175" y="1393374"/>
            <a:ext cx="3879275" cy="3229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6"/>
          <p:cNvSpPr txBox="1"/>
          <p:nvPr>
            <p:ph type="ctrTitle"/>
          </p:nvPr>
        </p:nvSpPr>
        <p:spPr>
          <a:xfrm>
            <a:off x="594125" y="367225"/>
            <a:ext cx="3795600" cy="1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Simulation</a:t>
            </a:r>
            <a:endParaRPr sz="3900"/>
          </a:p>
        </p:txBody>
      </p:sp>
      <p:sp>
        <p:nvSpPr>
          <p:cNvPr id="538" name="Google Shape;538;p46"/>
          <p:cNvSpPr txBox="1"/>
          <p:nvPr>
            <p:ph idx="1" type="subTitle"/>
          </p:nvPr>
        </p:nvSpPr>
        <p:spPr>
          <a:xfrm>
            <a:off x="3912150" y="276350"/>
            <a:ext cx="4578300" cy="120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434343"/>
              </a:buClr>
              <a:buSzPts val="1600"/>
              <a:buChar char="●"/>
            </a:pPr>
            <a:r>
              <a:rPr lang="en">
                <a:solidFill>
                  <a:srgbClr val="434343"/>
                </a:solidFill>
              </a:rPr>
              <a:t>Assume 10 users have finished the questionnaire. </a:t>
            </a:r>
            <a:r>
              <a:rPr lang="en">
                <a:solidFill>
                  <a:srgbClr val="434343"/>
                </a:solidFill>
              </a:rPr>
              <a:t>Let’s see what the model predict</a:t>
            </a:r>
            <a:endParaRPr>
              <a:solidFill>
                <a:srgbClr val="434343"/>
              </a:solidFill>
            </a:endParaRPr>
          </a:p>
        </p:txBody>
      </p:sp>
      <p:pic>
        <p:nvPicPr>
          <p:cNvPr id="539" name="Google Shape;539;p46"/>
          <p:cNvPicPr preferRelativeResize="0"/>
          <p:nvPr/>
        </p:nvPicPr>
        <p:blipFill>
          <a:blip r:embed="rId3">
            <a:alphaModFix/>
          </a:blip>
          <a:stretch>
            <a:fillRect/>
          </a:stretch>
        </p:blipFill>
        <p:spPr>
          <a:xfrm>
            <a:off x="1049475" y="1242600"/>
            <a:ext cx="7045051" cy="2546149"/>
          </a:xfrm>
          <a:prstGeom prst="rect">
            <a:avLst/>
          </a:prstGeom>
          <a:noFill/>
          <a:ln>
            <a:noFill/>
          </a:ln>
        </p:spPr>
      </p:pic>
      <p:pic>
        <p:nvPicPr>
          <p:cNvPr id="540" name="Google Shape;540;p46"/>
          <p:cNvPicPr preferRelativeResize="0"/>
          <p:nvPr/>
        </p:nvPicPr>
        <p:blipFill>
          <a:blip r:embed="rId4">
            <a:alphaModFix/>
          </a:blip>
          <a:stretch>
            <a:fillRect/>
          </a:stretch>
        </p:blipFill>
        <p:spPr>
          <a:xfrm>
            <a:off x="4662925" y="3788750"/>
            <a:ext cx="3431599" cy="812750"/>
          </a:xfrm>
          <a:prstGeom prst="rect">
            <a:avLst/>
          </a:prstGeom>
          <a:noFill/>
          <a:ln>
            <a:noFill/>
          </a:ln>
        </p:spPr>
      </p:pic>
      <p:sp>
        <p:nvSpPr>
          <p:cNvPr id="541" name="Google Shape;541;p46"/>
          <p:cNvSpPr txBox="1"/>
          <p:nvPr>
            <p:ph idx="1" type="subTitle"/>
          </p:nvPr>
        </p:nvSpPr>
        <p:spPr>
          <a:xfrm>
            <a:off x="471900" y="3954700"/>
            <a:ext cx="3795600" cy="646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434343"/>
              </a:buClr>
              <a:buSzPts val="1600"/>
              <a:buChar char="●"/>
            </a:pPr>
            <a:r>
              <a:rPr lang="en">
                <a:solidFill>
                  <a:srgbClr val="434343"/>
                </a:solidFill>
              </a:rPr>
              <a:t>Predicting the result </a:t>
            </a:r>
            <a:endParaRPr>
              <a:solidFill>
                <a:srgbClr val="434343"/>
              </a:solidFill>
            </a:endParaRPr>
          </a:p>
        </p:txBody>
      </p:sp>
      <p:cxnSp>
        <p:nvCxnSpPr>
          <p:cNvPr id="542" name="Google Shape;542;p46"/>
          <p:cNvCxnSpPr/>
          <p:nvPr/>
        </p:nvCxnSpPr>
        <p:spPr>
          <a:xfrm flipH="1" rot="10800000">
            <a:off x="3164025" y="4161550"/>
            <a:ext cx="1356000" cy="15600"/>
          </a:xfrm>
          <a:prstGeom prst="straightConnector1">
            <a:avLst/>
          </a:prstGeom>
          <a:noFill/>
          <a:ln cap="flat" cmpd="sng" w="76200">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7"/>
          <p:cNvSpPr txBox="1"/>
          <p:nvPr>
            <p:ph type="title"/>
          </p:nvPr>
        </p:nvSpPr>
        <p:spPr>
          <a:xfrm>
            <a:off x="2957400" y="597550"/>
            <a:ext cx="3229200" cy="9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Part III</a:t>
            </a:r>
            <a:endParaRPr sz="3600"/>
          </a:p>
        </p:txBody>
      </p:sp>
      <p:sp>
        <p:nvSpPr>
          <p:cNvPr id="548" name="Google Shape;548;p47"/>
          <p:cNvSpPr txBox="1"/>
          <p:nvPr>
            <p:ph idx="17" type="title"/>
          </p:nvPr>
        </p:nvSpPr>
        <p:spPr>
          <a:xfrm rot="-5400000">
            <a:off x="7298200" y="3551975"/>
            <a:ext cx="1998000" cy="29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PIC 16B - Final</a:t>
            </a:r>
            <a:r>
              <a:rPr lang="en"/>
              <a:t> </a:t>
            </a:r>
            <a:r>
              <a:rPr lang="en"/>
              <a:t>P</a:t>
            </a:r>
            <a:r>
              <a:rPr lang="en"/>
              <a:t>r</a:t>
            </a:r>
            <a:r>
              <a:rPr lang="en"/>
              <a:t>oject</a:t>
            </a:r>
            <a:endParaRPr/>
          </a:p>
        </p:txBody>
      </p:sp>
      <p:sp>
        <p:nvSpPr>
          <p:cNvPr id="549" name="Google Shape;549;p47"/>
          <p:cNvSpPr txBox="1"/>
          <p:nvPr>
            <p:ph type="title"/>
          </p:nvPr>
        </p:nvSpPr>
        <p:spPr>
          <a:xfrm>
            <a:off x="2271000" y="2049975"/>
            <a:ext cx="4602000" cy="16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Web Development</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8"/>
          <p:cNvSpPr txBox="1"/>
          <p:nvPr>
            <p:ph idx="17" type="title"/>
          </p:nvPr>
        </p:nvSpPr>
        <p:spPr>
          <a:xfrm rot="-5400000">
            <a:off x="7298200" y="3551975"/>
            <a:ext cx="1998000" cy="29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PIC 16B - Final Project</a:t>
            </a:r>
            <a:endParaRPr/>
          </a:p>
        </p:txBody>
      </p:sp>
      <p:sp>
        <p:nvSpPr>
          <p:cNvPr id="555" name="Google Shape;555;p48"/>
          <p:cNvSpPr txBox="1"/>
          <p:nvPr/>
        </p:nvSpPr>
        <p:spPr>
          <a:xfrm>
            <a:off x="1015200" y="1815275"/>
            <a:ext cx="71136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rgbClr val="434343"/>
              </a:buClr>
              <a:buSzPts val="1600"/>
              <a:buFont typeface="Manrope Medium"/>
              <a:buChar char="●"/>
            </a:pPr>
            <a:r>
              <a:rPr lang="en" sz="1600">
                <a:solidFill>
                  <a:srgbClr val="434343"/>
                </a:solidFill>
                <a:latin typeface="Manrope Medium"/>
                <a:ea typeface="Manrope Medium"/>
                <a:cs typeface="Manrope Medium"/>
                <a:sym typeface="Manrope Medium"/>
              </a:rPr>
              <a:t>1. Initialize Flask Webapp Environment</a:t>
            </a:r>
            <a:endParaRPr sz="1600">
              <a:solidFill>
                <a:srgbClr val="434343"/>
              </a:solidFill>
              <a:latin typeface="Manrope Medium"/>
              <a:ea typeface="Manrope Medium"/>
              <a:cs typeface="Manrope Medium"/>
              <a:sym typeface="Manrope Medium"/>
            </a:endParaRPr>
          </a:p>
          <a:p>
            <a:pPr indent="-330200" lvl="0" marL="457200" rtl="0" algn="l">
              <a:lnSpc>
                <a:spcPct val="200000"/>
              </a:lnSpc>
              <a:spcBef>
                <a:spcPts val="0"/>
              </a:spcBef>
              <a:spcAft>
                <a:spcPts val="0"/>
              </a:spcAft>
              <a:buClr>
                <a:srgbClr val="434343"/>
              </a:buClr>
              <a:buSzPts val="1600"/>
              <a:buFont typeface="Manrope Medium"/>
              <a:buChar char="●"/>
            </a:pPr>
            <a:r>
              <a:rPr lang="en" sz="1600">
                <a:solidFill>
                  <a:srgbClr val="434343"/>
                </a:solidFill>
                <a:latin typeface="Manrope Medium"/>
                <a:ea typeface="Manrope Medium"/>
                <a:cs typeface="Manrope Medium"/>
                <a:sym typeface="Manrope Medium"/>
              </a:rPr>
              <a:t>2. Create Web page templates (Base, Submit, View)</a:t>
            </a:r>
            <a:endParaRPr sz="1600">
              <a:solidFill>
                <a:srgbClr val="434343"/>
              </a:solidFill>
              <a:latin typeface="Manrope Medium"/>
              <a:ea typeface="Manrope Medium"/>
              <a:cs typeface="Manrope Medium"/>
              <a:sym typeface="Manrope Medium"/>
            </a:endParaRPr>
          </a:p>
          <a:p>
            <a:pPr indent="-330200" lvl="0" marL="457200" rtl="0" algn="l">
              <a:lnSpc>
                <a:spcPct val="200000"/>
              </a:lnSpc>
              <a:spcBef>
                <a:spcPts val="0"/>
              </a:spcBef>
              <a:spcAft>
                <a:spcPts val="0"/>
              </a:spcAft>
              <a:buClr>
                <a:srgbClr val="434343"/>
              </a:buClr>
              <a:buSzPts val="1600"/>
              <a:buFont typeface="Manrope Medium"/>
              <a:buChar char="●"/>
            </a:pPr>
            <a:r>
              <a:rPr lang="en" sz="1600">
                <a:solidFill>
                  <a:srgbClr val="434343"/>
                </a:solidFill>
                <a:latin typeface="Manrope Medium"/>
                <a:ea typeface="Manrope Medium"/>
                <a:cs typeface="Manrope Medium"/>
                <a:sym typeface="Manrope Medium"/>
              </a:rPr>
              <a:t>3. Database to store the information and results</a:t>
            </a:r>
            <a:endParaRPr sz="1600">
              <a:solidFill>
                <a:srgbClr val="434343"/>
              </a:solidFill>
              <a:latin typeface="Manrope Medium"/>
              <a:ea typeface="Manrope Medium"/>
              <a:cs typeface="Manrope Medium"/>
              <a:sym typeface="Manrope Medium"/>
            </a:endParaRPr>
          </a:p>
          <a:p>
            <a:pPr indent="-330200" lvl="0" marL="457200" rtl="0" algn="l">
              <a:lnSpc>
                <a:spcPct val="200000"/>
              </a:lnSpc>
              <a:spcBef>
                <a:spcPts val="0"/>
              </a:spcBef>
              <a:spcAft>
                <a:spcPts val="0"/>
              </a:spcAft>
              <a:buClr>
                <a:srgbClr val="434343"/>
              </a:buClr>
              <a:buSzPts val="1600"/>
              <a:buFont typeface="Manrope Medium"/>
              <a:buChar char="●"/>
            </a:pPr>
            <a:r>
              <a:rPr lang="en" sz="1600">
                <a:solidFill>
                  <a:srgbClr val="434343"/>
                </a:solidFill>
                <a:latin typeface="Manrope Medium"/>
                <a:ea typeface="Manrope Medium"/>
                <a:cs typeface="Manrope Medium"/>
                <a:sym typeface="Manrope Medium"/>
              </a:rPr>
              <a:t>4. CSS Stylesheet</a:t>
            </a:r>
            <a:endParaRPr sz="1600">
              <a:solidFill>
                <a:srgbClr val="434343"/>
              </a:solidFill>
              <a:latin typeface="Manrope Medium"/>
              <a:ea typeface="Manrope Medium"/>
              <a:cs typeface="Manrope Medium"/>
              <a:sym typeface="Manrope Medium"/>
            </a:endParaRPr>
          </a:p>
        </p:txBody>
      </p:sp>
      <p:sp>
        <p:nvSpPr>
          <p:cNvPr id="556" name="Google Shape;556;p48"/>
          <p:cNvSpPr txBox="1"/>
          <p:nvPr>
            <p:ph type="title"/>
          </p:nvPr>
        </p:nvSpPr>
        <p:spPr>
          <a:xfrm>
            <a:off x="692850" y="379525"/>
            <a:ext cx="3772500" cy="9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Flask Webapp</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9"/>
          <p:cNvSpPr txBox="1"/>
          <p:nvPr>
            <p:ph idx="3" type="ctrTitle"/>
          </p:nvPr>
        </p:nvSpPr>
        <p:spPr>
          <a:xfrm>
            <a:off x="699900" y="436250"/>
            <a:ext cx="3789600" cy="15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web app look like?</a:t>
            </a:r>
            <a:endParaRPr/>
          </a:p>
        </p:txBody>
      </p:sp>
      <p:pic>
        <p:nvPicPr>
          <p:cNvPr id="562" name="Google Shape;562;p49"/>
          <p:cNvPicPr preferRelativeResize="0"/>
          <p:nvPr/>
        </p:nvPicPr>
        <p:blipFill>
          <a:blip r:embed="rId3">
            <a:alphaModFix/>
          </a:blip>
          <a:stretch>
            <a:fillRect/>
          </a:stretch>
        </p:blipFill>
        <p:spPr>
          <a:xfrm>
            <a:off x="4574075" y="376200"/>
            <a:ext cx="4231499" cy="4279698"/>
          </a:xfrm>
          <a:prstGeom prst="rect">
            <a:avLst/>
          </a:prstGeom>
          <a:noFill/>
          <a:ln>
            <a:noFill/>
          </a:ln>
        </p:spPr>
      </p:pic>
      <p:sp>
        <p:nvSpPr>
          <p:cNvPr id="563" name="Google Shape;563;p49"/>
          <p:cNvSpPr txBox="1"/>
          <p:nvPr/>
        </p:nvSpPr>
        <p:spPr>
          <a:xfrm>
            <a:off x="699900" y="26960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24292F"/>
                </a:solidFill>
                <a:latin typeface="Space Grotesk"/>
                <a:ea typeface="Space Grotesk"/>
                <a:cs typeface="Space Grotesk"/>
                <a:sym typeface="Space Grotesk"/>
              </a:rPr>
              <a:t>base.html</a:t>
            </a:r>
            <a:endParaRPr b="1" sz="3600">
              <a:solidFill>
                <a:srgbClr val="24292F"/>
              </a:solidFill>
              <a:latin typeface="Space Grotesk"/>
              <a:ea typeface="Space Grotesk"/>
              <a:cs typeface="Space Grotesk"/>
              <a:sym typeface="Space Grotes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0"/>
          <p:cNvSpPr txBox="1"/>
          <p:nvPr>
            <p:ph idx="3" type="ctrTitle"/>
          </p:nvPr>
        </p:nvSpPr>
        <p:spPr>
          <a:xfrm>
            <a:off x="699900" y="436250"/>
            <a:ext cx="3789600" cy="15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web app look like?</a:t>
            </a:r>
            <a:endParaRPr/>
          </a:p>
        </p:txBody>
      </p:sp>
      <p:sp>
        <p:nvSpPr>
          <p:cNvPr id="569" name="Google Shape;569;p50"/>
          <p:cNvSpPr txBox="1"/>
          <p:nvPr/>
        </p:nvSpPr>
        <p:spPr>
          <a:xfrm>
            <a:off x="699900" y="278210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24292F"/>
                </a:solidFill>
                <a:latin typeface="Space Grotesk"/>
                <a:ea typeface="Space Grotesk"/>
                <a:cs typeface="Space Grotesk"/>
                <a:sym typeface="Space Grotesk"/>
              </a:rPr>
              <a:t>submit</a:t>
            </a:r>
            <a:r>
              <a:rPr b="1" lang="en" sz="3600">
                <a:solidFill>
                  <a:srgbClr val="24292F"/>
                </a:solidFill>
                <a:latin typeface="Space Grotesk"/>
                <a:ea typeface="Space Grotesk"/>
                <a:cs typeface="Space Grotesk"/>
                <a:sym typeface="Space Grotesk"/>
              </a:rPr>
              <a:t>.html</a:t>
            </a:r>
            <a:endParaRPr b="1" sz="3600">
              <a:solidFill>
                <a:srgbClr val="24292F"/>
              </a:solidFill>
              <a:latin typeface="Space Grotesk"/>
              <a:ea typeface="Space Grotesk"/>
              <a:cs typeface="Space Grotesk"/>
              <a:sym typeface="Space Grotesk"/>
            </a:endParaRPr>
          </a:p>
        </p:txBody>
      </p:sp>
      <p:pic>
        <p:nvPicPr>
          <p:cNvPr id="570" name="Google Shape;570;p50"/>
          <p:cNvPicPr preferRelativeResize="0"/>
          <p:nvPr/>
        </p:nvPicPr>
        <p:blipFill>
          <a:blip r:embed="rId3">
            <a:alphaModFix/>
          </a:blip>
          <a:stretch>
            <a:fillRect/>
          </a:stretch>
        </p:blipFill>
        <p:spPr>
          <a:xfrm>
            <a:off x="4613798" y="492350"/>
            <a:ext cx="4133324" cy="415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1"/>
          <p:cNvSpPr txBox="1"/>
          <p:nvPr>
            <p:ph idx="3" type="ctrTitle"/>
          </p:nvPr>
        </p:nvSpPr>
        <p:spPr>
          <a:xfrm>
            <a:off x="699900" y="436250"/>
            <a:ext cx="3789600" cy="15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web app look like?</a:t>
            </a:r>
            <a:endParaRPr/>
          </a:p>
        </p:txBody>
      </p:sp>
      <p:sp>
        <p:nvSpPr>
          <p:cNvPr id="576" name="Google Shape;576;p51"/>
          <p:cNvSpPr txBox="1"/>
          <p:nvPr/>
        </p:nvSpPr>
        <p:spPr>
          <a:xfrm>
            <a:off x="699900" y="278210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24292F"/>
                </a:solidFill>
                <a:latin typeface="Space Grotesk"/>
                <a:ea typeface="Space Grotesk"/>
                <a:cs typeface="Space Grotesk"/>
                <a:sym typeface="Space Grotesk"/>
              </a:rPr>
              <a:t>view</a:t>
            </a:r>
            <a:r>
              <a:rPr b="1" lang="en" sz="3600">
                <a:solidFill>
                  <a:srgbClr val="24292F"/>
                </a:solidFill>
                <a:latin typeface="Space Grotesk"/>
                <a:ea typeface="Space Grotesk"/>
                <a:cs typeface="Space Grotesk"/>
                <a:sym typeface="Space Grotesk"/>
              </a:rPr>
              <a:t>.html</a:t>
            </a:r>
            <a:endParaRPr b="1" sz="3600">
              <a:solidFill>
                <a:srgbClr val="24292F"/>
              </a:solidFill>
              <a:latin typeface="Space Grotesk"/>
              <a:ea typeface="Space Grotesk"/>
              <a:cs typeface="Space Grotesk"/>
              <a:sym typeface="Space Grotesk"/>
            </a:endParaRPr>
          </a:p>
        </p:txBody>
      </p:sp>
      <p:pic>
        <p:nvPicPr>
          <p:cNvPr id="577" name="Google Shape;577;p51"/>
          <p:cNvPicPr preferRelativeResize="0"/>
          <p:nvPr/>
        </p:nvPicPr>
        <p:blipFill>
          <a:blip r:embed="rId3">
            <a:alphaModFix/>
          </a:blip>
          <a:stretch>
            <a:fillRect/>
          </a:stretch>
        </p:blipFill>
        <p:spPr>
          <a:xfrm>
            <a:off x="4277600" y="518175"/>
            <a:ext cx="4632701" cy="4300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2"/>
          <p:cNvSpPr txBox="1"/>
          <p:nvPr>
            <p:ph idx="3" type="ctrTitle"/>
          </p:nvPr>
        </p:nvSpPr>
        <p:spPr>
          <a:xfrm>
            <a:off x="699900" y="436250"/>
            <a:ext cx="3580500" cy="11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a:t>
            </a:r>
            <a:endParaRPr/>
          </a:p>
        </p:txBody>
      </p:sp>
      <p:sp>
        <p:nvSpPr>
          <p:cNvPr id="583" name="Google Shape;583;p52"/>
          <p:cNvSpPr txBox="1"/>
          <p:nvPr/>
        </p:nvSpPr>
        <p:spPr>
          <a:xfrm>
            <a:off x="789000" y="1617450"/>
            <a:ext cx="7566000" cy="24012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rgbClr val="434343"/>
              </a:buClr>
              <a:buSzPts val="1600"/>
              <a:buFont typeface="Manrope Medium"/>
              <a:buChar char="●"/>
            </a:pPr>
            <a:r>
              <a:rPr lang="en" sz="1600"/>
              <a:t>The accuracy of machine learning predictions usually depends on the accuracy of the data it uses to learn. Early symptoms of diabetes vary from person to person and may be different for each individual, so we highly recommended that anyone who feels abnormal go to the hospital immediately for a more specialized examination.</a:t>
            </a:r>
            <a:endParaRPr sz="1600">
              <a:solidFill>
                <a:srgbClr val="434343"/>
              </a:solidFill>
              <a:latin typeface="Manrope Medium"/>
              <a:ea typeface="Manrope Medium"/>
              <a:cs typeface="Manrope Medium"/>
              <a:sym typeface="Manrope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3"/>
          <p:cNvSpPr txBox="1"/>
          <p:nvPr>
            <p:ph idx="3" type="ctrTitle"/>
          </p:nvPr>
        </p:nvSpPr>
        <p:spPr>
          <a:xfrm>
            <a:off x="699900" y="436250"/>
            <a:ext cx="3580500" cy="11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589" name="Google Shape;589;p53"/>
          <p:cNvSpPr txBox="1"/>
          <p:nvPr/>
        </p:nvSpPr>
        <p:spPr>
          <a:xfrm>
            <a:off x="791325" y="1316175"/>
            <a:ext cx="64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0" name="Google Shape;590;p53"/>
          <p:cNvSpPr txBox="1"/>
          <p:nvPr/>
        </p:nvSpPr>
        <p:spPr>
          <a:xfrm>
            <a:off x="692100" y="1219250"/>
            <a:ext cx="77598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b="1" lang="en" sz="1500"/>
              <a:t>Data Set: </a:t>
            </a:r>
            <a:endParaRPr b="1" sz="1500"/>
          </a:p>
          <a:p>
            <a:pPr indent="0" lvl="0" marL="457200" rtl="0" algn="l">
              <a:spcBef>
                <a:spcPts val="0"/>
              </a:spcBef>
              <a:spcAft>
                <a:spcPts val="0"/>
              </a:spcAft>
              <a:buNone/>
            </a:pPr>
            <a:r>
              <a:rPr lang="en" sz="1500"/>
              <a:t>Early stage diabetes risk prediction dataset from UCI Machine Learning Repository (</a:t>
            </a:r>
            <a:r>
              <a:rPr lang="en" sz="1500" u="sng">
                <a:solidFill>
                  <a:schemeClr val="hlink"/>
                </a:solidFill>
                <a:hlinkClick r:id="rId3"/>
              </a:rPr>
              <a:t>https://archive.ics.uci.edu/ml/datasets/Early+stage+diabetes+risk+prediction+dataset.#</a:t>
            </a:r>
            <a:r>
              <a:rPr lang="en" sz="1500"/>
              <a:t>)</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What is Diabetes? (</a:t>
            </a:r>
            <a:r>
              <a:rPr lang="en" sz="1500" u="sng">
                <a:solidFill>
                  <a:schemeClr val="hlink"/>
                </a:solidFill>
                <a:hlinkClick r:id="rId4"/>
              </a:rPr>
              <a:t>https://www.cdc.gov/diabetes/basics/diabetes.html</a:t>
            </a: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4"/>
          <p:cNvSpPr txBox="1"/>
          <p:nvPr>
            <p:ph idx="3" type="ctrTitle"/>
          </p:nvPr>
        </p:nvSpPr>
        <p:spPr>
          <a:xfrm>
            <a:off x="1470600" y="1308000"/>
            <a:ext cx="6202800" cy="25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600"/>
              <a:t>Thank you!</a:t>
            </a:r>
            <a:endParaRPr sz="7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txBox="1"/>
          <p:nvPr>
            <p:ph idx="3" type="ctrTitle"/>
          </p:nvPr>
        </p:nvSpPr>
        <p:spPr>
          <a:xfrm>
            <a:off x="699900" y="436250"/>
            <a:ext cx="3580500" cy="11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63" name="Google Shape;463;p37"/>
          <p:cNvSpPr txBox="1"/>
          <p:nvPr>
            <p:ph idx="17" type="title"/>
          </p:nvPr>
        </p:nvSpPr>
        <p:spPr>
          <a:xfrm rot="-5400000">
            <a:off x="7298200" y="3551975"/>
            <a:ext cx="1998000" cy="29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PIC 16B - Final Project</a:t>
            </a:r>
            <a:endParaRPr/>
          </a:p>
        </p:txBody>
      </p:sp>
      <p:sp>
        <p:nvSpPr>
          <p:cNvPr id="464" name="Google Shape;464;p37"/>
          <p:cNvSpPr txBox="1"/>
          <p:nvPr>
            <p:ph idx="2" type="title"/>
          </p:nvPr>
        </p:nvSpPr>
        <p:spPr>
          <a:xfrm>
            <a:off x="699900" y="1673850"/>
            <a:ext cx="7369200" cy="2923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34343"/>
              </a:buClr>
              <a:buSzPts val="2000"/>
              <a:buFont typeface="Space Grotesk Medium"/>
              <a:buChar char="●"/>
            </a:pPr>
            <a:r>
              <a:rPr b="0" lang="en">
                <a:solidFill>
                  <a:srgbClr val="434343"/>
                </a:solidFill>
                <a:latin typeface="Space Grotesk Medium"/>
                <a:ea typeface="Space Grotesk Medium"/>
                <a:cs typeface="Space Grotesk Medium"/>
                <a:sym typeface="Space Grotesk Medium"/>
              </a:rPr>
              <a:t>1. </a:t>
            </a:r>
            <a:r>
              <a:rPr b="0" lang="en">
                <a:solidFill>
                  <a:srgbClr val="434343"/>
                </a:solidFill>
                <a:latin typeface="Space Grotesk Medium"/>
                <a:ea typeface="Space Grotesk Medium"/>
                <a:cs typeface="Space Grotesk Medium"/>
                <a:sym typeface="Space Grotesk Medium"/>
              </a:rPr>
              <a:t>Introduction</a:t>
            </a:r>
            <a:endParaRPr b="0">
              <a:solidFill>
                <a:srgbClr val="434343"/>
              </a:solidFill>
              <a:latin typeface="Space Grotesk Medium"/>
              <a:ea typeface="Space Grotesk Medium"/>
              <a:cs typeface="Space Grotesk Medium"/>
              <a:sym typeface="Space Grotesk Medium"/>
            </a:endParaRPr>
          </a:p>
          <a:p>
            <a:pPr indent="-355600" lvl="0" marL="457200" rtl="0" algn="l">
              <a:lnSpc>
                <a:spcPct val="150000"/>
              </a:lnSpc>
              <a:spcBef>
                <a:spcPts val="0"/>
              </a:spcBef>
              <a:spcAft>
                <a:spcPts val="0"/>
              </a:spcAft>
              <a:buClr>
                <a:srgbClr val="434343"/>
              </a:buClr>
              <a:buSzPts val="2000"/>
              <a:buFont typeface="Space Grotesk Medium"/>
              <a:buChar char="●"/>
            </a:pPr>
            <a:r>
              <a:rPr b="0" lang="en">
                <a:solidFill>
                  <a:srgbClr val="434343"/>
                </a:solidFill>
                <a:latin typeface="Space Grotesk Medium"/>
                <a:ea typeface="Space Grotesk Medium"/>
                <a:cs typeface="Space Grotesk Medium"/>
                <a:sym typeface="Space Grotesk Medium"/>
              </a:rPr>
              <a:t>2. </a:t>
            </a:r>
            <a:r>
              <a:rPr b="0" lang="en">
                <a:solidFill>
                  <a:srgbClr val="434343"/>
                </a:solidFill>
                <a:latin typeface="Space Grotesk Medium"/>
                <a:ea typeface="Space Grotesk Medium"/>
                <a:cs typeface="Space Grotesk Medium"/>
                <a:sym typeface="Space Grotesk Medium"/>
              </a:rPr>
              <a:t>Machine Learning (Yiran Liu)</a:t>
            </a:r>
            <a:endParaRPr b="0">
              <a:solidFill>
                <a:srgbClr val="434343"/>
              </a:solidFill>
              <a:latin typeface="Space Grotesk Medium"/>
              <a:ea typeface="Space Grotesk Medium"/>
              <a:cs typeface="Space Grotesk Medium"/>
              <a:sym typeface="Space Grotesk Medium"/>
            </a:endParaRPr>
          </a:p>
          <a:p>
            <a:pPr indent="-355600" lvl="0" marL="457200" rtl="0" algn="l">
              <a:lnSpc>
                <a:spcPct val="150000"/>
              </a:lnSpc>
              <a:spcBef>
                <a:spcPts val="0"/>
              </a:spcBef>
              <a:spcAft>
                <a:spcPts val="0"/>
              </a:spcAft>
              <a:buClr>
                <a:srgbClr val="434343"/>
              </a:buClr>
              <a:buSzPts val="2000"/>
              <a:buFont typeface="Space Grotesk Medium"/>
              <a:buChar char="●"/>
            </a:pPr>
            <a:r>
              <a:rPr b="0" lang="en">
                <a:solidFill>
                  <a:srgbClr val="434343"/>
                </a:solidFill>
                <a:latin typeface="Space Grotesk Medium"/>
                <a:ea typeface="Space Grotesk Medium"/>
                <a:cs typeface="Space Grotesk Medium"/>
                <a:sym typeface="Space Grotesk Medium"/>
              </a:rPr>
              <a:t>3. Webapp Development (Jiyuan &amp; Zhuofan)</a:t>
            </a:r>
            <a:endParaRPr b="0">
              <a:solidFill>
                <a:srgbClr val="434343"/>
              </a:solidFill>
              <a:latin typeface="Space Grotesk Medium"/>
              <a:ea typeface="Space Grotesk Medium"/>
              <a:cs typeface="Space Grotesk Medium"/>
              <a:sym typeface="Space Grotesk Medium"/>
            </a:endParaRPr>
          </a:p>
          <a:p>
            <a:pPr indent="-355600" lvl="0" marL="457200" rtl="0" algn="l">
              <a:lnSpc>
                <a:spcPct val="150000"/>
              </a:lnSpc>
              <a:spcBef>
                <a:spcPts val="0"/>
              </a:spcBef>
              <a:spcAft>
                <a:spcPts val="0"/>
              </a:spcAft>
              <a:buClr>
                <a:srgbClr val="434343"/>
              </a:buClr>
              <a:buSzPts val="2000"/>
              <a:buFont typeface="Space Grotesk Medium"/>
              <a:buChar char="●"/>
            </a:pPr>
            <a:r>
              <a:rPr b="0" lang="en">
                <a:solidFill>
                  <a:srgbClr val="434343"/>
                </a:solidFill>
                <a:latin typeface="Space Grotesk Medium"/>
                <a:ea typeface="Space Grotesk Medium"/>
                <a:cs typeface="Space Grotesk Medium"/>
                <a:sym typeface="Space Grotesk Medium"/>
              </a:rPr>
              <a:t>4. Limitation</a:t>
            </a:r>
            <a:endParaRPr b="0">
              <a:solidFill>
                <a:srgbClr val="434343"/>
              </a:solidFill>
              <a:latin typeface="Space Grotesk Medium"/>
              <a:ea typeface="Space Grotesk Medium"/>
              <a:cs typeface="Space Grotesk Medium"/>
              <a:sym typeface="Space Grotesk Medium"/>
            </a:endParaRPr>
          </a:p>
          <a:p>
            <a:pPr indent="-355600" lvl="0" marL="457200" rtl="0" algn="l">
              <a:lnSpc>
                <a:spcPct val="150000"/>
              </a:lnSpc>
              <a:spcBef>
                <a:spcPts val="0"/>
              </a:spcBef>
              <a:spcAft>
                <a:spcPts val="0"/>
              </a:spcAft>
              <a:buClr>
                <a:srgbClr val="434343"/>
              </a:buClr>
              <a:buSzPts val="2000"/>
              <a:buFont typeface="Space Grotesk Medium"/>
              <a:buChar char="●"/>
            </a:pPr>
            <a:r>
              <a:rPr b="0" lang="en">
                <a:solidFill>
                  <a:srgbClr val="434343"/>
                </a:solidFill>
                <a:latin typeface="Space Grotesk Medium"/>
                <a:ea typeface="Space Grotesk Medium"/>
                <a:cs typeface="Space Grotesk Medium"/>
                <a:sym typeface="Space Grotesk Medium"/>
              </a:rPr>
              <a:t>5. Reference</a:t>
            </a:r>
            <a:endParaRPr b="0">
              <a:solidFill>
                <a:srgbClr val="434343"/>
              </a:solidFill>
              <a:latin typeface="Space Grotesk Medium"/>
              <a:ea typeface="Space Grotesk Medium"/>
              <a:cs typeface="Space Grotesk Medium"/>
              <a:sym typeface="Space Grotes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 of this </a:t>
            </a:r>
            <a:r>
              <a:rPr b="1" lang="en"/>
              <a:t>template</a:t>
            </a:r>
            <a:endParaRPr b="1"/>
          </a:p>
        </p:txBody>
      </p:sp>
      <p:sp>
        <p:nvSpPr>
          <p:cNvPr id="470" name="Google Shape;470;p38"/>
          <p:cNvSpPr txBox="1"/>
          <p:nvPr>
            <p:ph type="ctrTitle"/>
          </p:nvPr>
        </p:nvSpPr>
        <p:spPr>
          <a:xfrm>
            <a:off x="2781750" y="791525"/>
            <a:ext cx="3580500" cy="11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I</a:t>
            </a:r>
            <a:endParaRPr/>
          </a:p>
        </p:txBody>
      </p:sp>
      <p:sp>
        <p:nvSpPr>
          <p:cNvPr id="471" name="Google Shape;471;p38"/>
          <p:cNvSpPr txBox="1"/>
          <p:nvPr>
            <p:ph idx="4294967295" type="title"/>
          </p:nvPr>
        </p:nvSpPr>
        <p:spPr>
          <a:xfrm>
            <a:off x="6234737" y="-136454"/>
            <a:ext cx="10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.21</a:t>
            </a:r>
            <a:endParaRPr/>
          </a:p>
        </p:txBody>
      </p:sp>
      <p:sp>
        <p:nvSpPr>
          <p:cNvPr id="472" name="Google Shape;472;p38"/>
          <p:cNvSpPr txBox="1"/>
          <p:nvPr>
            <p:ph type="ctrTitle"/>
          </p:nvPr>
        </p:nvSpPr>
        <p:spPr>
          <a:xfrm>
            <a:off x="2314500" y="2486175"/>
            <a:ext cx="4515000" cy="11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Introduction</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ph idx="1" type="body"/>
          </p:nvPr>
        </p:nvSpPr>
        <p:spPr>
          <a:xfrm>
            <a:off x="699900" y="1432175"/>
            <a:ext cx="3975300" cy="307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Arial"/>
                <a:ea typeface="Arial"/>
                <a:cs typeface="Arial"/>
                <a:sym typeface="Arial"/>
              </a:rPr>
              <a:t>Diabetes is a chronic disease that occurs when the pancreas is no longer able to produce insulin or when the body cannot make full use of the insulin it produces. In this case, our body’s blood sugar will rise, which will lead to a chronic damage dysfunction of various tissues, especially the eyes, kidneys, heart, blood vessels, and nerves.</a:t>
            </a:r>
            <a:endParaRPr sz="1600">
              <a:solidFill>
                <a:srgbClr val="434343"/>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434343"/>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434343"/>
              </a:solidFill>
              <a:latin typeface="Arial"/>
              <a:ea typeface="Arial"/>
              <a:cs typeface="Arial"/>
              <a:sym typeface="Arial"/>
            </a:endParaRPr>
          </a:p>
          <a:p>
            <a:pPr indent="0" lvl="0" marL="0" rtl="0" algn="l">
              <a:lnSpc>
                <a:spcPct val="115000"/>
              </a:lnSpc>
              <a:spcBef>
                <a:spcPts val="1200"/>
              </a:spcBef>
              <a:spcAft>
                <a:spcPts val="1200"/>
              </a:spcAft>
              <a:buNone/>
            </a:pPr>
            <a:r>
              <a:t/>
            </a:r>
            <a:endParaRPr>
              <a:solidFill>
                <a:srgbClr val="434343"/>
              </a:solidFill>
            </a:endParaRPr>
          </a:p>
        </p:txBody>
      </p:sp>
      <p:sp>
        <p:nvSpPr>
          <p:cNvPr id="478" name="Google Shape;478;p39"/>
          <p:cNvSpPr txBox="1"/>
          <p:nvPr>
            <p:ph type="ctrTitle"/>
          </p:nvPr>
        </p:nvSpPr>
        <p:spPr>
          <a:xfrm>
            <a:off x="699900" y="436175"/>
            <a:ext cx="4144800" cy="8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Diabetes?</a:t>
            </a:r>
            <a:endParaRPr/>
          </a:p>
        </p:txBody>
      </p:sp>
      <p:pic>
        <p:nvPicPr>
          <p:cNvPr id="479" name="Google Shape;479;p39"/>
          <p:cNvPicPr preferRelativeResize="0"/>
          <p:nvPr/>
        </p:nvPicPr>
        <p:blipFill>
          <a:blip r:embed="rId3">
            <a:alphaModFix/>
          </a:blip>
          <a:stretch>
            <a:fillRect/>
          </a:stretch>
        </p:blipFill>
        <p:spPr>
          <a:xfrm>
            <a:off x="4888700" y="1545225"/>
            <a:ext cx="3975299" cy="2381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 of this </a:t>
            </a:r>
            <a:r>
              <a:rPr b="1" lang="en"/>
              <a:t>template</a:t>
            </a:r>
            <a:endParaRPr b="1"/>
          </a:p>
        </p:txBody>
      </p:sp>
      <p:sp>
        <p:nvSpPr>
          <p:cNvPr id="485" name="Google Shape;485;p40"/>
          <p:cNvSpPr txBox="1"/>
          <p:nvPr>
            <p:ph idx="1" type="body"/>
          </p:nvPr>
        </p:nvSpPr>
        <p:spPr>
          <a:xfrm>
            <a:off x="720000" y="1633775"/>
            <a:ext cx="6955200" cy="2625000"/>
          </a:xfrm>
          <a:prstGeom prst="rect">
            <a:avLst/>
          </a:prstGeom>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rgbClr val="434343"/>
              </a:buClr>
              <a:buSzPts val="2300"/>
              <a:buAutoNum type="arabicPeriod"/>
            </a:pPr>
            <a:r>
              <a:rPr lang="en" sz="1900">
                <a:solidFill>
                  <a:srgbClr val="434343"/>
                </a:solidFill>
              </a:rPr>
              <a:t>Purpose</a:t>
            </a:r>
            <a:endParaRPr sz="1900">
              <a:solidFill>
                <a:srgbClr val="434343"/>
              </a:solidFill>
            </a:endParaRPr>
          </a:p>
          <a:p>
            <a:pPr indent="-374650" lvl="0" marL="457200" rtl="0" algn="l">
              <a:lnSpc>
                <a:spcPct val="150000"/>
              </a:lnSpc>
              <a:spcBef>
                <a:spcPts val="0"/>
              </a:spcBef>
              <a:spcAft>
                <a:spcPts val="0"/>
              </a:spcAft>
              <a:buClr>
                <a:srgbClr val="434343"/>
              </a:buClr>
              <a:buSzPts val="2300"/>
              <a:buAutoNum type="arabicPeriod"/>
            </a:pPr>
            <a:r>
              <a:rPr lang="en" sz="1900">
                <a:solidFill>
                  <a:srgbClr val="434343"/>
                </a:solidFill>
              </a:rPr>
              <a:t>Provide Result Based On Trained Model</a:t>
            </a:r>
            <a:endParaRPr sz="1900">
              <a:solidFill>
                <a:srgbClr val="434343"/>
              </a:solidFill>
            </a:endParaRPr>
          </a:p>
          <a:p>
            <a:pPr indent="-374650" lvl="0" marL="457200" rtl="0" algn="l">
              <a:lnSpc>
                <a:spcPct val="150000"/>
              </a:lnSpc>
              <a:spcBef>
                <a:spcPts val="0"/>
              </a:spcBef>
              <a:spcAft>
                <a:spcPts val="0"/>
              </a:spcAft>
              <a:buClr>
                <a:srgbClr val="434343"/>
              </a:buClr>
              <a:buSzPts val="2300"/>
              <a:buAutoNum type="arabicPeriod"/>
            </a:pPr>
            <a:r>
              <a:rPr lang="en" sz="1900">
                <a:solidFill>
                  <a:srgbClr val="434343"/>
                </a:solidFill>
              </a:rPr>
              <a:t>Data Resources</a:t>
            </a:r>
            <a:endParaRPr sz="1900">
              <a:solidFill>
                <a:srgbClr val="434343"/>
              </a:solidFill>
            </a:endParaRPr>
          </a:p>
          <a:p>
            <a:pPr indent="-374650" lvl="0" marL="457200" rtl="0" algn="l">
              <a:lnSpc>
                <a:spcPct val="150000"/>
              </a:lnSpc>
              <a:spcBef>
                <a:spcPts val="0"/>
              </a:spcBef>
              <a:spcAft>
                <a:spcPts val="0"/>
              </a:spcAft>
              <a:buClr>
                <a:srgbClr val="434343"/>
              </a:buClr>
              <a:buSzPts val="2300"/>
              <a:buAutoNum type="arabicPeriod"/>
            </a:pPr>
            <a:r>
              <a:rPr lang="en" sz="1900">
                <a:solidFill>
                  <a:srgbClr val="434343"/>
                </a:solidFill>
              </a:rPr>
              <a:t>The Target Population: Patients and Hospital</a:t>
            </a:r>
            <a:endParaRPr sz="1900">
              <a:solidFill>
                <a:srgbClr val="434343"/>
              </a:solidFill>
            </a:endParaRPr>
          </a:p>
        </p:txBody>
      </p:sp>
      <p:sp>
        <p:nvSpPr>
          <p:cNvPr id="486" name="Google Shape;486;p40"/>
          <p:cNvSpPr txBox="1"/>
          <p:nvPr>
            <p:ph type="ctrTitle"/>
          </p:nvPr>
        </p:nvSpPr>
        <p:spPr>
          <a:xfrm>
            <a:off x="720000" y="436250"/>
            <a:ext cx="3580500" cy="11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rPr lang="en"/>
              <a:t>To The Project</a:t>
            </a:r>
            <a:endParaRPr/>
          </a:p>
        </p:txBody>
      </p:sp>
      <p:sp>
        <p:nvSpPr>
          <p:cNvPr id="487" name="Google Shape;487;p40"/>
          <p:cNvSpPr txBox="1"/>
          <p:nvPr>
            <p:ph idx="4294967295" type="title"/>
          </p:nvPr>
        </p:nvSpPr>
        <p:spPr>
          <a:xfrm>
            <a:off x="6234737" y="-136454"/>
            <a:ext cx="1049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1"/>
          <p:cNvSpPr txBox="1"/>
          <p:nvPr>
            <p:ph idx="4294967295" type="title"/>
          </p:nvPr>
        </p:nvSpPr>
        <p:spPr>
          <a:xfrm>
            <a:off x="720000" y="542757"/>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a:t>
            </a:r>
            <a:r>
              <a:rPr b="1" lang="en"/>
              <a:t>c</a:t>
            </a:r>
            <a:r>
              <a:rPr b="1" lang="en"/>
              <a:t>ontents</a:t>
            </a:r>
            <a:endParaRPr b="1"/>
          </a:p>
        </p:txBody>
      </p:sp>
      <p:sp>
        <p:nvSpPr>
          <p:cNvPr id="493" name="Google Shape;493;p41"/>
          <p:cNvSpPr txBox="1"/>
          <p:nvPr>
            <p:ph idx="3" type="ctrTitle"/>
          </p:nvPr>
        </p:nvSpPr>
        <p:spPr>
          <a:xfrm>
            <a:off x="2781750" y="542750"/>
            <a:ext cx="3580500" cy="11898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Part II</a:t>
            </a:r>
            <a:endParaRPr/>
          </a:p>
        </p:txBody>
      </p:sp>
      <p:sp>
        <p:nvSpPr>
          <p:cNvPr id="494" name="Google Shape;494;p41"/>
          <p:cNvSpPr txBox="1"/>
          <p:nvPr>
            <p:ph idx="17" type="title"/>
          </p:nvPr>
        </p:nvSpPr>
        <p:spPr>
          <a:xfrm rot="-5400000">
            <a:off x="7298200" y="3551975"/>
            <a:ext cx="1998000" cy="29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PIC 16B - Final Project</a:t>
            </a:r>
            <a:endParaRPr/>
          </a:p>
        </p:txBody>
      </p:sp>
      <p:sp>
        <p:nvSpPr>
          <p:cNvPr id="495" name="Google Shape;495;p41"/>
          <p:cNvSpPr txBox="1"/>
          <p:nvPr/>
        </p:nvSpPr>
        <p:spPr>
          <a:xfrm>
            <a:off x="2454600" y="2327600"/>
            <a:ext cx="4234800" cy="1440600"/>
          </a:xfrm>
          <a:prstGeom prst="rect">
            <a:avLst/>
          </a:prstGeom>
          <a:noFill/>
          <a:ln>
            <a:noFill/>
          </a:ln>
        </p:spPr>
        <p:txBody>
          <a:bodyPr anchorCtr="0" anchor="t" bIns="91425" lIns="91425" spcFirstLastPara="1" rIns="91425" wrap="square" tIns="91425">
            <a:spAutoFit/>
          </a:bodyPr>
          <a:lstStyle/>
          <a:p>
            <a:pPr indent="0" lvl="0" marL="0" rtl="0" algn="ctr">
              <a:lnSpc>
                <a:spcPct val="85000"/>
              </a:lnSpc>
              <a:spcBef>
                <a:spcPts val="0"/>
              </a:spcBef>
              <a:spcAft>
                <a:spcPts val="0"/>
              </a:spcAft>
              <a:buNone/>
            </a:pPr>
            <a:r>
              <a:rPr b="1" lang="en" sz="4800">
                <a:solidFill>
                  <a:schemeClr val="dk1"/>
                </a:solidFill>
                <a:latin typeface="Space Grotesk"/>
                <a:ea typeface="Space Grotesk"/>
                <a:cs typeface="Space Grotesk"/>
                <a:sym typeface="Space Grotesk"/>
              </a:rPr>
              <a:t>Machine Learning</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ph type="title"/>
          </p:nvPr>
        </p:nvSpPr>
        <p:spPr>
          <a:xfrm>
            <a:off x="1122875" y="944725"/>
            <a:ext cx="1030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01" name="Google Shape;501;p42"/>
          <p:cNvSpPr txBox="1"/>
          <p:nvPr>
            <p:ph idx="2" type="title"/>
          </p:nvPr>
        </p:nvSpPr>
        <p:spPr>
          <a:xfrm>
            <a:off x="1845696" y="1010526"/>
            <a:ext cx="2276700" cy="8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endParaRPr/>
          </a:p>
          <a:p>
            <a:pPr indent="0" lvl="0" marL="0" rtl="0" algn="l">
              <a:spcBef>
                <a:spcPts val="0"/>
              </a:spcBef>
              <a:spcAft>
                <a:spcPts val="0"/>
              </a:spcAft>
              <a:buNone/>
            </a:pPr>
            <a:r>
              <a:rPr lang="en"/>
              <a:t>Cleaning </a:t>
            </a:r>
            <a:endParaRPr/>
          </a:p>
        </p:txBody>
      </p:sp>
      <p:sp>
        <p:nvSpPr>
          <p:cNvPr id="502" name="Google Shape;502;p42"/>
          <p:cNvSpPr txBox="1"/>
          <p:nvPr>
            <p:ph idx="5" type="title"/>
          </p:nvPr>
        </p:nvSpPr>
        <p:spPr>
          <a:xfrm>
            <a:off x="1143772" y="2388390"/>
            <a:ext cx="1030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03" name="Google Shape;503;p42"/>
          <p:cNvSpPr txBox="1"/>
          <p:nvPr>
            <p:ph idx="6" type="title"/>
          </p:nvPr>
        </p:nvSpPr>
        <p:spPr>
          <a:xfrm>
            <a:off x="1937939" y="2462272"/>
            <a:ext cx="2077200" cy="8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504" name="Google Shape;504;p42"/>
          <p:cNvSpPr txBox="1"/>
          <p:nvPr>
            <p:ph idx="8" type="title"/>
          </p:nvPr>
        </p:nvSpPr>
        <p:spPr>
          <a:xfrm>
            <a:off x="5031930" y="973599"/>
            <a:ext cx="1030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05" name="Google Shape;505;p42"/>
          <p:cNvSpPr txBox="1"/>
          <p:nvPr>
            <p:ph idx="9" type="title"/>
          </p:nvPr>
        </p:nvSpPr>
        <p:spPr>
          <a:xfrm>
            <a:off x="5943917" y="1047480"/>
            <a:ext cx="2077200" cy="8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Full </a:t>
            </a:r>
            <a:endParaRPr/>
          </a:p>
          <a:p>
            <a:pPr indent="0" lvl="0" marL="0" rtl="0" algn="l">
              <a:spcBef>
                <a:spcPts val="0"/>
              </a:spcBef>
              <a:spcAft>
                <a:spcPts val="0"/>
              </a:spcAft>
              <a:buNone/>
            </a:pPr>
            <a:r>
              <a:rPr lang="en"/>
              <a:t>Model</a:t>
            </a:r>
            <a:endParaRPr/>
          </a:p>
        </p:txBody>
      </p:sp>
      <p:sp>
        <p:nvSpPr>
          <p:cNvPr id="506" name="Google Shape;506;p42"/>
          <p:cNvSpPr txBox="1"/>
          <p:nvPr>
            <p:ph idx="14" type="title"/>
          </p:nvPr>
        </p:nvSpPr>
        <p:spPr>
          <a:xfrm>
            <a:off x="5003990" y="2388390"/>
            <a:ext cx="1030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07" name="Google Shape;507;p42"/>
          <p:cNvSpPr txBox="1"/>
          <p:nvPr>
            <p:ph idx="15" type="title"/>
          </p:nvPr>
        </p:nvSpPr>
        <p:spPr>
          <a:xfrm>
            <a:off x="5881797" y="2572260"/>
            <a:ext cx="2077200" cy="6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Model</a:t>
            </a:r>
            <a:endParaRPr/>
          </a:p>
        </p:txBody>
      </p:sp>
      <p:sp>
        <p:nvSpPr>
          <p:cNvPr id="508" name="Google Shape;508;p42"/>
          <p:cNvSpPr txBox="1"/>
          <p:nvPr>
            <p:ph idx="17" type="title"/>
          </p:nvPr>
        </p:nvSpPr>
        <p:spPr>
          <a:xfrm rot="-5400000">
            <a:off x="7298200" y="3551975"/>
            <a:ext cx="1998000" cy="29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PIC 16B - Final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txBox="1"/>
          <p:nvPr>
            <p:ph type="ctrTitle"/>
          </p:nvPr>
        </p:nvSpPr>
        <p:spPr>
          <a:xfrm>
            <a:off x="711025" y="413975"/>
            <a:ext cx="2501400" cy="1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Full Model</a:t>
            </a:r>
            <a:endParaRPr sz="3900"/>
          </a:p>
        </p:txBody>
      </p:sp>
      <p:pic>
        <p:nvPicPr>
          <p:cNvPr id="514" name="Google Shape;514;p43"/>
          <p:cNvPicPr preferRelativeResize="0"/>
          <p:nvPr/>
        </p:nvPicPr>
        <p:blipFill>
          <a:blip r:embed="rId3">
            <a:alphaModFix/>
          </a:blip>
          <a:stretch>
            <a:fillRect/>
          </a:stretch>
        </p:blipFill>
        <p:spPr>
          <a:xfrm>
            <a:off x="4992950" y="1616675"/>
            <a:ext cx="3653649" cy="3086251"/>
          </a:xfrm>
          <a:prstGeom prst="rect">
            <a:avLst/>
          </a:prstGeom>
          <a:noFill/>
          <a:ln>
            <a:noFill/>
          </a:ln>
        </p:spPr>
      </p:pic>
      <p:sp>
        <p:nvSpPr>
          <p:cNvPr id="515" name="Google Shape;515;p43"/>
          <p:cNvSpPr txBox="1"/>
          <p:nvPr>
            <p:ph idx="1" type="subTitle"/>
          </p:nvPr>
        </p:nvSpPr>
        <p:spPr>
          <a:xfrm>
            <a:off x="711025" y="1881775"/>
            <a:ext cx="3488400" cy="30186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434343"/>
              </a:buClr>
              <a:buSzPts val="1600"/>
              <a:buChar char="●"/>
            </a:pPr>
            <a:r>
              <a:rPr lang="en">
                <a:solidFill>
                  <a:srgbClr val="434343"/>
                </a:solidFill>
              </a:rPr>
              <a:t>We trained our model using all features of the dataset.</a:t>
            </a:r>
            <a:endParaRPr>
              <a:solidFill>
                <a:srgbClr val="434343"/>
              </a:solidFill>
            </a:endParaRPr>
          </a:p>
          <a:p>
            <a:pPr indent="-330200" lvl="0" marL="457200" rtl="0" algn="l">
              <a:lnSpc>
                <a:spcPct val="115000"/>
              </a:lnSpc>
              <a:spcBef>
                <a:spcPts val="0"/>
              </a:spcBef>
              <a:spcAft>
                <a:spcPts val="0"/>
              </a:spcAft>
              <a:buClr>
                <a:srgbClr val="434343"/>
              </a:buClr>
              <a:buSzPts val="1600"/>
              <a:buChar char="●"/>
            </a:pPr>
            <a:r>
              <a:rPr lang="en">
                <a:solidFill>
                  <a:srgbClr val="434343"/>
                </a:solidFill>
              </a:rPr>
              <a:t>Machine Learning algorithms including:</a:t>
            </a:r>
            <a:endParaRPr>
              <a:solidFill>
                <a:srgbClr val="434343"/>
              </a:solidFill>
            </a:endParaRPr>
          </a:p>
          <a:p>
            <a:pPr indent="-330200" lvl="0" marL="914400" rtl="0" algn="l">
              <a:lnSpc>
                <a:spcPct val="115000"/>
              </a:lnSpc>
              <a:spcBef>
                <a:spcPts val="0"/>
              </a:spcBef>
              <a:spcAft>
                <a:spcPts val="0"/>
              </a:spcAft>
              <a:buClr>
                <a:srgbClr val="434343"/>
              </a:buClr>
              <a:buSzPts val="1600"/>
              <a:buChar char="-"/>
            </a:pPr>
            <a:r>
              <a:rPr lang="en">
                <a:solidFill>
                  <a:srgbClr val="434343"/>
                </a:solidFill>
              </a:rPr>
              <a:t>Random Forest</a:t>
            </a:r>
            <a:endParaRPr>
              <a:solidFill>
                <a:srgbClr val="434343"/>
              </a:solidFill>
            </a:endParaRPr>
          </a:p>
          <a:p>
            <a:pPr indent="-330200" lvl="0" marL="914400" rtl="0" algn="l">
              <a:lnSpc>
                <a:spcPct val="115000"/>
              </a:lnSpc>
              <a:spcBef>
                <a:spcPts val="0"/>
              </a:spcBef>
              <a:spcAft>
                <a:spcPts val="0"/>
              </a:spcAft>
              <a:buClr>
                <a:srgbClr val="434343"/>
              </a:buClr>
              <a:buSzPts val="1600"/>
              <a:buChar char="-"/>
            </a:pPr>
            <a:r>
              <a:rPr lang="en">
                <a:solidFill>
                  <a:srgbClr val="434343"/>
                </a:solidFill>
              </a:rPr>
              <a:t>GridSearchCV</a:t>
            </a:r>
            <a:endParaRPr>
              <a:solidFill>
                <a:srgbClr val="434343"/>
              </a:solidFill>
            </a:endParaRPr>
          </a:p>
          <a:p>
            <a:pPr indent="-330200" lvl="0" marL="914400" rtl="0" algn="l">
              <a:lnSpc>
                <a:spcPct val="115000"/>
              </a:lnSpc>
              <a:spcBef>
                <a:spcPts val="0"/>
              </a:spcBef>
              <a:spcAft>
                <a:spcPts val="0"/>
              </a:spcAft>
              <a:buClr>
                <a:srgbClr val="434343"/>
              </a:buClr>
              <a:buSzPts val="1600"/>
              <a:buChar char="-"/>
            </a:pPr>
            <a:r>
              <a:rPr lang="en">
                <a:solidFill>
                  <a:srgbClr val="434343"/>
                </a:solidFill>
              </a:rPr>
              <a:t>Logistic Regression</a:t>
            </a:r>
            <a:endParaRPr>
              <a:solidFill>
                <a:srgbClr val="434343"/>
              </a:solidFill>
            </a:endParaRPr>
          </a:p>
          <a:p>
            <a:pPr indent="-330200" lvl="0" marL="914400" rtl="0" algn="l">
              <a:lnSpc>
                <a:spcPct val="115000"/>
              </a:lnSpc>
              <a:spcBef>
                <a:spcPts val="0"/>
              </a:spcBef>
              <a:spcAft>
                <a:spcPts val="0"/>
              </a:spcAft>
              <a:buClr>
                <a:srgbClr val="434343"/>
              </a:buClr>
              <a:buSzPts val="1600"/>
              <a:buChar char="-"/>
            </a:pPr>
            <a:r>
              <a:rPr lang="en">
                <a:solidFill>
                  <a:srgbClr val="434343"/>
                </a:solidFill>
              </a:rPr>
              <a:t>XgBoost</a:t>
            </a:r>
            <a:endParaRPr>
              <a:solidFill>
                <a:srgbClr val="434343"/>
              </a:solidFill>
            </a:endParaRPr>
          </a:p>
          <a:p>
            <a:pPr indent="-330200" lvl="0" marL="914400" rtl="0" algn="l">
              <a:lnSpc>
                <a:spcPct val="115000"/>
              </a:lnSpc>
              <a:spcBef>
                <a:spcPts val="0"/>
              </a:spcBef>
              <a:spcAft>
                <a:spcPts val="0"/>
              </a:spcAft>
              <a:buClr>
                <a:srgbClr val="434343"/>
              </a:buClr>
              <a:buSzPts val="1600"/>
              <a:buChar char="-"/>
            </a:pPr>
            <a:r>
              <a:rPr lang="en">
                <a:solidFill>
                  <a:srgbClr val="434343"/>
                </a:solidFill>
              </a:rPr>
              <a:t>KNN</a:t>
            </a:r>
            <a:endParaRPr>
              <a:solidFill>
                <a:srgbClr val="434343"/>
              </a:solidFill>
            </a:endParaRPr>
          </a:p>
          <a:p>
            <a:pPr indent="-330200" lvl="0" marL="914400" rtl="0" algn="l">
              <a:lnSpc>
                <a:spcPct val="115000"/>
              </a:lnSpc>
              <a:spcBef>
                <a:spcPts val="0"/>
              </a:spcBef>
              <a:spcAft>
                <a:spcPts val="0"/>
              </a:spcAft>
              <a:buClr>
                <a:srgbClr val="434343"/>
              </a:buClr>
              <a:buSzPts val="1600"/>
              <a:buChar char="-"/>
            </a:pPr>
            <a:r>
              <a:rPr lang="en">
                <a:solidFill>
                  <a:srgbClr val="434343"/>
                </a:solidFill>
              </a:rPr>
              <a:t>Support Vector Machine</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4"/>
          <p:cNvSpPr txBox="1"/>
          <p:nvPr>
            <p:ph type="ctrTitle"/>
          </p:nvPr>
        </p:nvSpPr>
        <p:spPr>
          <a:xfrm>
            <a:off x="660700" y="217975"/>
            <a:ext cx="2501400" cy="1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Feature</a:t>
            </a:r>
            <a:endParaRPr sz="3900"/>
          </a:p>
          <a:p>
            <a:pPr indent="0" lvl="0" marL="0" rtl="0" algn="l">
              <a:spcBef>
                <a:spcPts val="0"/>
              </a:spcBef>
              <a:spcAft>
                <a:spcPts val="0"/>
              </a:spcAft>
              <a:buNone/>
            </a:pPr>
            <a:r>
              <a:rPr lang="en" sz="3900"/>
              <a:t>Selection</a:t>
            </a:r>
            <a:endParaRPr sz="3900"/>
          </a:p>
          <a:p>
            <a:pPr indent="0" lvl="0" marL="0" rtl="0" algn="l">
              <a:spcBef>
                <a:spcPts val="0"/>
              </a:spcBef>
              <a:spcAft>
                <a:spcPts val="0"/>
              </a:spcAft>
              <a:buNone/>
            </a:pPr>
            <a:r>
              <a:t/>
            </a:r>
            <a:endParaRPr sz="3900"/>
          </a:p>
        </p:txBody>
      </p:sp>
      <p:sp>
        <p:nvSpPr>
          <p:cNvPr id="521" name="Google Shape;521;p44"/>
          <p:cNvSpPr/>
          <p:nvPr/>
        </p:nvSpPr>
        <p:spPr>
          <a:xfrm>
            <a:off x="5230254" y="1084789"/>
            <a:ext cx="404056" cy="404509"/>
          </a:xfrm>
          <a:custGeom>
            <a:rect b="b" l="l" r="r" t="t"/>
            <a:pathLst>
              <a:path extrusionOk="0" h="13496" w="13482">
                <a:moveTo>
                  <a:pt x="6093" y="1"/>
                </a:moveTo>
                <a:lnTo>
                  <a:pt x="6093" y="5185"/>
                </a:lnTo>
                <a:lnTo>
                  <a:pt x="2432" y="1524"/>
                </a:lnTo>
                <a:lnTo>
                  <a:pt x="1510" y="2446"/>
                </a:lnTo>
                <a:lnTo>
                  <a:pt x="5171" y="6093"/>
                </a:lnTo>
                <a:lnTo>
                  <a:pt x="1" y="6093"/>
                </a:lnTo>
                <a:lnTo>
                  <a:pt x="1" y="7403"/>
                </a:lnTo>
                <a:lnTo>
                  <a:pt x="5171" y="7403"/>
                </a:lnTo>
                <a:lnTo>
                  <a:pt x="1510" y="11050"/>
                </a:lnTo>
                <a:lnTo>
                  <a:pt x="2432" y="11972"/>
                </a:lnTo>
                <a:lnTo>
                  <a:pt x="6093" y="8311"/>
                </a:lnTo>
                <a:lnTo>
                  <a:pt x="6093" y="13495"/>
                </a:lnTo>
                <a:lnTo>
                  <a:pt x="7389" y="13495"/>
                </a:lnTo>
                <a:lnTo>
                  <a:pt x="7389" y="8311"/>
                </a:lnTo>
                <a:lnTo>
                  <a:pt x="11050" y="11972"/>
                </a:lnTo>
                <a:lnTo>
                  <a:pt x="11959" y="11050"/>
                </a:lnTo>
                <a:lnTo>
                  <a:pt x="8311" y="7403"/>
                </a:lnTo>
                <a:lnTo>
                  <a:pt x="13482" y="7403"/>
                </a:lnTo>
                <a:lnTo>
                  <a:pt x="13482" y="6093"/>
                </a:lnTo>
                <a:lnTo>
                  <a:pt x="8311" y="6093"/>
                </a:lnTo>
                <a:lnTo>
                  <a:pt x="11959" y="2446"/>
                </a:lnTo>
                <a:lnTo>
                  <a:pt x="11050" y="1524"/>
                </a:lnTo>
                <a:lnTo>
                  <a:pt x="7389" y="5185"/>
                </a:lnTo>
                <a:lnTo>
                  <a:pt x="7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2" name="Google Shape;522;p44"/>
          <p:cNvPicPr preferRelativeResize="0"/>
          <p:nvPr/>
        </p:nvPicPr>
        <p:blipFill>
          <a:blip r:embed="rId3">
            <a:alphaModFix/>
          </a:blip>
          <a:stretch>
            <a:fillRect/>
          </a:stretch>
        </p:blipFill>
        <p:spPr>
          <a:xfrm>
            <a:off x="219775" y="1420671"/>
            <a:ext cx="4229100" cy="3228975"/>
          </a:xfrm>
          <a:prstGeom prst="rect">
            <a:avLst/>
          </a:prstGeom>
          <a:noFill/>
          <a:ln>
            <a:noFill/>
          </a:ln>
        </p:spPr>
      </p:pic>
      <p:sp>
        <p:nvSpPr>
          <p:cNvPr id="523" name="Google Shape;523;p44"/>
          <p:cNvSpPr/>
          <p:nvPr/>
        </p:nvSpPr>
        <p:spPr>
          <a:xfrm>
            <a:off x="5276775" y="360600"/>
            <a:ext cx="3050100" cy="308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
          <p:cNvSpPr txBox="1"/>
          <p:nvPr/>
        </p:nvSpPr>
        <p:spPr>
          <a:xfrm>
            <a:off x="1456225" y="4649650"/>
            <a:ext cx="175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anrope Medium"/>
                <a:ea typeface="Manrope Medium"/>
                <a:cs typeface="Manrope Medium"/>
                <a:sym typeface="Manrope Medium"/>
              </a:rPr>
              <a:t>Correlation Plot</a:t>
            </a:r>
            <a:endParaRPr>
              <a:latin typeface="Manrope Medium"/>
              <a:ea typeface="Manrope Medium"/>
              <a:cs typeface="Manrope Medium"/>
              <a:sym typeface="Manrope Medium"/>
            </a:endParaRPr>
          </a:p>
        </p:txBody>
      </p:sp>
      <p:sp>
        <p:nvSpPr>
          <p:cNvPr id="525" name="Google Shape;525;p44"/>
          <p:cNvSpPr txBox="1"/>
          <p:nvPr/>
        </p:nvSpPr>
        <p:spPr>
          <a:xfrm>
            <a:off x="5230250" y="360600"/>
            <a:ext cx="3614400" cy="4556100"/>
          </a:xfrm>
          <a:prstGeom prst="rect">
            <a:avLst/>
          </a:prstGeom>
          <a:solidFill>
            <a:srgbClr val="F6F5F4"/>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latin typeface="Manrope"/>
                <a:ea typeface="Manrope"/>
                <a:cs typeface="Manrope"/>
                <a:sym typeface="Manrope"/>
              </a:rPr>
              <a:t>The Top 10 Significant Features:</a:t>
            </a:r>
            <a:endParaRPr b="1" sz="1500">
              <a:latin typeface="Manrope"/>
              <a:ea typeface="Manrope"/>
              <a:cs typeface="Manrope"/>
              <a:sym typeface="Manrope"/>
            </a:endParaRPr>
          </a:p>
          <a:p>
            <a:pPr indent="0" lvl="0" marL="0" rtl="0" algn="l">
              <a:lnSpc>
                <a:spcPct val="150000"/>
              </a:lnSpc>
              <a:spcBef>
                <a:spcPts val="0"/>
              </a:spcBef>
              <a:spcAft>
                <a:spcPts val="0"/>
              </a:spcAft>
              <a:buNone/>
            </a:pPr>
            <a:r>
              <a:t/>
            </a:r>
            <a:endParaRPr b="1" sz="1500">
              <a:latin typeface="Manrope"/>
              <a:ea typeface="Manrope"/>
              <a:cs typeface="Manrope"/>
              <a:sym typeface="Manrope"/>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Gender                0.449233</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Polyuria              0.665922</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Polydipsia            0.648734</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sudden weight loss    0.436568</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weakness              0.243275</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Polyphagia            0.342504</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visual blurring       0.251300</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Irritability          0.299467</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partial paresis       0.432288</a:t>
            </a:r>
            <a:endParaRPr sz="1500">
              <a:latin typeface="Manrope Medium"/>
              <a:ea typeface="Manrope Medium"/>
              <a:cs typeface="Manrope Medium"/>
              <a:sym typeface="Manrope Medium"/>
            </a:endParaRPr>
          </a:p>
          <a:p>
            <a:pPr indent="-323850" lvl="0" marL="457200" rtl="0" algn="l">
              <a:lnSpc>
                <a:spcPct val="150000"/>
              </a:lnSpc>
              <a:spcBef>
                <a:spcPts val="0"/>
              </a:spcBef>
              <a:spcAft>
                <a:spcPts val="0"/>
              </a:spcAft>
              <a:buSzPts val="1500"/>
              <a:buFont typeface="Manrope Medium"/>
              <a:buChar char="●"/>
            </a:pPr>
            <a:r>
              <a:rPr lang="en" sz="1500">
                <a:latin typeface="Manrope Medium"/>
                <a:ea typeface="Manrope Medium"/>
                <a:cs typeface="Manrope Medium"/>
                <a:sym typeface="Manrope Medium"/>
              </a:rPr>
              <a:t>Alopecia              0.267512</a:t>
            </a:r>
            <a:endParaRPr sz="1500">
              <a:latin typeface="Manrope Medium"/>
              <a:ea typeface="Manrope Medium"/>
              <a:cs typeface="Manrope Medium"/>
              <a:sym typeface="Manrope Medium"/>
            </a:endParaRPr>
          </a:p>
          <a:p>
            <a:pPr indent="0" lvl="0" marL="0" rtl="0" algn="l">
              <a:lnSpc>
                <a:spcPct val="150000"/>
              </a:lnSpc>
              <a:spcBef>
                <a:spcPts val="0"/>
              </a:spcBef>
              <a:spcAft>
                <a:spcPts val="0"/>
              </a:spcAft>
              <a:buNone/>
            </a:pPr>
            <a:r>
              <a:t/>
            </a:r>
            <a:endParaRPr>
              <a:latin typeface="Manrope Medium"/>
              <a:ea typeface="Manrope Medium"/>
              <a:cs typeface="Manrope Medium"/>
              <a:sym typeface="Manrope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ucation Major For College: Mathematics by Slidesgo">
  <a:themeElements>
    <a:clrScheme name="Simple Light">
      <a:dk1>
        <a:srgbClr val="C05F5F"/>
      </a:dk1>
      <a:lt1>
        <a:srgbClr val="F6F5F4"/>
      </a:lt1>
      <a:dk2>
        <a:srgbClr val="FFFFFF"/>
      </a:dk2>
      <a:lt2>
        <a:srgbClr val="CE9595"/>
      </a:lt2>
      <a:accent1>
        <a:srgbClr val="FFFFFF"/>
      </a:accent1>
      <a:accent2>
        <a:srgbClr val="FFFFFF"/>
      </a:accent2>
      <a:accent3>
        <a:srgbClr val="FFFFFF"/>
      </a:accent3>
      <a:accent4>
        <a:srgbClr val="FFFFFF"/>
      </a:accent4>
      <a:accent5>
        <a:srgbClr val="FFFFFF"/>
      </a:accent5>
      <a:accent6>
        <a:srgbClr val="FFFFFF"/>
      </a:accent6>
      <a:hlink>
        <a:srgbClr val="AF5A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