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  <p:sldMasterId id="2147483723" r:id="rId2"/>
    <p:sldMasterId id="2147483736" r:id="rId3"/>
  </p:sldMasterIdLst>
  <p:notesMasterIdLst>
    <p:notesMasterId r:id="rId27"/>
  </p:notesMasterIdLst>
  <p:handoutMasterIdLst>
    <p:handoutMasterId r:id="rId28"/>
  </p:handoutMasterIdLst>
  <p:sldIdLst>
    <p:sldId id="4804" r:id="rId4"/>
    <p:sldId id="4839" r:id="rId5"/>
    <p:sldId id="4841" r:id="rId6"/>
    <p:sldId id="4716" r:id="rId7"/>
    <p:sldId id="4847" r:id="rId8"/>
    <p:sldId id="4858" r:id="rId9"/>
    <p:sldId id="4848" r:id="rId10"/>
    <p:sldId id="4842" r:id="rId11"/>
    <p:sldId id="4664" r:id="rId12"/>
    <p:sldId id="4846" r:id="rId13"/>
    <p:sldId id="4856" r:id="rId14"/>
    <p:sldId id="4853" r:id="rId15"/>
    <p:sldId id="4843" r:id="rId16"/>
    <p:sldId id="4715" r:id="rId17"/>
    <p:sldId id="4849" r:id="rId18"/>
    <p:sldId id="4850" r:id="rId19"/>
    <p:sldId id="4854" r:id="rId20"/>
    <p:sldId id="4844" r:id="rId21"/>
    <p:sldId id="4857" r:id="rId22"/>
    <p:sldId id="4851" r:id="rId23"/>
    <p:sldId id="4852" r:id="rId24"/>
    <p:sldId id="4860" r:id="rId25"/>
    <p:sldId id="4861" r:id="rId26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4C3"/>
    <a:srgbClr val="329589"/>
    <a:srgbClr val="8DB04B"/>
    <a:srgbClr val="A47291"/>
    <a:srgbClr val="4A6644"/>
    <a:srgbClr val="486041"/>
    <a:srgbClr val="134B73"/>
    <a:srgbClr val="73A6A3"/>
    <a:srgbClr val="FBB80D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5274" autoAdjust="0"/>
  </p:normalViewPr>
  <p:slideViewPr>
    <p:cSldViewPr>
      <p:cViewPr varScale="1">
        <p:scale>
          <a:sx n="111" d="100"/>
          <a:sy n="111" d="100"/>
        </p:scale>
        <p:origin x="376" y="20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4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68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7638" y="514350"/>
            <a:ext cx="4570412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30306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9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33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01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09447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208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7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4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96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56577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848524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7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33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5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1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7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44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3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0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5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5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6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0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5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7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20A9-DA74-42BF-9043-257E1E63600C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59F-E270-46AF-BBBD-F20907FA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8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20A9-DA74-42BF-9043-257E1E63600C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759F-E270-46AF-BBBD-F20907FA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2019/5/9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60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192236" y="4241048"/>
            <a:ext cx="6474278" cy="6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YEAR-END SUMMARY PLAN PPT IN THE NEW YEAR</a:t>
            </a:r>
          </a:p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会议报告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座谈交流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工作总结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工作汇报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003550" y="3400292"/>
            <a:ext cx="6851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工作报告</a:t>
            </a:r>
            <a:r>
              <a:rPr lang="zh-CN" alt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工作总结</a:t>
            </a:r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722954" y="5470296"/>
            <a:ext cx="54128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汇报人：优品</a:t>
            </a:r>
            <a:r>
              <a:rPr lang="en-US" altLang="zh-CN" sz="1800" dirty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r>
              <a:rPr lang="zh-CN" alt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cs typeface="Arial" panose="020B0604020202020204" pitchFamily="34" charset="0"/>
              </a:rPr>
              <a:t>Report Person: YPPPT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861381" y="1739143"/>
            <a:ext cx="313599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en-US" altLang="zh-CN" sz="88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8" grpId="0"/>
      <p:bldP spid="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05729" y="5176348"/>
            <a:ext cx="2537702" cy="824682"/>
            <a:chOff x="1929542" y="4908274"/>
            <a:chExt cx="2729132" cy="782003"/>
          </a:xfrm>
        </p:grpSpPr>
        <p:sp>
          <p:nvSpPr>
            <p:cNvPr id="44" name="TextBox 43"/>
            <p:cNvSpPr txBox="1"/>
            <p:nvPr/>
          </p:nvSpPr>
          <p:spPr>
            <a:xfrm>
              <a:off x="2519031" y="4908274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9542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5385" y="5201374"/>
            <a:ext cx="2537702" cy="799656"/>
            <a:chOff x="5703260" y="4932005"/>
            <a:chExt cx="2729132" cy="758272"/>
          </a:xfrm>
        </p:grpSpPr>
        <p:sp>
          <p:nvSpPr>
            <p:cNvPr id="48" name="TextBox 47"/>
            <p:cNvSpPr txBox="1"/>
            <p:nvPr/>
          </p:nvSpPr>
          <p:spPr>
            <a:xfrm>
              <a:off x="6292750" y="4932005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03260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68723" y="1709795"/>
            <a:ext cx="2611174" cy="815016"/>
            <a:chOff x="4038291" y="1621125"/>
            <a:chExt cx="2304129" cy="772840"/>
          </a:xfrm>
        </p:grpSpPr>
        <p:sp>
          <p:nvSpPr>
            <p:cNvPr id="50" name="TextBox 49"/>
            <p:cNvSpPr txBox="1"/>
            <p:nvPr/>
          </p:nvSpPr>
          <p:spPr>
            <a:xfrm>
              <a:off x="4554393" y="1621125"/>
              <a:ext cx="127192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9037"/>
              <a:ext cx="2304129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14883" y="1721694"/>
            <a:ext cx="2611174" cy="803111"/>
            <a:chOff x="7780247" y="1632414"/>
            <a:chExt cx="2304129" cy="761553"/>
          </a:xfrm>
        </p:grpSpPr>
        <p:sp>
          <p:nvSpPr>
            <p:cNvPr id="52" name="TextBox 51"/>
            <p:cNvSpPr txBox="1"/>
            <p:nvPr/>
          </p:nvSpPr>
          <p:spPr>
            <a:xfrm>
              <a:off x="8296348" y="1632414"/>
              <a:ext cx="1271925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80247" y="1899037"/>
              <a:ext cx="23041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"/>
          <p:cNvGrpSpPr>
            <a:grpSpLocks/>
          </p:cNvGrpSpPr>
          <p:nvPr/>
        </p:nvGrpSpPr>
        <p:grpSpPr bwMode="auto">
          <a:xfrm>
            <a:off x="353" y="1573890"/>
            <a:ext cx="2571609" cy="5058390"/>
            <a:chOff x="-1" y="0"/>
            <a:chExt cx="1829063" cy="3596384"/>
          </a:xfrm>
        </p:grpSpPr>
        <p:sp>
          <p:nvSpPr>
            <p:cNvPr id="19458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19459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19460" name="AutoShape 4"/>
            <p:cNvSpPr>
              <a:spLocks/>
            </p:cNvSpPr>
            <p:nvPr/>
          </p:nvSpPr>
          <p:spPr bwMode="auto">
            <a:xfrm>
              <a:off x="187351" y="2493345"/>
              <a:ext cx="1436893" cy="5251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19461" name="AutoShape 5"/>
            <p:cNvSpPr>
              <a:spLocks/>
            </p:cNvSpPr>
            <p:nvPr/>
          </p:nvSpPr>
          <p:spPr bwMode="auto">
            <a:xfrm>
              <a:off x="275469" y="2281610"/>
              <a:ext cx="1260656" cy="153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5141340" y="1573890"/>
            <a:ext cx="2573840" cy="5058390"/>
            <a:chOff x="0" y="-1"/>
            <a:chExt cx="1830362" cy="3596385"/>
          </a:xfrm>
        </p:grpSpPr>
        <p:pic>
          <p:nvPicPr>
            <p:cNvPr id="19463" name="Picture 7" descr="pic1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828775" cy="1798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" name="AutoShape 8"/>
            <p:cNvSpPr>
              <a:spLocks/>
            </p:cNvSpPr>
            <p:nvPr/>
          </p:nvSpPr>
          <p:spPr bwMode="auto">
            <a:xfrm>
              <a:off x="1587" y="1798192"/>
              <a:ext cx="1828775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</p:grpSp>
      <p:sp>
        <p:nvSpPr>
          <p:cNvPr id="19465" name="AutoShape 9"/>
          <p:cNvSpPr>
            <a:spLocks/>
          </p:cNvSpPr>
          <p:nvPr/>
        </p:nvSpPr>
        <p:spPr bwMode="auto">
          <a:xfrm>
            <a:off x="5399314" y="5078600"/>
            <a:ext cx="2006548" cy="7386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9466" name="AutoShape 10"/>
          <p:cNvSpPr>
            <a:spLocks/>
          </p:cNvSpPr>
          <p:nvPr/>
        </p:nvSpPr>
        <p:spPr bwMode="auto">
          <a:xfrm>
            <a:off x="5418146" y="4723777"/>
            <a:ext cx="1988691" cy="2462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7712948" y="1573890"/>
            <a:ext cx="2571609" cy="5058390"/>
            <a:chOff x="-1" y="0"/>
            <a:chExt cx="1829063" cy="3596384"/>
          </a:xfrm>
        </p:grpSpPr>
        <p:sp>
          <p:nvSpPr>
            <p:cNvPr id="19468" name="AutoShape 12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pic>
          <p:nvPicPr>
            <p:cNvPr id="19469" name="Picture 13" descr="pic9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8192"/>
              <a:ext cx="1829063" cy="17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470" name="AutoShape 14"/>
            <p:cNvSpPr>
              <a:spLocks/>
            </p:cNvSpPr>
            <p:nvPr/>
          </p:nvSpPr>
          <p:spPr bwMode="auto">
            <a:xfrm>
              <a:off x="193014" y="674521"/>
              <a:ext cx="1443033" cy="5251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19471" name="AutoShape 15"/>
            <p:cNvSpPr>
              <a:spLocks/>
            </p:cNvSpPr>
            <p:nvPr/>
          </p:nvSpPr>
          <p:spPr bwMode="auto">
            <a:xfrm>
              <a:off x="106377" y="393602"/>
              <a:ext cx="1616307" cy="3078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10287141" y="1573890"/>
            <a:ext cx="2571609" cy="5058390"/>
            <a:chOff x="-1" y="0"/>
            <a:chExt cx="1829063" cy="3596384"/>
          </a:xfrm>
        </p:grpSpPr>
        <p:pic>
          <p:nvPicPr>
            <p:cNvPr id="19473" name="Picture 17" descr="pic7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1829063" cy="1798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474" name="AutoShape 18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sp>
          <p:nvSpPr>
            <p:cNvPr id="19475" name="AutoShape 19"/>
            <p:cNvSpPr>
              <a:spLocks/>
            </p:cNvSpPr>
            <p:nvPr/>
          </p:nvSpPr>
          <p:spPr bwMode="auto">
            <a:xfrm>
              <a:off x="197773" y="2493345"/>
              <a:ext cx="1431928" cy="5251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19476" name="AutoShape 20"/>
            <p:cNvSpPr>
              <a:spLocks/>
            </p:cNvSpPr>
            <p:nvPr/>
          </p:nvSpPr>
          <p:spPr bwMode="auto">
            <a:xfrm>
              <a:off x="177825" y="2260548"/>
              <a:ext cx="1471824" cy="175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19477" name="Group 21"/>
          <p:cNvGrpSpPr>
            <a:grpSpLocks/>
          </p:cNvGrpSpPr>
          <p:nvPr/>
        </p:nvGrpSpPr>
        <p:grpSpPr bwMode="auto">
          <a:xfrm>
            <a:off x="2565266" y="1573889"/>
            <a:ext cx="2573840" cy="5056159"/>
            <a:chOff x="-1" y="0"/>
            <a:chExt cx="1829063" cy="3596384"/>
          </a:xfrm>
        </p:grpSpPr>
        <p:sp>
          <p:nvSpPr>
            <p:cNvPr id="19478" name="AutoShape 22"/>
            <p:cNvSpPr>
              <a:spLocks/>
            </p:cNvSpPr>
            <p:nvPr/>
          </p:nvSpPr>
          <p:spPr bwMode="auto">
            <a:xfrm>
              <a:off x="-1" y="0"/>
              <a:ext cx="1829063" cy="17989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  <a:defRPr/>
              </a:pPr>
              <a:endParaRPr lang="es-ES" sz="2669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alibri" charset="0"/>
                <a:sym typeface="Arial" panose="020B0604020202020204" pitchFamily="34" charset="0"/>
              </a:endParaRPr>
            </a:p>
          </p:txBody>
        </p:sp>
        <p:pic>
          <p:nvPicPr>
            <p:cNvPr id="19479" name="Picture 23" descr="pic13.jp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7398"/>
              <a:ext cx="1829063" cy="1798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9480" name="AutoShape 24"/>
            <p:cNvSpPr>
              <a:spLocks/>
            </p:cNvSpPr>
            <p:nvPr/>
          </p:nvSpPr>
          <p:spPr bwMode="auto">
            <a:xfrm>
              <a:off x="221189" y="674819"/>
              <a:ext cx="1421373" cy="5254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</a:t>
              </a:r>
            </a:p>
          </p:txBody>
        </p:sp>
        <p:sp>
          <p:nvSpPr>
            <p:cNvPr id="19481" name="AutoShape 25"/>
            <p:cNvSpPr>
              <a:spLocks/>
            </p:cNvSpPr>
            <p:nvPr/>
          </p:nvSpPr>
          <p:spPr bwMode="auto">
            <a:xfrm>
              <a:off x="123630" y="441919"/>
              <a:ext cx="1616492" cy="1751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4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 rot="1203774">
            <a:off x="2291241" y="2945926"/>
            <a:ext cx="321407" cy="1549014"/>
            <a:chOff x="2971802" y="2190750"/>
            <a:chExt cx="228598" cy="1101725"/>
          </a:xfrm>
        </p:grpSpPr>
        <p:cxnSp>
          <p:nvCxnSpPr>
            <p:cNvPr id="122" name="Straight Connector 121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2559075" y="2044995"/>
            <a:ext cx="1178502" cy="1178502"/>
            <a:chOff x="1657350" y="1428750"/>
            <a:chExt cx="838200" cy="838200"/>
          </a:xfrm>
        </p:grpSpPr>
        <p:sp>
          <p:nvSpPr>
            <p:cNvPr id="118" name="Rectangle 117"/>
            <p:cNvSpPr/>
            <p:nvPr/>
          </p:nvSpPr>
          <p:spPr>
            <a:xfrm>
              <a:off x="1657350" y="1428750"/>
              <a:ext cx="8382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Freeform 52"/>
            <p:cNvSpPr>
              <a:spLocks noEditPoints="1"/>
            </p:cNvSpPr>
            <p:nvPr/>
          </p:nvSpPr>
          <p:spPr bwMode="auto">
            <a:xfrm>
              <a:off x="1890341" y="1647623"/>
              <a:ext cx="372219" cy="400455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62515" y="3223494"/>
            <a:ext cx="321407" cy="1549014"/>
            <a:chOff x="2971801" y="2190750"/>
            <a:chExt cx="228599" cy="1101725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4433963" y="2044995"/>
            <a:ext cx="1178502" cy="1178502"/>
            <a:chOff x="2905125" y="1428750"/>
            <a:chExt cx="838200" cy="838200"/>
          </a:xfrm>
        </p:grpSpPr>
        <p:sp>
          <p:nvSpPr>
            <p:cNvPr id="43" name="Rectangle 42"/>
            <p:cNvSpPr/>
            <p:nvPr/>
          </p:nvSpPr>
          <p:spPr>
            <a:xfrm>
              <a:off x="2905125" y="1428750"/>
              <a:ext cx="8382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3221544" y="1661741"/>
              <a:ext cx="205362" cy="372219"/>
            </a:xfrm>
            <a:custGeom>
              <a:avLst/>
              <a:gdLst/>
              <a:ahLst/>
              <a:cxnLst>
                <a:cxn ang="0">
                  <a:pos x="36" y="20"/>
                </a:cxn>
                <a:cxn ang="0">
                  <a:pos x="15" y="66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1" y="65"/>
                </a:cxn>
                <a:cxn ang="0">
                  <a:pos x="19" y="33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24" y="0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18" y="21"/>
                </a:cxn>
                <a:cxn ang="0">
                  <a:pos x="34" y="18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</a:cxnLst>
              <a:rect l="0" t="0" r="r" b="b"/>
              <a:pathLst>
                <a:path w="37" h="67">
                  <a:moveTo>
                    <a:pt x="36" y="20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4" y="67"/>
                    <a:pt x="14" y="67"/>
                    <a:pt x="13" y="67"/>
                  </a:cubicBezTo>
                  <a:cubicBezTo>
                    <a:pt x="13" y="67"/>
                    <a:pt x="13" y="67"/>
                    <a:pt x="12" y="67"/>
                  </a:cubicBezTo>
                  <a:cubicBezTo>
                    <a:pt x="11" y="67"/>
                    <a:pt x="11" y="66"/>
                    <a:pt x="11" y="6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2" y="37"/>
                    <a:pt x="2" y="37"/>
                  </a:cubicBezTo>
                  <a:cubicBezTo>
                    <a:pt x="2" y="37"/>
                    <a:pt x="1" y="37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5" y="1"/>
                    <a:pt x="25" y="2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4" y="17"/>
                    <a:pt x="35" y="17"/>
                  </a:cubicBezTo>
                  <a:cubicBezTo>
                    <a:pt x="35" y="17"/>
                    <a:pt x="36" y="18"/>
                    <a:pt x="36" y="18"/>
                  </a:cubicBezTo>
                  <a:cubicBezTo>
                    <a:pt x="36" y="19"/>
                    <a:pt x="37" y="19"/>
                    <a:pt x="36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657050" y="3223494"/>
            <a:ext cx="321407" cy="1549014"/>
            <a:chOff x="2971801" y="2190750"/>
            <a:chExt cx="228599" cy="1101725"/>
          </a:xfrm>
        </p:grpSpPr>
        <p:cxnSp>
          <p:nvCxnSpPr>
            <p:cNvPr id="86" name="Straight Connector 85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6228499" y="2044995"/>
            <a:ext cx="1178502" cy="1178502"/>
            <a:chOff x="4152900" y="1428750"/>
            <a:chExt cx="838200" cy="838200"/>
          </a:xfrm>
        </p:grpSpPr>
        <p:sp>
          <p:nvSpPr>
            <p:cNvPr id="82" name="Rectangle 81"/>
            <p:cNvSpPr/>
            <p:nvPr/>
          </p:nvSpPr>
          <p:spPr>
            <a:xfrm>
              <a:off x="4152900" y="1428750"/>
              <a:ext cx="838200" cy="83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7" name="Freeform 107"/>
            <p:cNvSpPr>
              <a:spLocks noEditPoints="1"/>
            </p:cNvSpPr>
            <p:nvPr/>
          </p:nvSpPr>
          <p:spPr bwMode="auto">
            <a:xfrm>
              <a:off x="4391025" y="1664308"/>
              <a:ext cx="361951" cy="367085"/>
            </a:xfrm>
            <a:custGeom>
              <a:avLst/>
              <a:gdLst/>
              <a:ahLst/>
              <a:cxnLst>
                <a:cxn ang="0">
                  <a:pos x="64" y="14"/>
                </a:cxn>
                <a:cxn ang="0">
                  <a:pos x="12" y="65"/>
                </a:cxn>
                <a:cxn ang="0">
                  <a:pos x="10" y="66"/>
                </a:cxn>
                <a:cxn ang="0">
                  <a:pos x="8" y="65"/>
                </a:cxn>
                <a:cxn ang="0">
                  <a:pos x="0" y="57"/>
                </a:cxn>
                <a:cxn ang="0">
                  <a:pos x="0" y="56"/>
                </a:cxn>
                <a:cxn ang="0">
                  <a:pos x="0" y="54"/>
                </a:cxn>
                <a:cxn ang="0">
                  <a:pos x="52" y="2"/>
                </a:cxn>
                <a:cxn ang="0">
                  <a:pos x="54" y="1"/>
                </a:cxn>
                <a:cxn ang="0">
                  <a:pos x="56" y="2"/>
                </a:cxn>
                <a:cxn ang="0">
                  <a:pos x="64" y="10"/>
                </a:cxn>
                <a:cxn ang="0">
                  <a:pos x="64" y="12"/>
                </a:cxn>
                <a:cxn ang="0">
                  <a:pos x="64" y="14"/>
                </a:cxn>
                <a:cxn ang="0">
                  <a:pos x="14" y="5"/>
                </a:cxn>
                <a:cxn ang="0">
                  <a:pos x="10" y="7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4" y="5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10" y="4"/>
                </a:cxn>
                <a:cxn ang="0">
                  <a:pos x="14" y="5"/>
                </a:cxn>
                <a:cxn ang="0">
                  <a:pos x="32" y="13"/>
                </a:cxn>
                <a:cxn ang="0">
                  <a:pos x="24" y="16"/>
                </a:cxn>
                <a:cxn ang="0">
                  <a:pos x="22" y="23"/>
                </a:cxn>
                <a:cxn ang="0">
                  <a:pos x="19" y="16"/>
                </a:cxn>
                <a:cxn ang="0">
                  <a:pos x="11" y="13"/>
                </a:cxn>
                <a:cxn ang="0">
                  <a:pos x="19" y="11"/>
                </a:cxn>
                <a:cxn ang="0">
                  <a:pos x="22" y="3"/>
                </a:cxn>
                <a:cxn ang="0">
                  <a:pos x="24" y="11"/>
                </a:cxn>
                <a:cxn ang="0">
                  <a:pos x="32" y="13"/>
                </a:cxn>
                <a:cxn ang="0">
                  <a:pos x="40" y="5"/>
                </a:cxn>
                <a:cxn ang="0">
                  <a:pos x="36" y="7"/>
                </a:cxn>
                <a:cxn ang="0">
                  <a:pos x="34" y="11"/>
                </a:cxn>
                <a:cxn ang="0">
                  <a:pos x="33" y="7"/>
                </a:cxn>
                <a:cxn ang="0">
                  <a:pos x="29" y="5"/>
                </a:cxn>
                <a:cxn ang="0">
                  <a:pos x="33" y="4"/>
                </a:cxn>
                <a:cxn ang="0">
                  <a:pos x="34" y="0"/>
                </a:cxn>
                <a:cxn ang="0">
                  <a:pos x="36" y="4"/>
                </a:cxn>
                <a:cxn ang="0">
                  <a:pos x="40" y="5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2" y="19"/>
                </a:cxn>
                <a:cxn ang="0">
                  <a:pos x="46" y="24"/>
                </a:cxn>
                <a:cxn ang="0">
                  <a:pos x="58" y="12"/>
                </a:cxn>
                <a:cxn ang="0">
                  <a:pos x="65" y="31"/>
                </a:cxn>
                <a:cxn ang="0">
                  <a:pos x="61" y="32"/>
                </a:cxn>
                <a:cxn ang="0">
                  <a:pos x="60" y="36"/>
                </a:cxn>
                <a:cxn ang="0">
                  <a:pos x="59" y="32"/>
                </a:cxn>
                <a:cxn ang="0">
                  <a:pos x="55" y="31"/>
                </a:cxn>
                <a:cxn ang="0">
                  <a:pos x="59" y="30"/>
                </a:cxn>
                <a:cxn ang="0">
                  <a:pos x="60" y="26"/>
                </a:cxn>
                <a:cxn ang="0">
                  <a:pos x="61" y="30"/>
                </a:cxn>
                <a:cxn ang="0">
                  <a:pos x="65" y="31"/>
                </a:cxn>
              </a:cxnLst>
              <a:rect l="0" t="0" r="r" b="b"/>
              <a:pathLst>
                <a:path w="65" h="66">
                  <a:moveTo>
                    <a:pt x="64" y="14"/>
                  </a:moveTo>
                  <a:cubicBezTo>
                    <a:pt x="12" y="65"/>
                    <a:pt x="12" y="65"/>
                    <a:pt x="12" y="65"/>
                  </a:cubicBezTo>
                  <a:cubicBezTo>
                    <a:pt x="11" y="66"/>
                    <a:pt x="11" y="66"/>
                    <a:pt x="10" y="66"/>
                  </a:cubicBezTo>
                  <a:cubicBezTo>
                    <a:pt x="9" y="66"/>
                    <a:pt x="9" y="66"/>
                    <a:pt x="8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5"/>
                    <a:pt x="0" y="54"/>
                    <a:pt x="0" y="5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3" y="1"/>
                    <a:pt x="54" y="1"/>
                  </a:cubicBezTo>
                  <a:cubicBezTo>
                    <a:pt x="54" y="1"/>
                    <a:pt x="55" y="2"/>
                    <a:pt x="56" y="2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11"/>
                    <a:pt x="64" y="11"/>
                    <a:pt x="64" y="12"/>
                  </a:cubicBezTo>
                  <a:cubicBezTo>
                    <a:pt x="64" y="13"/>
                    <a:pt x="64" y="13"/>
                    <a:pt x="64" y="14"/>
                  </a:cubicBezTo>
                  <a:close/>
                  <a:moveTo>
                    <a:pt x="14" y="5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4"/>
                    <a:pt x="10" y="4"/>
                    <a:pt x="10" y="4"/>
                  </a:cubicBezTo>
                  <a:lnTo>
                    <a:pt x="14" y="5"/>
                  </a:lnTo>
                  <a:close/>
                  <a:moveTo>
                    <a:pt x="32" y="13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11"/>
                    <a:pt x="24" y="11"/>
                    <a:pt x="24" y="11"/>
                  </a:cubicBezTo>
                  <a:lnTo>
                    <a:pt x="32" y="13"/>
                  </a:lnTo>
                  <a:close/>
                  <a:moveTo>
                    <a:pt x="40" y="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40" y="5"/>
                  </a:lnTo>
                  <a:close/>
                  <a:moveTo>
                    <a:pt x="58" y="12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58" y="12"/>
                  </a:lnTo>
                  <a:close/>
                  <a:moveTo>
                    <a:pt x="65" y="31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1" y="30"/>
                    <a:pt x="61" y="30"/>
                    <a:pt x="61" y="30"/>
                  </a:cubicBezTo>
                  <a:lnTo>
                    <a:pt x="65" y="3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478369" y="3223494"/>
            <a:ext cx="321407" cy="1549014"/>
            <a:chOff x="2971801" y="2190750"/>
            <a:chExt cx="228599" cy="1101725"/>
          </a:xfrm>
        </p:grpSpPr>
        <p:cxnSp>
          <p:nvCxnSpPr>
            <p:cNvPr id="94" name="Straight Connector 93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8049817" y="2044995"/>
            <a:ext cx="1178502" cy="1178502"/>
            <a:chOff x="5400675" y="1428750"/>
            <a:chExt cx="838200" cy="838200"/>
          </a:xfrm>
        </p:grpSpPr>
        <p:sp>
          <p:nvSpPr>
            <p:cNvPr id="90" name="Rectangle 89"/>
            <p:cNvSpPr/>
            <p:nvPr/>
          </p:nvSpPr>
          <p:spPr>
            <a:xfrm>
              <a:off x="5400675" y="1428750"/>
              <a:ext cx="838200" cy="83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8" name="Freeform 130"/>
            <p:cNvSpPr>
              <a:spLocks noEditPoints="1"/>
            </p:cNvSpPr>
            <p:nvPr/>
          </p:nvSpPr>
          <p:spPr bwMode="auto">
            <a:xfrm>
              <a:off x="5633666" y="1661741"/>
              <a:ext cx="372219" cy="372219"/>
            </a:xfrm>
            <a:custGeom>
              <a:avLst/>
              <a:gdLst/>
              <a:ahLst/>
              <a:cxnLst>
                <a:cxn ang="0">
                  <a:pos x="62" y="67"/>
                </a:cxn>
                <a:cxn ang="0">
                  <a:pos x="59" y="66"/>
                </a:cxn>
                <a:cxn ang="0">
                  <a:pos x="45" y="52"/>
                </a:cxn>
                <a:cxn ang="0">
                  <a:pos x="29" y="57"/>
                </a:cxn>
                <a:cxn ang="0">
                  <a:pos x="0" y="29"/>
                </a:cxn>
                <a:cxn ang="0">
                  <a:pos x="29" y="0"/>
                </a:cxn>
                <a:cxn ang="0">
                  <a:pos x="57" y="29"/>
                </a:cxn>
                <a:cxn ang="0">
                  <a:pos x="52" y="45"/>
                </a:cxn>
                <a:cxn ang="0">
                  <a:pos x="66" y="59"/>
                </a:cxn>
                <a:cxn ang="0">
                  <a:pos x="67" y="62"/>
                </a:cxn>
                <a:cxn ang="0">
                  <a:pos x="62" y="67"/>
                </a:cxn>
                <a:cxn ang="0">
                  <a:pos x="29" y="11"/>
                </a:cxn>
                <a:cxn ang="0">
                  <a:pos x="11" y="29"/>
                </a:cxn>
                <a:cxn ang="0">
                  <a:pos x="29" y="47"/>
                </a:cxn>
                <a:cxn ang="0">
                  <a:pos x="47" y="29"/>
                </a:cxn>
                <a:cxn ang="0">
                  <a:pos x="29" y="11"/>
                </a:cxn>
                <a:cxn ang="0">
                  <a:pos x="42" y="30"/>
                </a:cxn>
                <a:cxn ang="0">
                  <a:pos x="40" y="31"/>
                </a:cxn>
                <a:cxn ang="0">
                  <a:pos x="31" y="31"/>
                </a:cxn>
                <a:cxn ang="0">
                  <a:pos x="31" y="40"/>
                </a:cxn>
                <a:cxn ang="0">
                  <a:pos x="30" y="42"/>
                </a:cxn>
                <a:cxn ang="0">
                  <a:pos x="27" y="42"/>
                </a:cxn>
                <a:cxn ang="0">
                  <a:pos x="26" y="40"/>
                </a:cxn>
                <a:cxn ang="0">
                  <a:pos x="26" y="31"/>
                </a:cxn>
                <a:cxn ang="0">
                  <a:pos x="17" y="31"/>
                </a:cxn>
                <a:cxn ang="0">
                  <a:pos x="16" y="30"/>
                </a:cxn>
                <a:cxn ang="0">
                  <a:pos x="16" y="27"/>
                </a:cxn>
                <a:cxn ang="0">
                  <a:pos x="17" y="26"/>
                </a:cxn>
                <a:cxn ang="0">
                  <a:pos x="26" y="26"/>
                </a:cxn>
                <a:cxn ang="0">
                  <a:pos x="26" y="17"/>
                </a:cxn>
                <a:cxn ang="0">
                  <a:pos x="27" y="16"/>
                </a:cxn>
                <a:cxn ang="0">
                  <a:pos x="30" y="16"/>
                </a:cxn>
                <a:cxn ang="0">
                  <a:pos x="31" y="17"/>
                </a:cxn>
                <a:cxn ang="0">
                  <a:pos x="31" y="26"/>
                </a:cxn>
                <a:cxn ang="0">
                  <a:pos x="40" y="26"/>
                </a:cxn>
                <a:cxn ang="0">
                  <a:pos x="42" y="27"/>
                </a:cxn>
                <a:cxn ang="0">
                  <a:pos x="42" y="30"/>
                </a:cxn>
              </a:cxnLst>
              <a:rect l="0" t="0" r="r" b="b"/>
              <a:pathLst>
                <a:path w="67" h="67">
                  <a:moveTo>
                    <a:pt x="62" y="67"/>
                  </a:moveTo>
                  <a:cubicBezTo>
                    <a:pt x="61" y="67"/>
                    <a:pt x="59" y="67"/>
                    <a:pt x="59" y="6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0" y="55"/>
                    <a:pt x="34" y="57"/>
                    <a:pt x="29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4"/>
                    <a:pt x="55" y="40"/>
                    <a:pt x="52" y="45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7" y="59"/>
                    <a:pt x="67" y="61"/>
                    <a:pt x="67" y="62"/>
                  </a:cubicBezTo>
                  <a:cubicBezTo>
                    <a:pt x="67" y="65"/>
                    <a:pt x="65" y="67"/>
                    <a:pt x="62" y="67"/>
                  </a:cubicBezTo>
                  <a:close/>
                  <a:moveTo>
                    <a:pt x="29" y="11"/>
                  </a:moveTo>
                  <a:cubicBezTo>
                    <a:pt x="19" y="11"/>
                    <a:pt x="11" y="19"/>
                    <a:pt x="11" y="29"/>
                  </a:cubicBezTo>
                  <a:cubicBezTo>
                    <a:pt x="11" y="39"/>
                    <a:pt x="19" y="47"/>
                    <a:pt x="29" y="47"/>
                  </a:cubicBezTo>
                  <a:cubicBezTo>
                    <a:pt x="39" y="47"/>
                    <a:pt x="47" y="39"/>
                    <a:pt x="47" y="29"/>
                  </a:cubicBezTo>
                  <a:cubicBezTo>
                    <a:pt x="47" y="19"/>
                    <a:pt x="39" y="11"/>
                    <a:pt x="29" y="11"/>
                  </a:cubicBezTo>
                  <a:close/>
                  <a:moveTo>
                    <a:pt x="42" y="30"/>
                  </a:moveTo>
                  <a:cubicBezTo>
                    <a:pt x="42" y="31"/>
                    <a:pt x="41" y="31"/>
                    <a:pt x="40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1"/>
                    <a:pt x="31" y="42"/>
                    <a:pt x="3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6" y="41"/>
                    <a:pt x="26" y="4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7" y="26"/>
                    <a:pt x="1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6"/>
                    <a:pt x="27" y="16"/>
                    <a:pt x="27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6"/>
                    <a:pt x="31" y="16"/>
                    <a:pt x="3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2" y="27"/>
                    <a:pt x="42" y="27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0259511" y="3223494"/>
            <a:ext cx="321407" cy="1549014"/>
            <a:chOff x="2971801" y="2190750"/>
            <a:chExt cx="228599" cy="1101725"/>
          </a:xfrm>
        </p:grpSpPr>
        <p:cxnSp>
          <p:nvCxnSpPr>
            <p:cNvPr id="101" name="Straight Connector 100"/>
            <p:cNvCxnSpPr/>
            <p:nvPr/>
          </p:nvCxnSpPr>
          <p:spPr>
            <a:xfrm rot="16200000" flipV="1">
              <a:off x="2478088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 flipV="1">
              <a:off x="2592387" y="2684463"/>
              <a:ext cx="1101725" cy="11430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9830961" y="2044995"/>
            <a:ext cx="1178502" cy="1178502"/>
            <a:chOff x="6648450" y="1428750"/>
            <a:chExt cx="838200" cy="838200"/>
          </a:xfrm>
        </p:grpSpPr>
        <p:sp>
          <p:nvSpPr>
            <p:cNvPr id="97" name="Rectangle 96"/>
            <p:cNvSpPr/>
            <p:nvPr/>
          </p:nvSpPr>
          <p:spPr>
            <a:xfrm>
              <a:off x="6648450" y="1428750"/>
              <a:ext cx="838200" cy="838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Freeform 89"/>
            <p:cNvSpPr>
              <a:spLocks noEditPoints="1"/>
            </p:cNvSpPr>
            <p:nvPr/>
          </p:nvSpPr>
          <p:spPr bwMode="auto">
            <a:xfrm>
              <a:off x="6878874" y="1659174"/>
              <a:ext cx="377353" cy="377353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5" y="55"/>
                </a:cxn>
                <a:cxn ang="0">
                  <a:pos x="23" y="67"/>
                </a:cxn>
                <a:cxn ang="0">
                  <a:pos x="22" y="68"/>
                </a:cxn>
                <a:cxn ang="0">
                  <a:pos x="21" y="68"/>
                </a:cxn>
                <a:cxn ang="0">
                  <a:pos x="19" y="65"/>
                </a:cxn>
                <a:cxn ang="0">
                  <a:pos x="19" y="48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7" y="0"/>
                </a:cxn>
                <a:cxn ang="0">
                  <a:pos x="68" y="3"/>
                </a:cxn>
                <a:cxn ang="0">
                  <a:pos x="62" y="7"/>
                </a:cxn>
                <a:cxn ang="0">
                  <a:pos x="8" y="38"/>
                </a:cxn>
                <a:cxn ang="0">
                  <a:pos x="20" y="43"/>
                </a:cxn>
                <a:cxn ang="0">
                  <a:pos x="53" y="19"/>
                </a:cxn>
                <a:cxn ang="0">
                  <a:pos x="35" y="49"/>
                </a:cxn>
                <a:cxn ang="0">
                  <a:pos x="54" y="57"/>
                </a:cxn>
                <a:cxn ang="0">
                  <a:pos x="62" y="7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3" y="67"/>
                    <a:pt x="22" y="68"/>
                    <a:pt x="22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0" y="67"/>
                    <a:pt x="19" y="66"/>
                    <a:pt x="19" y="65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  <a:moveTo>
                    <a:pt x="62" y="7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54" y="57"/>
                    <a:pt x="54" y="57"/>
                    <a:pt x="54" y="57"/>
                  </a:cubicBezTo>
                  <a:lnTo>
                    <a:pt x="62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63" tIns="64282" rIns="128563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281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1" name="Right Arrow 160"/>
          <p:cNvSpPr/>
          <p:nvPr/>
        </p:nvSpPr>
        <p:spPr>
          <a:xfrm>
            <a:off x="3844715" y="2376188"/>
            <a:ext cx="495507" cy="51611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ight Arrow 161"/>
          <p:cNvSpPr/>
          <p:nvPr/>
        </p:nvSpPr>
        <p:spPr>
          <a:xfrm>
            <a:off x="5679425" y="2376188"/>
            <a:ext cx="495507" cy="51611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Right Arrow 162"/>
          <p:cNvSpPr/>
          <p:nvPr/>
        </p:nvSpPr>
        <p:spPr>
          <a:xfrm>
            <a:off x="7487354" y="2376188"/>
            <a:ext cx="495507" cy="51611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Right Arrow 163"/>
          <p:cNvSpPr/>
          <p:nvPr/>
        </p:nvSpPr>
        <p:spPr>
          <a:xfrm>
            <a:off x="9295279" y="2376188"/>
            <a:ext cx="495507" cy="51611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281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1555567" y="459361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1555567" y="498293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424161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424161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608946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 Placeholder 2"/>
          <p:cNvSpPr txBox="1">
            <a:spLocks/>
          </p:cNvSpPr>
          <p:nvPr/>
        </p:nvSpPr>
        <p:spPr>
          <a:xfrm>
            <a:off x="608946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93731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793731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9785167" y="4917469"/>
            <a:ext cx="1331091" cy="334187"/>
          </a:xfrm>
          <a:prstGeom prst="rect">
            <a:avLst/>
          </a:prstGeom>
        </p:spPr>
        <p:txBody>
          <a:bodyPr vert="horz" lIns="0" tIns="103884" rIns="0" bIns="103884" anchor="ctr" anchorCtr="0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637" b="1" kern="1200" baseline="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s-ES_tradnl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Text Placeholder 2"/>
          <p:cNvSpPr txBox="1">
            <a:spLocks/>
          </p:cNvSpPr>
          <p:nvPr/>
        </p:nvSpPr>
        <p:spPr>
          <a:xfrm>
            <a:off x="9785167" y="5306786"/>
            <a:ext cx="1754878" cy="429605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indent="0" algn="l" defTabSz="914476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7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  <p:bldP spid="164" grpId="0" animBg="1"/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958" y="3493258"/>
            <a:ext cx="4380840" cy="9699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16" tIns="36357" rIns="72716" bIns="36357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93" y="2214972"/>
            <a:ext cx="1020367" cy="10203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541" y="3624146"/>
            <a:ext cx="2535673" cy="7081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4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471" y="4646802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8017" y="4646802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471" y="4916416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8017" y="4916416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27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4547" y="1117027"/>
            <a:ext cx="4028238" cy="2890627"/>
          </a:xfrm>
          <a:prstGeom prst="rect">
            <a:avLst/>
          </a:pr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5256" y="1117027"/>
            <a:ext cx="4028238" cy="2890627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35965" y="1117027"/>
            <a:ext cx="4028238" cy="2890627"/>
          </a:xfrm>
          <a:prstGeom prst="rect">
            <a:avLst/>
          </a:prstGeom>
          <a:blipFill dpi="0"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4547" y="4082786"/>
            <a:ext cx="4028238" cy="289062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15256" y="4082786"/>
            <a:ext cx="4028238" cy="2890627"/>
          </a:xfrm>
          <a:prstGeom prst="rect">
            <a:avLst/>
          </a:prstGeom>
          <a:blipFill dpi="0"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35965" y="4082785"/>
            <a:ext cx="4028238" cy="2890627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3"/>
          <p:cNvSpPr>
            <a:spLocks noChangeArrowheads="1"/>
          </p:cNvSpPr>
          <p:nvPr/>
        </p:nvSpPr>
        <p:spPr bwMode="auto">
          <a:xfrm>
            <a:off x="5038058" y="1764351"/>
            <a:ext cx="2754535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TextBox 3"/>
          <p:cNvSpPr>
            <a:spLocks noChangeArrowheads="1"/>
          </p:cNvSpPr>
          <p:nvPr/>
        </p:nvSpPr>
        <p:spPr bwMode="auto">
          <a:xfrm>
            <a:off x="867276" y="4847534"/>
            <a:ext cx="275378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9209588" y="4847534"/>
            <a:ext cx="2836361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2" name="矩形 32"/>
          <p:cNvSpPr/>
          <p:nvPr/>
        </p:nvSpPr>
        <p:spPr>
          <a:xfrm flipH="1">
            <a:off x="4415256" y="304029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32"/>
          <p:cNvSpPr/>
          <p:nvPr/>
        </p:nvSpPr>
        <p:spPr>
          <a:xfrm>
            <a:off x="3391426" y="6006054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32"/>
          <p:cNvSpPr/>
          <p:nvPr/>
        </p:nvSpPr>
        <p:spPr>
          <a:xfrm rot="16200000">
            <a:off x="8553966" y="4064786"/>
            <a:ext cx="931359" cy="967360"/>
          </a:xfrm>
          <a:custGeom>
            <a:avLst/>
            <a:gdLst/>
            <a:ahLst/>
            <a:cxnLst/>
            <a:rect l="l" t="t" r="r" b="b"/>
            <a:pathLst>
              <a:path w="1862852" h="1934859">
                <a:moveTo>
                  <a:pt x="895422" y="0"/>
                </a:moveTo>
                <a:lnTo>
                  <a:pt x="1862852" y="967430"/>
                </a:lnTo>
                <a:lnTo>
                  <a:pt x="1830523" y="999758"/>
                </a:lnTo>
                <a:lnTo>
                  <a:pt x="1830523" y="999758"/>
                </a:lnTo>
                <a:lnTo>
                  <a:pt x="895421" y="1934859"/>
                </a:lnTo>
                <a:lnTo>
                  <a:pt x="863093" y="1902531"/>
                </a:lnTo>
                <a:lnTo>
                  <a:pt x="1770654" y="994970"/>
                </a:lnTo>
                <a:lnTo>
                  <a:pt x="0" y="994970"/>
                </a:lnTo>
                <a:lnTo>
                  <a:pt x="0" y="949251"/>
                </a:lnTo>
                <a:lnTo>
                  <a:pt x="1780016" y="949251"/>
                </a:lnTo>
                <a:lnTo>
                  <a:pt x="863094" y="32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3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0185" y="2489190"/>
            <a:ext cx="4332610" cy="4266143"/>
            <a:chOff x="3716515" y="2198268"/>
            <a:chExt cx="4730828" cy="4658251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700746" y="2438216"/>
              <a:ext cx="2618693" cy="1561884"/>
            </a:xfrm>
            <a:custGeom>
              <a:avLst/>
              <a:gdLst>
                <a:gd name="T0" fmla="*/ 1495 w 1495"/>
                <a:gd name="T1" fmla="*/ 197 h 892"/>
                <a:gd name="T2" fmla="*/ 1475 w 1495"/>
                <a:gd name="T3" fmla="*/ 197 h 892"/>
                <a:gd name="T4" fmla="*/ 1475 w 1495"/>
                <a:gd name="T5" fmla="*/ 204 h 892"/>
                <a:gd name="T6" fmla="*/ 740 w 1495"/>
                <a:gd name="T7" fmla="*/ 0 h 892"/>
                <a:gd name="T8" fmla="*/ 32 w 1495"/>
                <a:gd name="T9" fmla="*/ 269 h 892"/>
                <a:gd name="T10" fmla="*/ 0 w 1495"/>
                <a:gd name="T11" fmla="*/ 269 h 892"/>
                <a:gd name="T12" fmla="*/ 0 w 1495"/>
                <a:gd name="T13" fmla="*/ 281 h 892"/>
                <a:gd name="T14" fmla="*/ 0 w 1495"/>
                <a:gd name="T15" fmla="*/ 281 h 892"/>
                <a:gd name="T16" fmla="*/ 0 w 1495"/>
                <a:gd name="T17" fmla="*/ 281 h 892"/>
                <a:gd name="T18" fmla="*/ 311 w 1495"/>
                <a:gd name="T19" fmla="*/ 392 h 892"/>
                <a:gd name="T20" fmla="*/ 311 w 1495"/>
                <a:gd name="T21" fmla="*/ 392 h 892"/>
                <a:gd name="T22" fmla="*/ 325 w 1495"/>
                <a:gd name="T23" fmla="*/ 685 h 892"/>
                <a:gd name="T24" fmla="*/ 1158 w 1495"/>
                <a:gd name="T25" fmla="*/ 641 h 892"/>
                <a:gd name="T26" fmla="*/ 1144 w 1495"/>
                <a:gd name="T27" fmla="*/ 360 h 892"/>
                <a:gd name="T28" fmla="*/ 1280 w 1495"/>
                <a:gd name="T29" fmla="*/ 302 h 892"/>
                <a:gd name="T30" fmla="*/ 1287 w 1495"/>
                <a:gd name="T31" fmla="*/ 451 h 892"/>
                <a:gd name="T32" fmla="*/ 1270 w 1495"/>
                <a:gd name="T33" fmla="*/ 477 h 892"/>
                <a:gd name="T34" fmla="*/ 1281 w 1495"/>
                <a:gd name="T35" fmla="*/ 497 h 892"/>
                <a:gd name="T36" fmla="*/ 1278 w 1495"/>
                <a:gd name="T37" fmla="*/ 635 h 892"/>
                <a:gd name="T38" fmla="*/ 1304 w 1495"/>
                <a:gd name="T39" fmla="*/ 633 h 892"/>
                <a:gd name="T40" fmla="*/ 1331 w 1495"/>
                <a:gd name="T41" fmla="*/ 632 h 892"/>
                <a:gd name="T42" fmla="*/ 1314 w 1495"/>
                <a:gd name="T43" fmla="*/ 495 h 892"/>
                <a:gd name="T44" fmla="*/ 1323 w 1495"/>
                <a:gd name="T45" fmla="*/ 474 h 892"/>
                <a:gd name="T46" fmla="*/ 1304 w 1495"/>
                <a:gd name="T47" fmla="*/ 450 h 892"/>
                <a:gd name="T48" fmla="*/ 1297 w 1495"/>
                <a:gd name="T49" fmla="*/ 294 h 892"/>
                <a:gd name="T50" fmla="*/ 1495 w 1495"/>
                <a:gd name="T51" fmla="*/ 209 h 892"/>
                <a:gd name="T52" fmla="*/ 1495 w 1495"/>
                <a:gd name="T53" fmla="*/ 19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95" h="892">
                  <a:moveTo>
                    <a:pt x="1495" y="197"/>
                  </a:moveTo>
                  <a:cubicBezTo>
                    <a:pt x="1475" y="197"/>
                    <a:pt x="1475" y="197"/>
                    <a:pt x="1475" y="197"/>
                  </a:cubicBezTo>
                  <a:cubicBezTo>
                    <a:pt x="1475" y="204"/>
                    <a:pt x="1475" y="204"/>
                    <a:pt x="1475" y="204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32" y="269"/>
                    <a:pt x="32" y="269"/>
                    <a:pt x="32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1" y="392"/>
                    <a:pt x="311" y="392"/>
                    <a:pt x="311" y="392"/>
                  </a:cubicBezTo>
                  <a:cubicBezTo>
                    <a:pt x="311" y="392"/>
                    <a:pt x="311" y="392"/>
                    <a:pt x="311" y="392"/>
                  </a:cubicBezTo>
                  <a:cubicBezTo>
                    <a:pt x="325" y="685"/>
                    <a:pt x="325" y="685"/>
                    <a:pt x="325" y="685"/>
                  </a:cubicBezTo>
                  <a:cubicBezTo>
                    <a:pt x="325" y="685"/>
                    <a:pt x="752" y="892"/>
                    <a:pt x="1158" y="641"/>
                  </a:cubicBezTo>
                  <a:cubicBezTo>
                    <a:pt x="1144" y="360"/>
                    <a:pt x="1144" y="360"/>
                    <a:pt x="1144" y="360"/>
                  </a:cubicBezTo>
                  <a:cubicBezTo>
                    <a:pt x="1280" y="302"/>
                    <a:pt x="1280" y="302"/>
                    <a:pt x="1280" y="302"/>
                  </a:cubicBezTo>
                  <a:cubicBezTo>
                    <a:pt x="1287" y="451"/>
                    <a:pt x="1287" y="451"/>
                    <a:pt x="1287" y="451"/>
                  </a:cubicBezTo>
                  <a:cubicBezTo>
                    <a:pt x="1277" y="455"/>
                    <a:pt x="1270" y="465"/>
                    <a:pt x="1270" y="477"/>
                  </a:cubicBezTo>
                  <a:cubicBezTo>
                    <a:pt x="1271" y="485"/>
                    <a:pt x="1275" y="492"/>
                    <a:pt x="1281" y="497"/>
                  </a:cubicBezTo>
                  <a:cubicBezTo>
                    <a:pt x="1264" y="533"/>
                    <a:pt x="1278" y="635"/>
                    <a:pt x="1278" y="635"/>
                  </a:cubicBezTo>
                  <a:cubicBezTo>
                    <a:pt x="1304" y="633"/>
                    <a:pt x="1304" y="633"/>
                    <a:pt x="1304" y="633"/>
                  </a:cubicBezTo>
                  <a:cubicBezTo>
                    <a:pt x="1331" y="632"/>
                    <a:pt x="1331" y="632"/>
                    <a:pt x="1331" y="632"/>
                  </a:cubicBezTo>
                  <a:cubicBezTo>
                    <a:pt x="1331" y="632"/>
                    <a:pt x="1335" y="529"/>
                    <a:pt x="1314" y="495"/>
                  </a:cubicBezTo>
                  <a:cubicBezTo>
                    <a:pt x="1320" y="490"/>
                    <a:pt x="1323" y="483"/>
                    <a:pt x="1323" y="474"/>
                  </a:cubicBezTo>
                  <a:cubicBezTo>
                    <a:pt x="1323" y="463"/>
                    <a:pt x="1315" y="453"/>
                    <a:pt x="1304" y="450"/>
                  </a:cubicBezTo>
                  <a:cubicBezTo>
                    <a:pt x="1297" y="294"/>
                    <a:pt x="1297" y="294"/>
                    <a:pt x="1297" y="294"/>
                  </a:cubicBezTo>
                  <a:cubicBezTo>
                    <a:pt x="1495" y="209"/>
                    <a:pt x="1495" y="209"/>
                    <a:pt x="1495" y="209"/>
                  </a:cubicBezTo>
                  <a:lnTo>
                    <a:pt x="1495" y="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862193" y="4440005"/>
              <a:ext cx="1959576" cy="1293794"/>
            </a:xfrm>
            <a:custGeom>
              <a:avLst/>
              <a:gdLst>
                <a:gd name="T0" fmla="*/ 1119 w 1119"/>
                <a:gd name="T1" fmla="*/ 439 h 739"/>
                <a:gd name="T2" fmla="*/ 1092 w 1119"/>
                <a:gd name="T3" fmla="*/ 439 h 739"/>
                <a:gd name="T4" fmla="*/ 1065 w 1119"/>
                <a:gd name="T5" fmla="*/ 419 h 739"/>
                <a:gd name="T6" fmla="*/ 1011 w 1119"/>
                <a:gd name="T7" fmla="*/ 324 h 739"/>
                <a:gd name="T8" fmla="*/ 975 w 1119"/>
                <a:gd name="T9" fmla="*/ 262 h 739"/>
                <a:gd name="T10" fmla="*/ 974 w 1119"/>
                <a:gd name="T11" fmla="*/ 261 h 739"/>
                <a:gd name="T12" fmla="*/ 973 w 1119"/>
                <a:gd name="T13" fmla="*/ 252 h 739"/>
                <a:gd name="T14" fmla="*/ 973 w 1119"/>
                <a:gd name="T15" fmla="*/ 249 h 739"/>
                <a:gd name="T16" fmla="*/ 972 w 1119"/>
                <a:gd name="T17" fmla="*/ 240 h 739"/>
                <a:gd name="T18" fmla="*/ 972 w 1119"/>
                <a:gd name="T19" fmla="*/ 239 h 739"/>
                <a:gd name="T20" fmla="*/ 246 w 1119"/>
                <a:gd name="T21" fmla="*/ 17 h 739"/>
                <a:gd name="T22" fmla="*/ 237 w 1119"/>
                <a:gd name="T23" fmla="*/ 0 h 739"/>
                <a:gd name="T24" fmla="*/ 237 w 1119"/>
                <a:gd name="T25" fmla="*/ 12 h 739"/>
                <a:gd name="T26" fmla="*/ 348 w 1119"/>
                <a:gd name="T27" fmla="*/ 121 h 739"/>
                <a:gd name="T28" fmla="*/ 391 w 1119"/>
                <a:gd name="T29" fmla="*/ 242 h 739"/>
                <a:gd name="T30" fmla="*/ 424 w 1119"/>
                <a:gd name="T31" fmla="*/ 336 h 739"/>
                <a:gd name="T32" fmla="*/ 400 w 1119"/>
                <a:gd name="T33" fmla="*/ 399 h 739"/>
                <a:gd name="T34" fmla="*/ 378 w 1119"/>
                <a:gd name="T35" fmla="*/ 468 h 739"/>
                <a:gd name="T36" fmla="*/ 25 w 1119"/>
                <a:gd name="T37" fmla="*/ 629 h 739"/>
                <a:gd name="T38" fmla="*/ 0 w 1119"/>
                <a:gd name="T39" fmla="*/ 629 h 739"/>
                <a:gd name="T40" fmla="*/ 0 w 1119"/>
                <a:gd name="T41" fmla="*/ 641 h 739"/>
                <a:gd name="T42" fmla="*/ 961 w 1119"/>
                <a:gd name="T43" fmla="*/ 546 h 739"/>
                <a:gd name="T44" fmla="*/ 1119 w 1119"/>
                <a:gd name="T45" fmla="*/ 451 h 739"/>
                <a:gd name="T46" fmla="*/ 1119 w 1119"/>
                <a:gd name="T47" fmla="*/ 451 h 739"/>
                <a:gd name="T48" fmla="*/ 1119 w 1119"/>
                <a:gd name="T49" fmla="*/ 451 h 739"/>
                <a:gd name="T50" fmla="*/ 1119 w 1119"/>
                <a:gd name="T51" fmla="*/ 4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9" h="739">
                  <a:moveTo>
                    <a:pt x="1119" y="439"/>
                  </a:moveTo>
                  <a:cubicBezTo>
                    <a:pt x="1092" y="439"/>
                    <a:pt x="1092" y="439"/>
                    <a:pt x="1092" y="439"/>
                  </a:cubicBezTo>
                  <a:cubicBezTo>
                    <a:pt x="1080" y="432"/>
                    <a:pt x="1070" y="426"/>
                    <a:pt x="1065" y="419"/>
                  </a:cubicBezTo>
                  <a:cubicBezTo>
                    <a:pt x="1045" y="394"/>
                    <a:pt x="1021" y="351"/>
                    <a:pt x="1011" y="324"/>
                  </a:cubicBezTo>
                  <a:cubicBezTo>
                    <a:pt x="1000" y="296"/>
                    <a:pt x="980" y="297"/>
                    <a:pt x="975" y="262"/>
                  </a:cubicBezTo>
                  <a:cubicBezTo>
                    <a:pt x="975" y="262"/>
                    <a:pt x="974" y="261"/>
                    <a:pt x="974" y="261"/>
                  </a:cubicBezTo>
                  <a:cubicBezTo>
                    <a:pt x="974" y="258"/>
                    <a:pt x="974" y="255"/>
                    <a:pt x="973" y="252"/>
                  </a:cubicBezTo>
                  <a:cubicBezTo>
                    <a:pt x="973" y="251"/>
                    <a:pt x="973" y="250"/>
                    <a:pt x="973" y="249"/>
                  </a:cubicBezTo>
                  <a:cubicBezTo>
                    <a:pt x="972" y="246"/>
                    <a:pt x="972" y="243"/>
                    <a:pt x="972" y="240"/>
                  </a:cubicBezTo>
                  <a:cubicBezTo>
                    <a:pt x="972" y="240"/>
                    <a:pt x="972" y="240"/>
                    <a:pt x="972" y="239"/>
                  </a:cubicBezTo>
                  <a:cubicBezTo>
                    <a:pt x="670" y="187"/>
                    <a:pt x="407" y="87"/>
                    <a:pt x="246" y="17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12"/>
                    <a:pt x="237" y="12"/>
                    <a:pt x="237" y="12"/>
                  </a:cubicBezTo>
                  <a:cubicBezTo>
                    <a:pt x="254" y="73"/>
                    <a:pt x="275" y="134"/>
                    <a:pt x="348" y="121"/>
                  </a:cubicBezTo>
                  <a:cubicBezTo>
                    <a:pt x="348" y="121"/>
                    <a:pt x="378" y="210"/>
                    <a:pt x="391" y="242"/>
                  </a:cubicBezTo>
                  <a:cubicBezTo>
                    <a:pt x="404" y="273"/>
                    <a:pt x="424" y="336"/>
                    <a:pt x="424" y="336"/>
                  </a:cubicBezTo>
                  <a:cubicBezTo>
                    <a:pt x="424" y="336"/>
                    <a:pt x="409" y="341"/>
                    <a:pt x="400" y="399"/>
                  </a:cubicBezTo>
                  <a:cubicBezTo>
                    <a:pt x="391" y="458"/>
                    <a:pt x="378" y="468"/>
                    <a:pt x="378" y="468"/>
                  </a:cubicBezTo>
                  <a:cubicBezTo>
                    <a:pt x="378" y="468"/>
                    <a:pt x="169" y="560"/>
                    <a:pt x="25" y="629"/>
                  </a:cubicBezTo>
                  <a:cubicBezTo>
                    <a:pt x="0" y="629"/>
                    <a:pt x="0" y="629"/>
                    <a:pt x="0" y="629"/>
                  </a:cubicBezTo>
                  <a:cubicBezTo>
                    <a:pt x="0" y="641"/>
                    <a:pt x="0" y="641"/>
                    <a:pt x="0" y="641"/>
                  </a:cubicBezTo>
                  <a:cubicBezTo>
                    <a:pt x="438" y="739"/>
                    <a:pt x="760" y="648"/>
                    <a:pt x="961" y="546"/>
                  </a:cubicBezTo>
                  <a:cubicBezTo>
                    <a:pt x="1021" y="516"/>
                    <a:pt x="1074" y="483"/>
                    <a:pt x="1119" y="451"/>
                  </a:cubicBezTo>
                  <a:cubicBezTo>
                    <a:pt x="1119" y="451"/>
                    <a:pt x="1119" y="451"/>
                    <a:pt x="1119" y="451"/>
                  </a:cubicBezTo>
                  <a:cubicBezTo>
                    <a:pt x="1119" y="451"/>
                    <a:pt x="1119" y="451"/>
                    <a:pt x="1119" y="451"/>
                  </a:cubicBezTo>
                  <a:lnTo>
                    <a:pt x="1119" y="4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765917" y="5247238"/>
              <a:ext cx="2639429" cy="1609281"/>
            </a:xfrm>
            <a:custGeom>
              <a:avLst/>
              <a:gdLst>
                <a:gd name="T0" fmla="*/ 1467 w 1507"/>
                <a:gd name="T1" fmla="*/ 47 h 919"/>
                <a:gd name="T2" fmla="*/ 1467 w 1507"/>
                <a:gd name="T3" fmla="*/ 49 h 919"/>
                <a:gd name="T4" fmla="*/ 1326 w 1507"/>
                <a:gd name="T5" fmla="*/ 26 h 919"/>
                <a:gd name="T6" fmla="*/ 1202 w 1507"/>
                <a:gd name="T7" fmla="*/ 0 h 919"/>
                <a:gd name="T8" fmla="*/ 1027 w 1507"/>
                <a:gd name="T9" fmla="*/ 107 h 919"/>
                <a:gd name="T10" fmla="*/ 548 w 1507"/>
                <a:gd name="T11" fmla="*/ 241 h 919"/>
                <a:gd name="T12" fmla="*/ 21 w 1507"/>
                <a:gd name="T13" fmla="*/ 197 h 919"/>
                <a:gd name="T14" fmla="*/ 16 w 1507"/>
                <a:gd name="T15" fmla="*/ 199 h 919"/>
                <a:gd name="T16" fmla="*/ 16 w 1507"/>
                <a:gd name="T17" fmla="*/ 196 h 919"/>
                <a:gd name="T18" fmla="*/ 0 w 1507"/>
                <a:gd name="T19" fmla="*/ 196 h 919"/>
                <a:gd name="T20" fmla="*/ 0 w 1507"/>
                <a:gd name="T21" fmla="*/ 208 h 919"/>
                <a:gd name="T22" fmla="*/ 0 w 1507"/>
                <a:gd name="T23" fmla="*/ 208 h 919"/>
                <a:gd name="T24" fmla="*/ 0 w 1507"/>
                <a:gd name="T25" fmla="*/ 208 h 919"/>
                <a:gd name="T26" fmla="*/ 1110 w 1507"/>
                <a:gd name="T27" fmla="*/ 919 h 919"/>
                <a:gd name="T28" fmla="*/ 1293 w 1507"/>
                <a:gd name="T29" fmla="*/ 919 h 919"/>
                <a:gd name="T30" fmla="*/ 1507 w 1507"/>
                <a:gd name="T31" fmla="*/ 61 h 919"/>
                <a:gd name="T32" fmla="*/ 1507 w 1507"/>
                <a:gd name="T33" fmla="*/ 61 h 919"/>
                <a:gd name="T34" fmla="*/ 1507 w 1507"/>
                <a:gd name="T35" fmla="*/ 47 h 919"/>
                <a:gd name="T36" fmla="*/ 1467 w 1507"/>
                <a:gd name="T37" fmla="*/ 4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7" h="919">
                  <a:moveTo>
                    <a:pt x="1467" y="47"/>
                  </a:moveTo>
                  <a:cubicBezTo>
                    <a:pt x="1467" y="49"/>
                    <a:pt x="1467" y="49"/>
                    <a:pt x="1467" y="49"/>
                  </a:cubicBezTo>
                  <a:cubicBezTo>
                    <a:pt x="1423" y="38"/>
                    <a:pt x="1373" y="32"/>
                    <a:pt x="1326" y="26"/>
                  </a:cubicBezTo>
                  <a:cubicBezTo>
                    <a:pt x="1282" y="21"/>
                    <a:pt x="1239" y="11"/>
                    <a:pt x="1202" y="0"/>
                  </a:cubicBezTo>
                  <a:cubicBezTo>
                    <a:pt x="1153" y="36"/>
                    <a:pt x="1095" y="73"/>
                    <a:pt x="1027" y="107"/>
                  </a:cubicBezTo>
                  <a:cubicBezTo>
                    <a:pt x="880" y="181"/>
                    <a:pt x="719" y="226"/>
                    <a:pt x="548" y="241"/>
                  </a:cubicBezTo>
                  <a:cubicBezTo>
                    <a:pt x="381" y="256"/>
                    <a:pt x="204" y="241"/>
                    <a:pt x="21" y="197"/>
                  </a:cubicBezTo>
                  <a:cubicBezTo>
                    <a:pt x="20" y="198"/>
                    <a:pt x="18" y="198"/>
                    <a:pt x="16" y="199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1110" y="919"/>
                    <a:pt x="1110" y="919"/>
                    <a:pt x="1110" y="919"/>
                  </a:cubicBezTo>
                  <a:cubicBezTo>
                    <a:pt x="1293" y="919"/>
                    <a:pt x="1293" y="919"/>
                    <a:pt x="1293" y="919"/>
                  </a:cubicBezTo>
                  <a:cubicBezTo>
                    <a:pt x="1507" y="61"/>
                    <a:pt x="1507" y="61"/>
                    <a:pt x="1507" y="61"/>
                  </a:cubicBezTo>
                  <a:cubicBezTo>
                    <a:pt x="1507" y="61"/>
                    <a:pt x="1507" y="61"/>
                    <a:pt x="1507" y="61"/>
                  </a:cubicBezTo>
                  <a:cubicBezTo>
                    <a:pt x="1507" y="47"/>
                    <a:pt x="1507" y="47"/>
                    <a:pt x="1507" y="47"/>
                  </a:cubicBezTo>
                  <a:lnTo>
                    <a:pt x="1467" y="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074307" y="5365730"/>
              <a:ext cx="1033110" cy="1490788"/>
            </a:xfrm>
            <a:custGeom>
              <a:avLst/>
              <a:gdLst>
                <a:gd name="T0" fmla="*/ 589 w 590"/>
                <a:gd name="T1" fmla="*/ 839 h 851"/>
                <a:gd name="T2" fmla="*/ 551 w 590"/>
                <a:gd name="T3" fmla="*/ 335 h 851"/>
                <a:gd name="T4" fmla="*/ 509 w 590"/>
                <a:gd name="T5" fmla="*/ 245 h 851"/>
                <a:gd name="T6" fmla="*/ 333 w 590"/>
                <a:gd name="T7" fmla="*/ 103 h 851"/>
                <a:gd name="T8" fmla="*/ 300 w 590"/>
                <a:gd name="T9" fmla="*/ 79 h 851"/>
                <a:gd name="T10" fmla="*/ 249 w 590"/>
                <a:gd name="T11" fmla="*/ 20 h 851"/>
                <a:gd name="T12" fmla="*/ 212 w 590"/>
                <a:gd name="T13" fmla="*/ 0 h 851"/>
                <a:gd name="T14" fmla="*/ 3 w 590"/>
                <a:gd name="T15" fmla="*/ 839 h 851"/>
                <a:gd name="T16" fmla="*/ 0 w 590"/>
                <a:gd name="T17" fmla="*/ 839 h 851"/>
                <a:gd name="T18" fmla="*/ 0 w 590"/>
                <a:gd name="T19" fmla="*/ 851 h 851"/>
                <a:gd name="T20" fmla="*/ 590 w 590"/>
                <a:gd name="T21" fmla="*/ 851 h 851"/>
                <a:gd name="T22" fmla="*/ 590 w 590"/>
                <a:gd name="T23" fmla="*/ 839 h 851"/>
                <a:gd name="T24" fmla="*/ 589 w 590"/>
                <a:gd name="T25" fmla="*/ 839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0" h="851">
                  <a:moveTo>
                    <a:pt x="589" y="839"/>
                  </a:moveTo>
                  <a:cubicBezTo>
                    <a:pt x="584" y="763"/>
                    <a:pt x="559" y="363"/>
                    <a:pt x="551" y="335"/>
                  </a:cubicBezTo>
                  <a:cubicBezTo>
                    <a:pt x="541" y="303"/>
                    <a:pt x="535" y="269"/>
                    <a:pt x="509" y="245"/>
                  </a:cubicBezTo>
                  <a:cubicBezTo>
                    <a:pt x="484" y="221"/>
                    <a:pt x="340" y="123"/>
                    <a:pt x="333" y="103"/>
                  </a:cubicBezTo>
                  <a:cubicBezTo>
                    <a:pt x="326" y="83"/>
                    <a:pt x="300" y="79"/>
                    <a:pt x="300" y="79"/>
                  </a:cubicBezTo>
                  <a:cubicBezTo>
                    <a:pt x="300" y="79"/>
                    <a:pt x="298" y="56"/>
                    <a:pt x="249" y="20"/>
                  </a:cubicBezTo>
                  <a:cubicBezTo>
                    <a:pt x="238" y="12"/>
                    <a:pt x="226" y="6"/>
                    <a:pt x="212" y="0"/>
                  </a:cubicBezTo>
                  <a:cubicBezTo>
                    <a:pt x="3" y="839"/>
                    <a:pt x="3" y="839"/>
                    <a:pt x="3" y="839"/>
                  </a:cubicBezTo>
                  <a:cubicBezTo>
                    <a:pt x="0" y="839"/>
                    <a:pt x="0" y="839"/>
                    <a:pt x="0" y="839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590" y="851"/>
                    <a:pt x="590" y="851"/>
                    <a:pt x="590" y="851"/>
                  </a:cubicBezTo>
                  <a:cubicBezTo>
                    <a:pt x="590" y="839"/>
                    <a:pt x="590" y="839"/>
                    <a:pt x="590" y="839"/>
                  </a:cubicBezTo>
                  <a:lnTo>
                    <a:pt x="589" y="8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159382" y="5633821"/>
              <a:ext cx="2472058" cy="1222698"/>
            </a:xfrm>
            <a:custGeom>
              <a:avLst/>
              <a:gdLst>
                <a:gd name="T0" fmla="*/ 1392 w 1411"/>
                <a:gd name="T1" fmla="*/ 686 h 698"/>
                <a:gd name="T2" fmla="*/ 321 w 1411"/>
                <a:gd name="T3" fmla="*/ 0 h 698"/>
                <a:gd name="T4" fmla="*/ 298 w 1411"/>
                <a:gd name="T5" fmla="*/ 16 h 698"/>
                <a:gd name="T6" fmla="*/ 115 w 1411"/>
                <a:gd name="T7" fmla="*/ 311 h 698"/>
                <a:gd name="T8" fmla="*/ 4 w 1411"/>
                <a:gd name="T9" fmla="*/ 686 h 698"/>
                <a:gd name="T10" fmla="*/ 0 w 1411"/>
                <a:gd name="T11" fmla="*/ 686 h 698"/>
                <a:gd name="T12" fmla="*/ 0 w 1411"/>
                <a:gd name="T13" fmla="*/ 698 h 698"/>
                <a:gd name="T14" fmla="*/ 1411 w 1411"/>
                <a:gd name="T15" fmla="*/ 698 h 698"/>
                <a:gd name="T16" fmla="*/ 1411 w 1411"/>
                <a:gd name="T17" fmla="*/ 686 h 698"/>
                <a:gd name="T18" fmla="*/ 1392 w 1411"/>
                <a:gd name="T19" fmla="*/ 686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1" h="698">
                  <a:moveTo>
                    <a:pt x="1392" y="686"/>
                  </a:moveTo>
                  <a:cubicBezTo>
                    <a:pt x="321" y="0"/>
                    <a:pt x="321" y="0"/>
                    <a:pt x="321" y="0"/>
                  </a:cubicBezTo>
                  <a:cubicBezTo>
                    <a:pt x="310" y="7"/>
                    <a:pt x="302" y="12"/>
                    <a:pt x="298" y="16"/>
                  </a:cubicBezTo>
                  <a:cubicBezTo>
                    <a:pt x="252" y="55"/>
                    <a:pt x="140" y="169"/>
                    <a:pt x="115" y="311"/>
                  </a:cubicBezTo>
                  <a:cubicBezTo>
                    <a:pt x="103" y="380"/>
                    <a:pt x="53" y="531"/>
                    <a:pt x="4" y="686"/>
                  </a:cubicBezTo>
                  <a:cubicBezTo>
                    <a:pt x="0" y="686"/>
                    <a:pt x="0" y="686"/>
                    <a:pt x="0" y="686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1411" y="698"/>
                    <a:pt x="1411" y="698"/>
                    <a:pt x="1411" y="698"/>
                  </a:cubicBezTo>
                  <a:cubicBezTo>
                    <a:pt x="1411" y="686"/>
                    <a:pt x="1411" y="686"/>
                    <a:pt x="1411" y="686"/>
                  </a:cubicBezTo>
                  <a:lnTo>
                    <a:pt x="1392" y="6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182864" y="3593522"/>
              <a:ext cx="1604097" cy="1201962"/>
            </a:xfrm>
            <a:custGeom>
              <a:avLst/>
              <a:gdLst>
                <a:gd name="T0" fmla="*/ 42 w 916"/>
                <a:gd name="T1" fmla="*/ 442 h 686"/>
                <a:gd name="T2" fmla="*/ 45 w 916"/>
                <a:gd name="T3" fmla="*/ 453 h 686"/>
                <a:gd name="T4" fmla="*/ 788 w 916"/>
                <a:gd name="T5" fmla="*/ 686 h 686"/>
                <a:gd name="T6" fmla="*/ 788 w 916"/>
                <a:gd name="T7" fmla="*/ 685 h 686"/>
                <a:gd name="T8" fmla="*/ 788 w 916"/>
                <a:gd name="T9" fmla="*/ 680 h 686"/>
                <a:gd name="T10" fmla="*/ 790 w 916"/>
                <a:gd name="T11" fmla="*/ 669 h 686"/>
                <a:gd name="T12" fmla="*/ 811 w 916"/>
                <a:gd name="T13" fmla="*/ 546 h 686"/>
                <a:gd name="T14" fmla="*/ 853 w 916"/>
                <a:gd name="T15" fmla="*/ 545 h 686"/>
                <a:gd name="T16" fmla="*/ 915 w 916"/>
                <a:gd name="T17" fmla="*/ 340 h 686"/>
                <a:gd name="T18" fmla="*/ 891 w 916"/>
                <a:gd name="T19" fmla="*/ 280 h 686"/>
                <a:gd name="T20" fmla="*/ 890 w 916"/>
                <a:gd name="T21" fmla="*/ 279 h 686"/>
                <a:gd name="T22" fmla="*/ 889 w 916"/>
                <a:gd name="T23" fmla="*/ 277 h 686"/>
                <a:gd name="T24" fmla="*/ 889 w 916"/>
                <a:gd name="T25" fmla="*/ 274 h 686"/>
                <a:gd name="T26" fmla="*/ 889 w 916"/>
                <a:gd name="T27" fmla="*/ 271 h 686"/>
                <a:gd name="T28" fmla="*/ 889 w 916"/>
                <a:gd name="T29" fmla="*/ 266 h 686"/>
                <a:gd name="T30" fmla="*/ 890 w 916"/>
                <a:gd name="T31" fmla="*/ 261 h 686"/>
                <a:gd name="T32" fmla="*/ 891 w 916"/>
                <a:gd name="T33" fmla="*/ 253 h 686"/>
                <a:gd name="T34" fmla="*/ 891 w 916"/>
                <a:gd name="T35" fmla="*/ 248 h 686"/>
                <a:gd name="T36" fmla="*/ 893 w 916"/>
                <a:gd name="T37" fmla="*/ 234 h 686"/>
                <a:gd name="T38" fmla="*/ 894 w 916"/>
                <a:gd name="T39" fmla="*/ 226 h 686"/>
                <a:gd name="T40" fmla="*/ 896 w 916"/>
                <a:gd name="T41" fmla="*/ 215 h 686"/>
                <a:gd name="T42" fmla="*/ 897 w 916"/>
                <a:gd name="T43" fmla="*/ 206 h 686"/>
                <a:gd name="T44" fmla="*/ 898 w 916"/>
                <a:gd name="T45" fmla="*/ 195 h 686"/>
                <a:gd name="T46" fmla="*/ 899 w 916"/>
                <a:gd name="T47" fmla="*/ 184 h 686"/>
                <a:gd name="T48" fmla="*/ 900 w 916"/>
                <a:gd name="T49" fmla="*/ 173 h 686"/>
                <a:gd name="T50" fmla="*/ 900 w 916"/>
                <a:gd name="T51" fmla="*/ 161 h 686"/>
                <a:gd name="T52" fmla="*/ 901 w 916"/>
                <a:gd name="T53" fmla="*/ 149 h 686"/>
                <a:gd name="T54" fmla="*/ 901 w 916"/>
                <a:gd name="T55" fmla="*/ 137 h 686"/>
                <a:gd name="T56" fmla="*/ 901 w 916"/>
                <a:gd name="T57" fmla="*/ 125 h 686"/>
                <a:gd name="T58" fmla="*/ 901 w 916"/>
                <a:gd name="T59" fmla="*/ 112 h 686"/>
                <a:gd name="T60" fmla="*/ 901 w 916"/>
                <a:gd name="T61" fmla="*/ 100 h 686"/>
                <a:gd name="T62" fmla="*/ 900 w 916"/>
                <a:gd name="T63" fmla="*/ 86 h 686"/>
                <a:gd name="T64" fmla="*/ 898 w 916"/>
                <a:gd name="T65" fmla="*/ 74 h 686"/>
                <a:gd name="T66" fmla="*/ 896 w 916"/>
                <a:gd name="T67" fmla="*/ 61 h 686"/>
                <a:gd name="T68" fmla="*/ 895 w 916"/>
                <a:gd name="T69" fmla="*/ 49 h 686"/>
                <a:gd name="T70" fmla="*/ 891 w 916"/>
                <a:gd name="T71" fmla="*/ 35 h 686"/>
                <a:gd name="T72" fmla="*/ 889 w 916"/>
                <a:gd name="T73" fmla="*/ 24 h 686"/>
                <a:gd name="T74" fmla="*/ 884 w 916"/>
                <a:gd name="T75" fmla="*/ 9 h 686"/>
                <a:gd name="T76" fmla="*/ 881 w 916"/>
                <a:gd name="T77" fmla="*/ 0 h 686"/>
                <a:gd name="T78" fmla="*/ 51 w 916"/>
                <a:gd name="T79" fmla="*/ 43 h 686"/>
                <a:gd name="T80" fmla="*/ 60 w 916"/>
                <a:gd name="T81" fmla="*/ 312 h 686"/>
                <a:gd name="T82" fmla="*/ 42 w 916"/>
                <a:gd name="T83" fmla="*/ 44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6" h="686">
                  <a:moveTo>
                    <a:pt x="42" y="442"/>
                  </a:moveTo>
                  <a:cubicBezTo>
                    <a:pt x="43" y="446"/>
                    <a:pt x="44" y="449"/>
                    <a:pt x="45" y="453"/>
                  </a:cubicBezTo>
                  <a:cubicBezTo>
                    <a:pt x="200" y="523"/>
                    <a:pt x="473" y="631"/>
                    <a:pt x="788" y="686"/>
                  </a:cubicBezTo>
                  <a:cubicBezTo>
                    <a:pt x="788" y="685"/>
                    <a:pt x="788" y="685"/>
                    <a:pt x="788" y="685"/>
                  </a:cubicBezTo>
                  <a:cubicBezTo>
                    <a:pt x="788" y="684"/>
                    <a:pt x="788" y="682"/>
                    <a:pt x="788" y="680"/>
                  </a:cubicBezTo>
                  <a:cubicBezTo>
                    <a:pt x="789" y="676"/>
                    <a:pt x="789" y="672"/>
                    <a:pt x="790" y="669"/>
                  </a:cubicBezTo>
                  <a:cubicBezTo>
                    <a:pt x="797" y="641"/>
                    <a:pt x="813" y="559"/>
                    <a:pt x="811" y="546"/>
                  </a:cubicBezTo>
                  <a:cubicBezTo>
                    <a:pt x="809" y="534"/>
                    <a:pt x="826" y="554"/>
                    <a:pt x="853" y="545"/>
                  </a:cubicBezTo>
                  <a:cubicBezTo>
                    <a:pt x="879" y="535"/>
                    <a:pt x="916" y="374"/>
                    <a:pt x="915" y="340"/>
                  </a:cubicBezTo>
                  <a:cubicBezTo>
                    <a:pt x="914" y="307"/>
                    <a:pt x="905" y="277"/>
                    <a:pt x="891" y="280"/>
                  </a:cubicBezTo>
                  <a:cubicBezTo>
                    <a:pt x="890" y="280"/>
                    <a:pt x="890" y="280"/>
                    <a:pt x="890" y="279"/>
                  </a:cubicBezTo>
                  <a:cubicBezTo>
                    <a:pt x="890" y="279"/>
                    <a:pt x="889" y="278"/>
                    <a:pt x="889" y="277"/>
                  </a:cubicBezTo>
                  <a:cubicBezTo>
                    <a:pt x="889" y="277"/>
                    <a:pt x="889" y="276"/>
                    <a:pt x="889" y="274"/>
                  </a:cubicBezTo>
                  <a:cubicBezTo>
                    <a:pt x="889" y="273"/>
                    <a:pt x="889" y="272"/>
                    <a:pt x="889" y="271"/>
                  </a:cubicBezTo>
                  <a:cubicBezTo>
                    <a:pt x="889" y="270"/>
                    <a:pt x="889" y="268"/>
                    <a:pt x="889" y="266"/>
                  </a:cubicBezTo>
                  <a:cubicBezTo>
                    <a:pt x="890" y="265"/>
                    <a:pt x="890" y="263"/>
                    <a:pt x="890" y="261"/>
                  </a:cubicBezTo>
                  <a:cubicBezTo>
                    <a:pt x="890" y="259"/>
                    <a:pt x="890" y="256"/>
                    <a:pt x="891" y="253"/>
                  </a:cubicBezTo>
                  <a:cubicBezTo>
                    <a:pt x="891" y="252"/>
                    <a:pt x="891" y="250"/>
                    <a:pt x="891" y="248"/>
                  </a:cubicBezTo>
                  <a:cubicBezTo>
                    <a:pt x="892" y="244"/>
                    <a:pt x="893" y="239"/>
                    <a:pt x="893" y="234"/>
                  </a:cubicBezTo>
                  <a:cubicBezTo>
                    <a:pt x="894" y="231"/>
                    <a:pt x="894" y="229"/>
                    <a:pt x="894" y="226"/>
                  </a:cubicBezTo>
                  <a:cubicBezTo>
                    <a:pt x="895" y="222"/>
                    <a:pt x="895" y="219"/>
                    <a:pt x="896" y="215"/>
                  </a:cubicBezTo>
                  <a:cubicBezTo>
                    <a:pt x="896" y="212"/>
                    <a:pt x="896" y="209"/>
                    <a:pt x="897" y="206"/>
                  </a:cubicBezTo>
                  <a:cubicBezTo>
                    <a:pt x="897" y="202"/>
                    <a:pt x="897" y="199"/>
                    <a:pt x="898" y="195"/>
                  </a:cubicBezTo>
                  <a:cubicBezTo>
                    <a:pt x="898" y="191"/>
                    <a:pt x="898" y="188"/>
                    <a:pt x="899" y="184"/>
                  </a:cubicBezTo>
                  <a:cubicBezTo>
                    <a:pt x="899" y="180"/>
                    <a:pt x="899" y="177"/>
                    <a:pt x="900" y="173"/>
                  </a:cubicBezTo>
                  <a:cubicBezTo>
                    <a:pt x="900" y="169"/>
                    <a:pt x="900" y="165"/>
                    <a:pt x="900" y="161"/>
                  </a:cubicBezTo>
                  <a:cubicBezTo>
                    <a:pt x="901" y="157"/>
                    <a:pt x="901" y="153"/>
                    <a:pt x="901" y="149"/>
                  </a:cubicBezTo>
                  <a:cubicBezTo>
                    <a:pt x="901" y="145"/>
                    <a:pt x="901" y="141"/>
                    <a:pt x="901" y="137"/>
                  </a:cubicBezTo>
                  <a:cubicBezTo>
                    <a:pt x="901" y="133"/>
                    <a:pt x="901" y="129"/>
                    <a:pt x="901" y="125"/>
                  </a:cubicBezTo>
                  <a:cubicBezTo>
                    <a:pt x="901" y="121"/>
                    <a:pt x="901" y="116"/>
                    <a:pt x="901" y="112"/>
                  </a:cubicBezTo>
                  <a:cubicBezTo>
                    <a:pt x="901" y="108"/>
                    <a:pt x="901" y="104"/>
                    <a:pt x="901" y="100"/>
                  </a:cubicBezTo>
                  <a:cubicBezTo>
                    <a:pt x="900" y="95"/>
                    <a:pt x="900" y="91"/>
                    <a:pt x="900" y="86"/>
                  </a:cubicBezTo>
                  <a:cubicBezTo>
                    <a:pt x="899" y="82"/>
                    <a:pt x="899" y="78"/>
                    <a:pt x="898" y="74"/>
                  </a:cubicBezTo>
                  <a:cubicBezTo>
                    <a:pt x="898" y="70"/>
                    <a:pt x="897" y="65"/>
                    <a:pt x="896" y="61"/>
                  </a:cubicBezTo>
                  <a:cubicBezTo>
                    <a:pt x="896" y="57"/>
                    <a:pt x="895" y="53"/>
                    <a:pt x="895" y="49"/>
                  </a:cubicBezTo>
                  <a:cubicBezTo>
                    <a:pt x="894" y="44"/>
                    <a:pt x="893" y="40"/>
                    <a:pt x="891" y="35"/>
                  </a:cubicBezTo>
                  <a:cubicBezTo>
                    <a:pt x="891" y="31"/>
                    <a:pt x="890" y="28"/>
                    <a:pt x="889" y="24"/>
                  </a:cubicBezTo>
                  <a:cubicBezTo>
                    <a:pt x="887" y="19"/>
                    <a:pt x="886" y="14"/>
                    <a:pt x="884" y="9"/>
                  </a:cubicBezTo>
                  <a:cubicBezTo>
                    <a:pt x="883" y="6"/>
                    <a:pt x="882" y="3"/>
                    <a:pt x="881" y="0"/>
                  </a:cubicBezTo>
                  <a:cubicBezTo>
                    <a:pt x="489" y="242"/>
                    <a:pt x="78" y="56"/>
                    <a:pt x="51" y="43"/>
                  </a:cubicBezTo>
                  <a:cubicBezTo>
                    <a:pt x="21" y="181"/>
                    <a:pt x="60" y="312"/>
                    <a:pt x="60" y="312"/>
                  </a:cubicBezTo>
                  <a:cubicBezTo>
                    <a:pt x="60" y="312"/>
                    <a:pt x="0" y="315"/>
                    <a:pt x="42" y="4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7913384" y="2198268"/>
              <a:ext cx="509519" cy="379918"/>
            </a:xfrm>
            <a:custGeom>
              <a:avLst/>
              <a:gdLst>
                <a:gd name="T0" fmla="*/ 67 w 291"/>
                <a:gd name="T1" fmla="*/ 2 h 217"/>
                <a:gd name="T2" fmla="*/ 17 w 291"/>
                <a:gd name="T3" fmla="*/ 11 h 217"/>
                <a:gd name="T4" fmla="*/ 14 w 291"/>
                <a:gd name="T5" fmla="*/ 12 h 217"/>
                <a:gd name="T6" fmla="*/ 15 w 291"/>
                <a:gd name="T7" fmla="*/ 29 h 217"/>
                <a:gd name="T8" fmla="*/ 1 w 291"/>
                <a:gd name="T9" fmla="*/ 38 h 217"/>
                <a:gd name="T10" fmla="*/ 2 w 291"/>
                <a:gd name="T11" fmla="*/ 212 h 217"/>
                <a:gd name="T12" fmla="*/ 130 w 291"/>
                <a:gd name="T13" fmla="*/ 211 h 217"/>
                <a:gd name="T14" fmla="*/ 148 w 291"/>
                <a:gd name="T15" fmla="*/ 217 h 217"/>
                <a:gd name="T16" fmla="*/ 166 w 291"/>
                <a:gd name="T17" fmla="*/ 211 h 217"/>
                <a:gd name="T18" fmla="*/ 291 w 291"/>
                <a:gd name="T19" fmla="*/ 209 h 217"/>
                <a:gd name="T20" fmla="*/ 289 w 291"/>
                <a:gd name="T21" fmla="*/ 36 h 217"/>
                <a:gd name="T22" fmla="*/ 278 w 291"/>
                <a:gd name="T23" fmla="*/ 28 h 217"/>
                <a:gd name="T24" fmla="*/ 278 w 291"/>
                <a:gd name="T25" fmla="*/ 10 h 217"/>
                <a:gd name="T26" fmla="*/ 275 w 291"/>
                <a:gd name="T27" fmla="*/ 9 h 217"/>
                <a:gd name="T28" fmla="*/ 224 w 291"/>
                <a:gd name="T29" fmla="*/ 0 h 217"/>
                <a:gd name="T30" fmla="*/ 146 w 291"/>
                <a:gd name="T31" fmla="*/ 29 h 217"/>
                <a:gd name="T32" fmla="*/ 67 w 291"/>
                <a:gd name="T33" fmla="*/ 2 h 217"/>
                <a:gd name="T34" fmla="*/ 62 w 291"/>
                <a:gd name="T35" fmla="*/ 180 h 217"/>
                <a:gd name="T36" fmla="*/ 24 w 291"/>
                <a:gd name="T37" fmla="*/ 186 h 217"/>
                <a:gd name="T38" fmla="*/ 23 w 291"/>
                <a:gd name="T39" fmla="*/ 18 h 217"/>
                <a:gd name="T40" fmla="*/ 68 w 291"/>
                <a:gd name="T41" fmla="*/ 10 h 217"/>
                <a:gd name="T42" fmla="*/ 140 w 291"/>
                <a:gd name="T43" fmla="*/ 35 h 217"/>
                <a:gd name="T44" fmla="*/ 141 w 291"/>
                <a:gd name="T45" fmla="*/ 136 h 217"/>
                <a:gd name="T46" fmla="*/ 145 w 291"/>
                <a:gd name="T47" fmla="*/ 130 h 217"/>
                <a:gd name="T48" fmla="*/ 146 w 291"/>
                <a:gd name="T49" fmla="*/ 197 h 217"/>
                <a:gd name="T50" fmla="*/ 62 w 291"/>
                <a:gd name="T51" fmla="*/ 180 h 217"/>
                <a:gd name="T52" fmla="*/ 152 w 291"/>
                <a:gd name="T53" fmla="*/ 35 h 217"/>
                <a:gd name="T54" fmla="*/ 224 w 291"/>
                <a:gd name="T55" fmla="*/ 9 h 217"/>
                <a:gd name="T56" fmla="*/ 270 w 291"/>
                <a:gd name="T57" fmla="*/ 15 h 217"/>
                <a:gd name="T58" fmla="*/ 271 w 291"/>
                <a:gd name="T59" fmla="*/ 184 h 217"/>
                <a:gd name="T60" fmla="*/ 231 w 291"/>
                <a:gd name="T61" fmla="*/ 177 h 217"/>
                <a:gd name="T62" fmla="*/ 149 w 291"/>
                <a:gd name="T63" fmla="*/ 197 h 217"/>
                <a:gd name="T64" fmla="*/ 148 w 291"/>
                <a:gd name="T65" fmla="*/ 130 h 217"/>
                <a:gd name="T66" fmla="*/ 153 w 291"/>
                <a:gd name="T67" fmla="*/ 135 h 217"/>
                <a:gd name="T68" fmla="*/ 152 w 291"/>
                <a:gd name="T69" fmla="*/ 3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1" h="217">
                  <a:moveTo>
                    <a:pt x="67" y="2"/>
                  </a:moveTo>
                  <a:cubicBezTo>
                    <a:pt x="39" y="2"/>
                    <a:pt x="18" y="11"/>
                    <a:pt x="17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6" y="31"/>
                    <a:pt x="0" y="34"/>
                    <a:pt x="1" y="38"/>
                  </a:cubicBezTo>
                  <a:cubicBezTo>
                    <a:pt x="1" y="63"/>
                    <a:pt x="2" y="212"/>
                    <a:pt x="2" y="212"/>
                  </a:cubicBezTo>
                  <a:cubicBezTo>
                    <a:pt x="130" y="211"/>
                    <a:pt x="130" y="211"/>
                    <a:pt x="130" y="211"/>
                  </a:cubicBezTo>
                  <a:cubicBezTo>
                    <a:pt x="134" y="215"/>
                    <a:pt x="141" y="217"/>
                    <a:pt x="148" y="217"/>
                  </a:cubicBezTo>
                  <a:cubicBezTo>
                    <a:pt x="155" y="217"/>
                    <a:pt x="162" y="214"/>
                    <a:pt x="166" y="211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09"/>
                    <a:pt x="290" y="44"/>
                    <a:pt x="289" y="36"/>
                  </a:cubicBezTo>
                  <a:cubicBezTo>
                    <a:pt x="289" y="32"/>
                    <a:pt x="285" y="29"/>
                    <a:pt x="278" y="28"/>
                  </a:cubicBezTo>
                  <a:cubicBezTo>
                    <a:pt x="278" y="10"/>
                    <a:pt x="278" y="10"/>
                    <a:pt x="278" y="10"/>
                  </a:cubicBezTo>
                  <a:cubicBezTo>
                    <a:pt x="275" y="9"/>
                    <a:pt x="275" y="9"/>
                    <a:pt x="275" y="9"/>
                  </a:cubicBezTo>
                  <a:cubicBezTo>
                    <a:pt x="275" y="9"/>
                    <a:pt x="253" y="0"/>
                    <a:pt x="224" y="0"/>
                  </a:cubicBezTo>
                  <a:cubicBezTo>
                    <a:pt x="194" y="1"/>
                    <a:pt x="168" y="10"/>
                    <a:pt x="146" y="29"/>
                  </a:cubicBezTo>
                  <a:cubicBezTo>
                    <a:pt x="125" y="11"/>
                    <a:pt x="98" y="2"/>
                    <a:pt x="67" y="2"/>
                  </a:cubicBezTo>
                  <a:close/>
                  <a:moveTo>
                    <a:pt x="62" y="180"/>
                  </a:moveTo>
                  <a:cubicBezTo>
                    <a:pt x="48" y="180"/>
                    <a:pt x="35" y="182"/>
                    <a:pt x="24" y="18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9" y="15"/>
                    <a:pt x="46" y="11"/>
                    <a:pt x="68" y="10"/>
                  </a:cubicBezTo>
                  <a:cubicBezTo>
                    <a:pt x="96" y="10"/>
                    <a:pt x="120" y="18"/>
                    <a:pt x="140" y="35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6" y="197"/>
                    <a:pt x="146" y="197"/>
                    <a:pt x="146" y="197"/>
                  </a:cubicBezTo>
                  <a:cubicBezTo>
                    <a:pt x="136" y="193"/>
                    <a:pt x="99" y="179"/>
                    <a:pt x="62" y="180"/>
                  </a:cubicBezTo>
                  <a:close/>
                  <a:moveTo>
                    <a:pt x="152" y="35"/>
                  </a:moveTo>
                  <a:cubicBezTo>
                    <a:pt x="172" y="18"/>
                    <a:pt x="196" y="9"/>
                    <a:pt x="224" y="9"/>
                  </a:cubicBezTo>
                  <a:cubicBezTo>
                    <a:pt x="246" y="9"/>
                    <a:pt x="263" y="14"/>
                    <a:pt x="270" y="15"/>
                  </a:cubicBezTo>
                  <a:cubicBezTo>
                    <a:pt x="271" y="184"/>
                    <a:pt x="271" y="184"/>
                    <a:pt x="271" y="184"/>
                  </a:cubicBezTo>
                  <a:cubicBezTo>
                    <a:pt x="259" y="180"/>
                    <a:pt x="246" y="177"/>
                    <a:pt x="231" y="177"/>
                  </a:cubicBezTo>
                  <a:cubicBezTo>
                    <a:pt x="194" y="178"/>
                    <a:pt x="159" y="193"/>
                    <a:pt x="149" y="197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3" y="135"/>
                    <a:pt x="153" y="135"/>
                    <a:pt x="153" y="135"/>
                  </a:cubicBezTo>
                  <a:lnTo>
                    <a:pt x="152" y="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7890426" y="3331356"/>
              <a:ext cx="556917" cy="502114"/>
            </a:xfrm>
            <a:custGeom>
              <a:avLst/>
              <a:gdLst>
                <a:gd name="T0" fmla="*/ 672 w 752"/>
                <a:gd name="T1" fmla="*/ 71 h 678"/>
                <a:gd name="T2" fmla="*/ 669 w 752"/>
                <a:gd name="T3" fmla="*/ 662 h 678"/>
                <a:gd name="T4" fmla="*/ 691 w 752"/>
                <a:gd name="T5" fmla="*/ 54 h 678"/>
                <a:gd name="T6" fmla="*/ 80 w 752"/>
                <a:gd name="T7" fmla="*/ 648 h 678"/>
                <a:gd name="T8" fmla="*/ 135 w 752"/>
                <a:gd name="T9" fmla="*/ 634 h 678"/>
                <a:gd name="T10" fmla="*/ 128 w 752"/>
                <a:gd name="T11" fmla="*/ 603 h 678"/>
                <a:gd name="T12" fmla="*/ 175 w 752"/>
                <a:gd name="T13" fmla="*/ 619 h 678"/>
                <a:gd name="T14" fmla="*/ 158 w 752"/>
                <a:gd name="T15" fmla="*/ 577 h 678"/>
                <a:gd name="T16" fmla="*/ 192 w 752"/>
                <a:gd name="T17" fmla="*/ 589 h 678"/>
                <a:gd name="T18" fmla="*/ 182 w 752"/>
                <a:gd name="T19" fmla="*/ 555 h 678"/>
                <a:gd name="T20" fmla="*/ 229 w 752"/>
                <a:gd name="T21" fmla="*/ 570 h 678"/>
                <a:gd name="T22" fmla="*/ 213 w 752"/>
                <a:gd name="T23" fmla="*/ 527 h 678"/>
                <a:gd name="T24" fmla="*/ 246 w 752"/>
                <a:gd name="T25" fmla="*/ 537 h 678"/>
                <a:gd name="T26" fmla="*/ 236 w 752"/>
                <a:gd name="T27" fmla="*/ 506 h 678"/>
                <a:gd name="T28" fmla="*/ 284 w 752"/>
                <a:gd name="T29" fmla="*/ 522 h 678"/>
                <a:gd name="T30" fmla="*/ 265 w 752"/>
                <a:gd name="T31" fmla="*/ 480 h 678"/>
                <a:gd name="T32" fmla="*/ 298 w 752"/>
                <a:gd name="T33" fmla="*/ 489 h 678"/>
                <a:gd name="T34" fmla="*/ 291 w 752"/>
                <a:gd name="T35" fmla="*/ 456 h 678"/>
                <a:gd name="T36" fmla="*/ 338 w 752"/>
                <a:gd name="T37" fmla="*/ 473 h 678"/>
                <a:gd name="T38" fmla="*/ 319 w 752"/>
                <a:gd name="T39" fmla="*/ 430 h 678"/>
                <a:gd name="T40" fmla="*/ 352 w 752"/>
                <a:gd name="T41" fmla="*/ 440 h 678"/>
                <a:gd name="T42" fmla="*/ 343 w 752"/>
                <a:gd name="T43" fmla="*/ 407 h 678"/>
                <a:gd name="T44" fmla="*/ 362 w 752"/>
                <a:gd name="T45" fmla="*/ 392 h 678"/>
                <a:gd name="T46" fmla="*/ 393 w 752"/>
                <a:gd name="T47" fmla="*/ 409 h 678"/>
                <a:gd name="T48" fmla="*/ 381 w 752"/>
                <a:gd name="T49" fmla="*/ 373 h 678"/>
                <a:gd name="T50" fmla="*/ 407 w 752"/>
                <a:gd name="T51" fmla="*/ 376 h 678"/>
                <a:gd name="T52" fmla="*/ 404 w 752"/>
                <a:gd name="T53" fmla="*/ 350 h 678"/>
                <a:gd name="T54" fmla="*/ 445 w 752"/>
                <a:gd name="T55" fmla="*/ 359 h 678"/>
                <a:gd name="T56" fmla="*/ 435 w 752"/>
                <a:gd name="T57" fmla="*/ 324 h 678"/>
                <a:gd name="T58" fmla="*/ 461 w 752"/>
                <a:gd name="T59" fmla="*/ 326 h 678"/>
                <a:gd name="T60" fmla="*/ 459 w 752"/>
                <a:gd name="T61" fmla="*/ 300 h 678"/>
                <a:gd name="T62" fmla="*/ 501 w 752"/>
                <a:gd name="T63" fmla="*/ 314 h 678"/>
                <a:gd name="T64" fmla="*/ 490 w 752"/>
                <a:gd name="T65" fmla="*/ 274 h 678"/>
                <a:gd name="T66" fmla="*/ 518 w 752"/>
                <a:gd name="T67" fmla="*/ 281 h 678"/>
                <a:gd name="T68" fmla="*/ 513 w 752"/>
                <a:gd name="T69" fmla="*/ 253 h 678"/>
                <a:gd name="T70" fmla="*/ 556 w 752"/>
                <a:gd name="T71" fmla="*/ 265 h 678"/>
                <a:gd name="T72" fmla="*/ 542 w 752"/>
                <a:gd name="T73" fmla="*/ 224 h 678"/>
                <a:gd name="T74" fmla="*/ 570 w 752"/>
                <a:gd name="T75" fmla="*/ 232 h 678"/>
                <a:gd name="T76" fmla="*/ 568 w 752"/>
                <a:gd name="T77" fmla="*/ 203 h 678"/>
                <a:gd name="T78" fmla="*/ 610 w 752"/>
                <a:gd name="T79" fmla="*/ 217 h 678"/>
                <a:gd name="T80" fmla="*/ 596 w 752"/>
                <a:gd name="T81" fmla="*/ 177 h 678"/>
                <a:gd name="T82" fmla="*/ 624 w 752"/>
                <a:gd name="T83" fmla="*/ 184 h 678"/>
                <a:gd name="T84" fmla="*/ 620 w 752"/>
                <a:gd name="T85" fmla="*/ 153 h 678"/>
                <a:gd name="T86" fmla="*/ 662 w 752"/>
                <a:gd name="T87" fmla="*/ 168 h 678"/>
                <a:gd name="T88" fmla="*/ 648 w 752"/>
                <a:gd name="T89" fmla="*/ 127 h 678"/>
                <a:gd name="T90" fmla="*/ 679 w 752"/>
                <a:gd name="T91" fmla="*/ 135 h 678"/>
                <a:gd name="T92" fmla="*/ 674 w 752"/>
                <a:gd name="T93" fmla="*/ 106 h 678"/>
                <a:gd name="T94" fmla="*/ 643 w 752"/>
                <a:gd name="T95" fmla="*/ 636 h 678"/>
                <a:gd name="T96" fmla="*/ 601 w 752"/>
                <a:gd name="T97" fmla="*/ 276 h 678"/>
                <a:gd name="T98" fmla="*/ 565 w 752"/>
                <a:gd name="T99" fmla="*/ 558 h 678"/>
                <a:gd name="T100" fmla="*/ 359 w 752"/>
                <a:gd name="T101" fmla="*/ 532 h 678"/>
                <a:gd name="T102" fmla="*/ 542 w 752"/>
                <a:gd name="T103" fmla="*/ 529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52" h="678">
                  <a:moveTo>
                    <a:pt x="691" y="54"/>
                  </a:moveTo>
                  <a:lnTo>
                    <a:pt x="672" y="71"/>
                  </a:lnTo>
                  <a:lnTo>
                    <a:pt x="0" y="678"/>
                  </a:lnTo>
                  <a:lnTo>
                    <a:pt x="669" y="662"/>
                  </a:lnTo>
                  <a:lnTo>
                    <a:pt x="752" y="0"/>
                  </a:lnTo>
                  <a:lnTo>
                    <a:pt x="691" y="54"/>
                  </a:lnTo>
                  <a:close/>
                  <a:moveTo>
                    <a:pt x="643" y="636"/>
                  </a:moveTo>
                  <a:lnTo>
                    <a:pt x="80" y="648"/>
                  </a:lnTo>
                  <a:lnTo>
                    <a:pt x="116" y="615"/>
                  </a:lnTo>
                  <a:lnTo>
                    <a:pt x="135" y="634"/>
                  </a:lnTo>
                  <a:lnTo>
                    <a:pt x="147" y="622"/>
                  </a:lnTo>
                  <a:lnTo>
                    <a:pt x="128" y="603"/>
                  </a:lnTo>
                  <a:lnTo>
                    <a:pt x="147" y="586"/>
                  </a:lnTo>
                  <a:lnTo>
                    <a:pt x="175" y="619"/>
                  </a:lnTo>
                  <a:lnTo>
                    <a:pt x="187" y="610"/>
                  </a:lnTo>
                  <a:lnTo>
                    <a:pt x="158" y="577"/>
                  </a:lnTo>
                  <a:lnTo>
                    <a:pt x="170" y="565"/>
                  </a:lnTo>
                  <a:lnTo>
                    <a:pt x="192" y="589"/>
                  </a:lnTo>
                  <a:lnTo>
                    <a:pt x="203" y="577"/>
                  </a:lnTo>
                  <a:lnTo>
                    <a:pt x="182" y="555"/>
                  </a:lnTo>
                  <a:lnTo>
                    <a:pt x="201" y="539"/>
                  </a:lnTo>
                  <a:lnTo>
                    <a:pt x="229" y="570"/>
                  </a:lnTo>
                  <a:lnTo>
                    <a:pt x="241" y="560"/>
                  </a:lnTo>
                  <a:lnTo>
                    <a:pt x="213" y="527"/>
                  </a:lnTo>
                  <a:lnTo>
                    <a:pt x="225" y="515"/>
                  </a:lnTo>
                  <a:lnTo>
                    <a:pt x="246" y="537"/>
                  </a:lnTo>
                  <a:lnTo>
                    <a:pt x="258" y="527"/>
                  </a:lnTo>
                  <a:lnTo>
                    <a:pt x="236" y="506"/>
                  </a:lnTo>
                  <a:lnTo>
                    <a:pt x="253" y="489"/>
                  </a:lnTo>
                  <a:lnTo>
                    <a:pt x="284" y="522"/>
                  </a:lnTo>
                  <a:lnTo>
                    <a:pt x="296" y="511"/>
                  </a:lnTo>
                  <a:lnTo>
                    <a:pt x="265" y="480"/>
                  </a:lnTo>
                  <a:lnTo>
                    <a:pt x="279" y="468"/>
                  </a:lnTo>
                  <a:lnTo>
                    <a:pt x="298" y="489"/>
                  </a:lnTo>
                  <a:lnTo>
                    <a:pt x="310" y="477"/>
                  </a:lnTo>
                  <a:lnTo>
                    <a:pt x="291" y="456"/>
                  </a:lnTo>
                  <a:lnTo>
                    <a:pt x="307" y="442"/>
                  </a:lnTo>
                  <a:lnTo>
                    <a:pt x="338" y="473"/>
                  </a:lnTo>
                  <a:lnTo>
                    <a:pt x="350" y="461"/>
                  </a:lnTo>
                  <a:lnTo>
                    <a:pt x="319" y="430"/>
                  </a:lnTo>
                  <a:lnTo>
                    <a:pt x="333" y="418"/>
                  </a:lnTo>
                  <a:lnTo>
                    <a:pt x="352" y="440"/>
                  </a:lnTo>
                  <a:lnTo>
                    <a:pt x="364" y="430"/>
                  </a:lnTo>
                  <a:lnTo>
                    <a:pt x="343" y="407"/>
                  </a:lnTo>
                  <a:lnTo>
                    <a:pt x="359" y="392"/>
                  </a:lnTo>
                  <a:lnTo>
                    <a:pt x="362" y="392"/>
                  </a:lnTo>
                  <a:lnTo>
                    <a:pt x="369" y="385"/>
                  </a:lnTo>
                  <a:lnTo>
                    <a:pt x="393" y="409"/>
                  </a:lnTo>
                  <a:lnTo>
                    <a:pt x="404" y="399"/>
                  </a:lnTo>
                  <a:lnTo>
                    <a:pt x="381" y="373"/>
                  </a:lnTo>
                  <a:lnTo>
                    <a:pt x="393" y="362"/>
                  </a:lnTo>
                  <a:lnTo>
                    <a:pt x="407" y="376"/>
                  </a:lnTo>
                  <a:lnTo>
                    <a:pt x="419" y="366"/>
                  </a:lnTo>
                  <a:lnTo>
                    <a:pt x="404" y="350"/>
                  </a:lnTo>
                  <a:lnTo>
                    <a:pt x="423" y="336"/>
                  </a:lnTo>
                  <a:lnTo>
                    <a:pt x="445" y="359"/>
                  </a:lnTo>
                  <a:lnTo>
                    <a:pt x="456" y="350"/>
                  </a:lnTo>
                  <a:lnTo>
                    <a:pt x="435" y="324"/>
                  </a:lnTo>
                  <a:lnTo>
                    <a:pt x="447" y="312"/>
                  </a:lnTo>
                  <a:lnTo>
                    <a:pt x="461" y="326"/>
                  </a:lnTo>
                  <a:lnTo>
                    <a:pt x="473" y="317"/>
                  </a:lnTo>
                  <a:lnTo>
                    <a:pt x="459" y="300"/>
                  </a:lnTo>
                  <a:lnTo>
                    <a:pt x="475" y="286"/>
                  </a:lnTo>
                  <a:lnTo>
                    <a:pt x="501" y="314"/>
                  </a:lnTo>
                  <a:lnTo>
                    <a:pt x="513" y="302"/>
                  </a:lnTo>
                  <a:lnTo>
                    <a:pt x="490" y="274"/>
                  </a:lnTo>
                  <a:lnTo>
                    <a:pt x="501" y="262"/>
                  </a:lnTo>
                  <a:lnTo>
                    <a:pt x="518" y="281"/>
                  </a:lnTo>
                  <a:lnTo>
                    <a:pt x="530" y="269"/>
                  </a:lnTo>
                  <a:lnTo>
                    <a:pt x="513" y="253"/>
                  </a:lnTo>
                  <a:lnTo>
                    <a:pt x="530" y="236"/>
                  </a:lnTo>
                  <a:lnTo>
                    <a:pt x="556" y="265"/>
                  </a:lnTo>
                  <a:lnTo>
                    <a:pt x="568" y="253"/>
                  </a:lnTo>
                  <a:lnTo>
                    <a:pt x="542" y="224"/>
                  </a:lnTo>
                  <a:lnTo>
                    <a:pt x="556" y="213"/>
                  </a:lnTo>
                  <a:lnTo>
                    <a:pt x="570" y="232"/>
                  </a:lnTo>
                  <a:lnTo>
                    <a:pt x="584" y="220"/>
                  </a:lnTo>
                  <a:lnTo>
                    <a:pt x="568" y="203"/>
                  </a:lnTo>
                  <a:lnTo>
                    <a:pt x="582" y="187"/>
                  </a:lnTo>
                  <a:lnTo>
                    <a:pt x="610" y="217"/>
                  </a:lnTo>
                  <a:lnTo>
                    <a:pt x="620" y="206"/>
                  </a:lnTo>
                  <a:lnTo>
                    <a:pt x="596" y="177"/>
                  </a:lnTo>
                  <a:lnTo>
                    <a:pt x="608" y="165"/>
                  </a:lnTo>
                  <a:lnTo>
                    <a:pt x="624" y="184"/>
                  </a:lnTo>
                  <a:lnTo>
                    <a:pt x="636" y="172"/>
                  </a:lnTo>
                  <a:lnTo>
                    <a:pt x="620" y="153"/>
                  </a:lnTo>
                  <a:lnTo>
                    <a:pt x="639" y="139"/>
                  </a:lnTo>
                  <a:lnTo>
                    <a:pt x="662" y="168"/>
                  </a:lnTo>
                  <a:lnTo>
                    <a:pt x="674" y="156"/>
                  </a:lnTo>
                  <a:lnTo>
                    <a:pt x="648" y="127"/>
                  </a:lnTo>
                  <a:lnTo>
                    <a:pt x="662" y="116"/>
                  </a:lnTo>
                  <a:lnTo>
                    <a:pt x="679" y="135"/>
                  </a:lnTo>
                  <a:lnTo>
                    <a:pt x="691" y="123"/>
                  </a:lnTo>
                  <a:lnTo>
                    <a:pt x="674" y="106"/>
                  </a:lnTo>
                  <a:lnTo>
                    <a:pt x="712" y="71"/>
                  </a:lnTo>
                  <a:lnTo>
                    <a:pt x="643" y="636"/>
                  </a:lnTo>
                  <a:close/>
                  <a:moveTo>
                    <a:pt x="565" y="558"/>
                  </a:moveTo>
                  <a:lnTo>
                    <a:pt x="601" y="276"/>
                  </a:lnTo>
                  <a:lnTo>
                    <a:pt x="281" y="563"/>
                  </a:lnTo>
                  <a:lnTo>
                    <a:pt x="565" y="558"/>
                  </a:lnTo>
                  <a:close/>
                  <a:moveTo>
                    <a:pt x="542" y="529"/>
                  </a:moveTo>
                  <a:lnTo>
                    <a:pt x="359" y="532"/>
                  </a:lnTo>
                  <a:lnTo>
                    <a:pt x="563" y="347"/>
                  </a:lnTo>
                  <a:lnTo>
                    <a:pt x="542" y="52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935602" y="4523691"/>
              <a:ext cx="466566" cy="464344"/>
            </a:xfrm>
            <a:custGeom>
              <a:avLst/>
              <a:gdLst>
                <a:gd name="T0" fmla="*/ 133 w 266"/>
                <a:gd name="T1" fmla="*/ 0 h 265"/>
                <a:gd name="T2" fmla="*/ 0 w 266"/>
                <a:gd name="T3" fmla="*/ 132 h 265"/>
                <a:gd name="T4" fmla="*/ 133 w 266"/>
                <a:gd name="T5" fmla="*/ 265 h 265"/>
                <a:gd name="T6" fmla="*/ 266 w 266"/>
                <a:gd name="T7" fmla="*/ 132 h 265"/>
                <a:gd name="T8" fmla="*/ 133 w 266"/>
                <a:gd name="T9" fmla="*/ 0 h 265"/>
                <a:gd name="T10" fmla="*/ 221 w 266"/>
                <a:gd name="T11" fmla="*/ 51 h 265"/>
                <a:gd name="T12" fmla="*/ 148 w 266"/>
                <a:gd name="T13" fmla="*/ 94 h 265"/>
                <a:gd name="T14" fmla="*/ 167 w 266"/>
                <a:gd name="T15" fmla="*/ 17 h 265"/>
                <a:gd name="T16" fmla="*/ 221 w 266"/>
                <a:gd name="T17" fmla="*/ 51 h 265"/>
                <a:gd name="T18" fmla="*/ 133 w 266"/>
                <a:gd name="T19" fmla="*/ 12 h 265"/>
                <a:gd name="T20" fmla="*/ 156 w 266"/>
                <a:gd name="T21" fmla="*/ 14 h 265"/>
                <a:gd name="T22" fmla="*/ 140 w 266"/>
                <a:gd name="T23" fmla="*/ 100 h 265"/>
                <a:gd name="T24" fmla="*/ 118 w 266"/>
                <a:gd name="T25" fmla="*/ 119 h 265"/>
                <a:gd name="T26" fmla="*/ 112 w 266"/>
                <a:gd name="T27" fmla="*/ 124 h 265"/>
                <a:gd name="T28" fmla="*/ 58 w 266"/>
                <a:gd name="T29" fmla="*/ 38 h 265"/>
                <a:gd name="T30" fmla="*/ 133 w 266"/>
                <a:gd name="T31" fmla="*/ 12 h 265"/>
                <a:gd name="T32" fmla="*/ 13 w 266"/>
                <a:gd name="T33" fmla="*/ 132 h 265"/>
                <a:gd name="T34" fmla="*/ 51 w 266"/>
                <a:gd name="T35" fmla="*/ 45 h 265"/>
                <a:gd name="T36" fmla="*/ 105 w 266"/>
                <a:gd name="T37" fmla="*/ 131 h 265"/>
                <a:gd name="T38" fmla="*/ 85 w 266"/>
                <a:gd name="T39" fmla="*/ 150 h 265"/>
                <a:gd name="T40" fmla="*/ 13 w 266"/>
                <a:gd name="T41" fmla="*/ 135 h 265"/>
                <a:gd name="T42" fmla="*/ 13 w 266"/>
                <a:gd name="T43" fmla="*/ 132 h 265"/>
                <a:gd name="T44" fmla="*/ 37 w 266"/>
                <a:gd name="T45" fmla="*/ 204 h 265"/>
                <a:gd name="T46" fmla="*/ 14 w 266"/>
                <a:gd name="T47" fmla="*/ 145 h 265"/>
                <a:gd name="T48" fmla="*/ 79 w 266"/>
                <a:gd name="T49" fmla="*/ 157 h 265"/>
                <a:gd name="T50" fmla="*/ 37 w 266"/>
                <a:gd name="T51" fmla="*/ 204 h 265"/>
                <a:gd name="T52" fmla="*/ 96 w 266"/>
                <a:gd name="T53" fmla="*/ 246 h 265"/>
                <a:gd name="T54" fmla="*/ 43 w 266"/>
                <a:gd name="T55" fmla="*/ 211 h 265"/>
                <a:gd name="T56" fmla="*/ 84 w 266"/>
                <a:gd name="T57" fmla="*/ 165 h 265"/>
                <a:gd name="T58" fmla="*/ 96 w 266"/>
                <a:gd name="T59" fmla="*/ 246 h 265"/>
                <a:gd name="T60" fmla="*/ 133 w 266"/>
                <a:gd name="T61" fmla="*/ 252 h 265"/>
                <a:gd name="T62" fmla="*/ 105 w 266"/>
                <a:gd name="T63" fmla="*/ 249 h 265"/>
                <a:gd name="T64" fmla="*/ 91 w 266"/>
                <a:gd name="T65" fmla="*/ 158 h 265"/>
                <a:gd name="T66" fmla="*/ 111 w 266"/>
                <a:gd name="T67" fmla="*/ 138 h 265"/>
                <a:gd name="T68" fmla="*/ 119 w 266"/>
                <a:gd name="T69" fmla="*/ 147 h 265"/>
                <a:gd name="T70" fmla="*/ 204 w 266"/>
                <a:gd name="T71" fmla="*/ 229 h 265"/>
                <a:gd name="T72" fmla="*/ 133 w 266"/>
                <a:gd name="T73" fmla="*/ 252 h 265"/>
                <a:gd name="T74" fmla="*/ 253 w 266"/>
                <a:gd name="T75" fmla="*/ 132 h 265"/>
                <a:gd name="T76" fmla="*/ 212 w 266"/>
                <a:gd name="T77" fmla="*/ 223 h 265"/>
                <a:gd name="T78" fmla="*/ 126 w 266"/>
                <a:gd name="T79" fmla="*/ 141 h 265"/>
                <a:gd name="T80" fmla="*/ 118 w 266"/>
                <a:gd name="T81" fmla="*/ 132 h 265"/>
                <a:gd name="T82" fmla="*/ 124 w 266"/>
                <a:gd name="T83" fmla="*/ 127 h 265"/>
                <a:gd name="T84" fmla="*/ 146 w 266"/>
                <a:gd name="T85" fmla="*/ 108 h 265"/>
                <a:gd name="T86" fmla="*/ 218 w 266"/>
                <a:gd name="T87" fmla="*/ 131 h 265"/>
                <a:gd name="T88" fmla="*/ 252 w 266"/>
                <a:gd name="T89" fmla="*/ 129 h 265"/>
                <a:gd name="T90" fmla="*/ 253 w 266"/>
                <a:gd name="T91" fmla="*/ 132 h 265"/>
                <a:gd name="T92" fmla="*/ 252 w 266"/>
                <a:gd name="T93" fmla="*/ 119 h 265"/>
                <a:gd name="T94" fmla="*/ 154 w 266"/>
                <a:gd name="T95" fmla="*/ 102 h 265"/>
                <a:gd name="T96" fmla="*/ 227 w 266"/>
                <a:gd name="T97" fmla="*/ 58 h 265"/>
                <a:gd name="T98" fmla="*/ 252 w 266"/>
                <a:gd name="T99" fmla="*/ 11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6" h="265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5"/>
                    <a:pt x="60" y="265"/>
                    <a:pt x="133" y="265"/>
                  </a:cubicBezTo>
                  <a:cubicBezTo>
                    <a:pt x="206" y="265"/>
                    <a:pt x="266" y="205"/>
                    <a:pt x="266" y="132"/>
                  </a:cubicBezTo>
                  <a:cubicBezTo>
                    <a:pt x="266" y="59"/>
                    <a:pt x="206" y="0"/>
                    <a:pt x="133" y="0"/>
                  </a:cubicBezTo>
                  <a:close/>
                  <a:moveTo>
                    <a:pt x="221" y="51"/>
                  </a:moveTo>
                  <a:cubicBezTo>
                    <a:pt x="208" y="57"/>
                    <a:pt x="179" y="71"/>
                    <a:pt x="148" y="94"/>
                  </a:cubicBezTo>
                  <a:cubicBezTo>
                    <a:pt x="129" y="66"/>
                    <a:pt x="157" y="28"/>
                    <a:pt x="167" y="17"/>
                  </a:cubicBezTo>
                  <a:cubicBezTo>
                    <a:pt x="188" y="23"/>
                    <a:pt x="206" y="35"/>
                    <a:pt x="221" y="51"/>
                  </a:cubicBezTo>
                  <a:close/>
                  <a:moveTo>
                    <a:pt x="133" y="12"/>
                  </a:moveTo>
                  <a:cubicBezTo>
                    <a:pt x="141" y="12"/>
                    <a:pt x="148" y="13"/>
                    <a:pt x="156" y="14"/>
                  </a:cubicBezTo>
                  <a:cubicBezTo>
                    <a:pt x="144" y="30"/>
                    <a:pt x="118" y="69"/>
                    <a:pt x="140" y="100"/>
                  </a:cubicBezTo>
                  <a:cubicBezTo>
                    <a:pt x="132" y="106"/>
                    <a:pt x="125" y="113"/>
                    <a:pt x="118" y="119"/>
                  </a:cubicBezTo>
                  <a:cubicBezTo>
                    <a:pt x="116" y="121"/>
                    <a:pt x="114" y="123"/>
                    <a:pt x="112" y="124"/>
                  </a:cubicBezTo>
                  <a:cubicBezTo>
                    <a:pt x="82" y="87"/>
                    <a:pt x="64" y="51"/>
                    <a:pt x="58" y="38"/>
                  </a:cubicBezTo>
                  <a:cubicBezTo>
                    <a:pt x="79" y="22"/>
                    <a:pt x="105" y="12"/>
                    <a:pt x="133" y="12"/>
                  </a:cubicBezTo>
                  <a:close/>
                  <a:moveTo>
                    <a:pt x="13" y="132"/>
                  </a:moveTo>
                  <a:cubicBezTo>
                    <a:pt x="13" y="98"/>
                    <a:pt x="27" y="67"/>
                    <a:pt x="51" y="45"/>
                  </a:cubicBezTo>
                  <a:cubicBezTo>
                    <a:pt x="58" y="60"/>
                    <a:pt x="76" y="95"/>
                    <a:pt x="105" y="131"/>
                  </a:cubicBezTo>
                  <a:cubicBezTo>
                    <a:pt x="98" y="138"/>
                    <a:pt x="91" y="144"/>
                    <a:pt x="85" y="150"/>
                  </a:cubicBezTo>
                  <a:cubicBezTo>
                    <a:pt x="61" y="124"/>
                    <a:pt x="28" y="130"/>
                    <a:pt x="13" y="135"/>
                  </a:cubicBezTo>
                  <a:cubicBezTo>
                    <a:pt x="13" y="134"/>
                    <a:pt x="13" y="134"/>
                    <a:pt x="13" y="132"/>
                  </a:cubicBezTo>
                  <a:close/>
                  <a:moveTo>
                    <a:pt x="37" y="204"/>
                  </a:moveTo>
                  <a:cubicBezTo>
                    <a:pt x="24" y="187"/>
                    <a:pt x="16" y="167"/>
                    <a:pt x="14" y="145"/>
                  </a:cubicBezTo>
                  <a:cubicBezTo>
                    <a:pt x="26" y="141"/>
                    <a:pt x="56" y="133"/>
                    <a:pt x="79" y="157"/>
                  </a:cubicBezTo>
                  <a:cubicBezTo>
                    <a:pt x="58" y="178"/>
                    <a:pt x="44" y="195"/>
                    <a:pt x="37" y="204"/>
                  </a:cubicBezTo>
                  <a:close/>
                  <a:moveTo>
                    <a:pt x="96" y="246"/>
                  </a:moveTo>
                  <a:cubicBezTo>
                    <a:pt x="75" y="240"/>
                    <a:pt x="57" y="227"/>
                    <a:pt x="43" y="211"/>
                  </a:cubicBezTo>
                  <a:cubicBezTo>
                    <a:pt x="49" y="203"/>
                    <a:pt x="64" y="186"/>
                    <a:pt x="84" y="165"/>
                  </a:cubicBezTo>
                  <a:cubicBezTo>
                    <a:pt x="104" y="193"/>
                    <a:pt x="99" y="231"/>
                    <a:pt x="96" y="246"/>
                  </a:cubicBezTo>
                  <a:close/>
                  <a:moveTo>
                    <a:pt x="133" y="252"/>
                  </a:moveTo>
                  <a:cubicBezTo>
                    <a:pt x="123" y="252"/>
                    <a:pt x="114" y="251"/>
                    <a:pt x="105" y="249"/>
                  </a:cubicBezTo>
                  <a:cubicBezTo>
                    <a:pt x="109" y="232"/>
                    <a:pt x="115" y="190"/>
                    <a:pt x="91" y="158"/>
                  </a:cubicBezTo>
                  <a:cubicBezTo>
                    <a:pt x="98" y="152"/>
                    <a:pt x="104" y="145"/>
                    <a:pt x="111" y="138"/>
                  </a:cubicBezTo>
                  <a:cubicBezTo>
                    <a:pt x="114" y="141"/>
                    <a:pt x="116" y="144"/>
                    <a:pt x="119" y="147"/>
                  </a:cubicBezTo>
                  <a:cubicBezTo>
                    <a:pt x="156" y="188"/>
                    <a:pt x="190" y="217"/>
                    <a:pt x="204" y="229"/>
                  </a:cubicBezTo>
                  <a:cubicBezTo>
                    <a:pt x="184" y="243"/>
                    <a:pt x="160" y="252"/>
                    <a:pt x="133" y="252"/>
                  </a:cubicBezTo>
                  <a:close/>
                  <a:moveTo>
                    <a:pt x="253" y="132"/>
                  </a:moveTo>
                  <a:cubicBezTo>
                    <a:pt x="253" y="168"/>
                    <a:pt x="237" y="201"/>
                    <a:pt x="212" y="223"/>
                  </a:cubicBezTo>
                  <a:cubicBezTo>
                    <a:pt x="199" y="212"/>
                    <a:pt x="164" y="182"/>
                    <a:pt x="126" y="141"/>
                  </a:cubicBezTo>
                  <a:cubicBezTo>
                    <a:pt x="123" y="138"/>
                    <a:pt x="121" y="135"/>
                    <a:pt x="118" y="132"/>
                  </a:cubicBezTo>
                  <a:cubicBezTo>
                    <a:pt x="120" y="130"/>
                    <a:pt x="122" y="128"/>
                    <a:pt x="124" y="127"/>
                  </a:cubicBezTo>
                  <a:cubicBezTo>
                    <a:pt x="131" y="120"/>
                    <a:pt x="139" y="114"/>
                    <a:pt x="146" y="108"/>
                  </a:cubicBezTo>
                  <a:cubicBezTo>
                    <a:pt x="165" y="127"/>
                    <a:pt x="194" y="131"/>
                    <a:pt x="218" y="131"/>
                  </a:cubicBezTo>
                  <a:cubicBezTo>
                    <a:pt x="232" y="131"/>
                    <a:pt x="245" y="130"/>
                    <a:pt x="252" y="129"/>
                  </a:cubicBezTo>
                  <a:cubicBezTo>
                    <a:pt x="252" y="130"/>
                    <a:pt x="253" y="131"/>
                    <a:pt x="253" y="132"/>
                  </a:cubicBezTo>
                  <a:close/>
                  <a:moveTo>
                    <a:pt x="252" y="119"/>
                  </a:moveTo>
                  <a:cubicBezTo>
                    <a:pt x="234" y="122"/>
                    <a:pt x="180" y="128"/>
                    <a:pt x="154" y="102"/>
                  </a:cubicBezTo>
                  <a:cubicBezTo>
                    <a:pt x="186" y="78"/>
                    <a:pt x="216" y="63"/>
                    <a:pt x="227" y="58"/>
                  </a:cubicBezTo>
                  <a:cubicBezTo>
                    <a:pt x="241" y="76"/>
                    <a:pt x="250" y="96"/>
                    <a:pt x="252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825380" y="4903608"/>
              <a:ext cx="488783" cy="502854"/>
            </a:xfrm>
            <a:custGeom>
              <a:avLst/>
              <a:gdLst>
                <a:gd name="T0" fmla="*/ 107 w 279"/>
                <a:gd name="T1" fmla="*/ 16 h 287"/>
                <a:gd name="T2" fmla="*/ 105 w 279"/>
                <a:gd name="T3" fmla="*/ 34 h 287"/>
                <a:gd name="T4" fmla="*/ 105 w 279"/>
                <a:gd name="T5" fmla="*/ 35 h 287"/>
                <a:gd name="T6" fmla="*/ 89 w 279"/>
                <a:gd name="T7" fmla="*/ 202 h 287"/>
                <a:gd name="T8" fmla="*/ 57 w 279"/>
                <a:gd name="T9" fmla="*/ 186 h 287"/>
                <a:gd name="T10" fmla="*/ 3 w 279"/>
                <a:gd name="T11" fmla="*/ 231 h 287"/>
                <a:gd name="T12" fmla="*/ 47 w 279"/>
                <a:gd name="T13" fmla="*/ 285 h 287"/>
                <a:gd name="T14" fmla="*/ 100 w 279"/>
                <a:gd name="T15" fmla="*/ 247 h 287"/>
                <a:gd name="T16" fmla="*/ 101 w 279"/>
                <a:gd name="T17" fmla="*/ 247 h 287"/>
                <a:gd name="T18" fmla="*/ 117 w 279"/>
                <a:gd name="T19" fmla="*/ 73 h 287"/>
                <a:gd name="T20" fmla="*/ 257 w 279"/>
                <a:gd name="T21" fmla="*/ 61 h 287"/>
                <a:gd name="T22" fmla="*/ 246 w 279"/>
                <a:gd name="T23" fmla="*/ 184 h 287"/>
                <a:gd name="T24" fmla="*/ 213 w 279"/>
                <a:gd name="T25" fmla="*/ 168 h 287"/>
                <a:gd name="T26" fmla="*/ 159 w 279"/>
                <a:gd name="T27" fmla="*/ 213 h 287"/>
                <a:gd name="T28" fmla="*/ 204 w 279"/>
                <a:gd name="T29" fmla="*/ 267 h 287"/>
                <a:gd name="T30" fmla="*/ 257 w 279"/>
                <a:gd name="T31" fmla="*/ 229 h 287"/>
                <a:gd name="T32" fmla="*/ 258 w 279"/>
                <a:gd name="T33" fmla="*/ 229 h 287"/>
                <a:gd name="T34" fmla="*/ 275 w 279"/>
                <a:gd name="T35" fmla="*/ 34 h 287"/>
                <a:gd name="T36" fmla="*/ 276 w 279"/>
                <a:gd name="T37" fmla="*/ 34 h 287"/>
                <a:gd name="T38" fmla="*/ 279 w 279"/>
                <a:gd name="T39" fmla="*/ 0 h 287"/>
                <a:gd name="T40" fmla="*/ 107 w 279"/>
                <a:gd name="T41" fmla="*/ 16 h 287"/>
                <a:gd name="T42" fmla="*/ 258 w 279"/>
                <a:gd name="T43" fmla="*/ 52 h 287"/>
                <a:gd name="T44" fmla="*/ 118 w 279"/>
                <a:gd name="T45" fmla="*/ 64 h 287"/>
                <a:gd name="T46" fmla="*/ 120 w 279"/>
                <a:gd name="T47" fmla="*/ 48 h 287"/>
                <a:gd name="T48" fmla="*/ 260 w 279"/>
                <a:gd name="T49" fmla="*/ 35 h 287"/>
                <a:gd name="T50" fmla="*/ 258 w 279"/>
                <a:gd name="T51" fmla="*/ 5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9" h="287">
                  <a:moveTo>
                    <a:pt x="107" y="16"/>
                  </a:moveTo>
                  <a:cubicBezTo>
                    <a:pt x="105" y="34"/>
                    <a:pt x="105" y="34"/>
                    <a:pt x="105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89" y="202"/>
                    <a:pt x="89" y="202"/>
                    <a:pt x="89" y="202"/>
                  </a:cubicBezTo>
                  <a:cubicBezTo>
                    <a:pt x="81" y="193"/>
                    <a:pt x="70" y="187"/>
                    <a:pt x="57" y="186"/>
                  </a:cubicBezTo>
                  <a:cubicBezTo>
                    <a:pt x="29" y="183"/>
                    <a:pt x="5" y="203"/>
                    <a:pt x="3" y="231"/>
                  </a:cubicBezTo>
                  <a:cubicBezTo>
                    <a:pt x="0" y="258"/>
                    <a:pt x="20" y="282"/>
                    <a:pt x="47" y="285"/>
                  </a:cubicBezTo>
                  <a:cubicBezTo>
                    <a:pt x="72" y="287"/>
                    <a:pt x="95" y="270"/>
                    <a:pt x="100" y="247"/>
                  </a:cubicBezTo>
                  <a:cubicBezTo>
                    <a:pt x="101" y="247"/>
                    <a:pt x="101" y="247"/>
                    <a:pt x="101" y="247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257" y="61"/>
                    <a:pt x="257" y="61"/>
                    <a:pt x="257" y="61"/>
                  </a:cubicBezTo>
                  <a:cubicBezTo>
                    <a:pt x="246" y="184"/>
                    <a:pt x="246" y="184"/>
                    <a:pt x="246" y="184"/>
                  </a:cubicBezTo>
                  <a:cubicBezTo>
                    <a:pt x="238" y="175"/>
                    <a:pt x="226" y="169"/>
                    <a:pt x="213" y="168"/>
                  </a:cubicBezTo>
                  <a:cubicBezTo>
                    <a:pt x="186" y="165"/>
                    <a:pt x="161" y="186"/>
                    <a:pt x="159" y="213"/>
                  </a:cubicBezTo>
                  <a:cubicBezTo>
                    <a:pt x="156" y="240"/>
                    <a:pt x="177" y="265"/>
                    <a:pt x="204" y="267"/>
                  </a:cubicBezTo>
                  <a:cubicBezTo>
                    <a:pt x="229" y="269"/>
                    <a:pt x="251" y="253"/>
                    <a:pt x="257" y="229"/>
                  </a:cubicBezTo>
                  <a:cubicBezTo>
                    <a:pt x="258" y="229"/>
                    <a:pt x="258" y="229"/>
                    <a:pt x="258" y="229"/>
                  </a:cubicBezTo>
                  <a:cubicBezTo>
                    <a:pt x="275" y="34"/>
                    <a:pt x="275" y="34"/>
                    <a:pt x="275" y="34"/>
                  </a:cubicBezTo>
                  <a:cubicBezTo>
                    <a:pt x="276" y="34"/>
                    <a:pt x="276" y="34"/>
                    <a:pt x="276" y="34"/>
                  </a:cubicBezTo>
                  <a:cubicBezTo>
                    <a:pt x="279" y="0"/>
                    <a:pt x="279" y="0"/>
                    <a:pt x="279" y="0"/>
                  </a:cubicBezTo>
                  <a:lnTo>
                    <a:pt x="107" y="16"/>
                  </a:lnTo>
                  <a:close/>
                  <a:moveTo>
                    <a:pt x="258" y="52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260" y="35"/>
                    <a:pt x="260" y="35"/>
                    <a:pt x="260" y="35"/>
                  </a:cubicBezTo>
                  <a:lnTo>
                    <a:pt x="258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716515" y="3660174"/>
              <a:ext cx="682815" cy="542845"/>
            </a:xfrm>
            <a:custGeom>
              <a:avLst/>
              <a:gdLst>
                <a:gd name="T0" fmla="*/ 390 w 390"/>
                <a:gd name="T1" fmla="*/ 266 h 310"/>
                <a:gd name="T2" fmla="*/ 280 w 390"/>
                <a:gd name="T3" fmla="*/ 195 h 310"/>
                <a:gd name="T4" fmla="*/ 289 w 390"/>
                <a:gd name="T5" fmla="*/ 181 h 310"/>
                <a:gd name="T6" fmla="*/ 266 w 390"/>
                <a:gd name="T7" fmla="*/ 167 h 310"/>
                <a:gd name="T8" fmla="*/ 262 w 390"/>
                <a:gd name="T9" fmla="*/ 104 h 310"/>
                <a:gd name="T10" fmla="*/ 104 w 390"/>
                <a:gd name="T11" fmla="*/ 21 h 310"/>
                <a:gd name="T12" fmla="*/ 21 w 390"/>
                <a:gd name="T13" fmla="*/ 180 h 310"/>
                <a:gd name="T14" fmla="*/ 180 w 390"/>
                <a:gd name="T15" fmla="*/ 263 h 310"/>
                <a:gd name="T16" fmla="*/ 218 w 390"/>
                <a:gd name="T17" fmla="*/ 243 h 310"/>
                <a:gd name="T18" fmla="*/ 241 w 390"/>
                <a:gd name="T19" fmla="*/ 257 h 310"/>
                <a:gd name="T20" fmla="*/ 252 w 390"/>
                <a:gd name="T21" fmla="*/ 239 h 310"/>
                <a:gd name="T22" fmla="*/ 363 w 390"/>
                <a:gd name="T23" fmla="*/ 310 h 310"/>
                <a:gd name="T24" fmla="*/ 390 w 390"/>
                <a:gd name="T25" fmla="*/ 266 h 310"/>
                <a:gd name="T26" fmla="*/ 72 w 390"/>
                <a:gd name="T27" fmla="*/ 164 h 310"/>
                <a:gd name="T28" fmla="*/ 120 w 390"/>
                <a:gd name="T29" fmla="*/ 72 h 310"/>
                <a:gd name="T30" fmla="*/ 212 w 390"/>
                <a:gd name="T31" fmla="*/ 120 h 310"/>
                <a:gd name="T32" fmla="*/ 164 w 390"/>
                <a:gd name="T33" fmla="*/ 213 h 310"/>
                <a:gd name="T34" fmla="*/ 72 w 390"/>
                <a:gd name="T35" fmla="*/ 16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10">
                  <a:moveTo>
                    <a:pt x="390" y="266"/>
                  </a:moveTo>
                  <a:cubicBezTo>
                    <a:pt x="280" y="195"/>
                    <a:pt x="280" y="195"/>
                    <a:pt x="280" y="195"/>
                  </a:cubicBezTo>
                  <a:cubicBezTo>
                    <a:pt x="289" y="181"/>
                    <a:pt x="289" y="181"/>
                    <a:pt x="289" y="181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70" y="147"/>
                    <a:pt x="269" y="125"/>
                    <a:pt x="262" y="104"/>
                  </a:cubicBezTo>
                  <a:cubicBezTo>
                    <a:pt x="241" y="37"/>
                    <a:pt x="170" y="0"/>
                    <a:pt x="104" y="21"/>
                  </a:cubicBezTo>
                  <a:cubicBezTo>
                    <a:pt x="37" y="42"/>
                    <a:pt x="0" y="114"/>
                    <a:pt x="21" y="180"/>
                  </a:cubicBezTo>
                  <a:cubicBezTo>
                    <a:pt x="42" y="247"/>
                    <a:pt x="113" y="284"/>
                    <a:pt x="180" y="263"/>
                  </a:cubicBezTo>
                  <a:cubicBezTo>
                    <a:pt x="194" y="258"/>
                    <a:pt x="207" y="251"/>
                    <a:pt x="218" y="243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52" y="239"/>
                    <a:pt x="252" y="239"/>
                    <a:pt x="252" y="239"/>
                  </a:cubicBezTo>
                  <a:cubicBezTo>
                    <a:pt x="363" y="310"/>
                    <a:pt x="363" y="310"/>
                    <a:pt x="363" y="310"/>
                  </a:cubicBezTo>
                  <a:lnTo>
                    <a:pt x="390" y="266"/>
                  </a:lnTo>
                  <a:close/>
                  <a:moveTo>
                    <a:pt x="72" y="164"/>
                  </a:moveTo>
                  <a:cubicBezTo>
                    <a:pt x="59" y="125"/>
                    <a:pt x="81" y="84"/>
                    <a:pt x="120" y="72"/>
                  </a:cubicBezTo>
                  <a:cubicBezTo>
                    <a:pt x="158" y="59"/>
                    <a:pt x="200" y="81"/>
                    <a:pt x="212" y="120"/>
                  </a:cubicBezTo>
                  <a:cubicBezTo>
                    <a:pt x="224" y="159"/>
                    <a:pt x="203" y="200"/>
                    <a:pt x="164" y="213"/>
                  </a:cubicBezTo>
                  <a:cubicBezTo>
                    <a:pt x="125" y="224"/>
                    <a:pt x="84" y="203"/>
                    <a:pt x="72" y="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3777983" y="2467839"/>
              <a:ext cx="572469" cy="588761"/>
            </a:xfrm>
            <a:custGeom>
              <a:avLst/>
              <a:gdLst>
                <a:gd name="T0" fmla="*/ 224 w 327"/>
                <a:gd name="T1" fmla="*/ 118 h 336"/>
                <a:gd name="T2" fmla="*/ 238 w 327"/>
                <a:gd name="T3" fmla="*/ 26 h 336"/>
                <a:gd name="T4" fmla="*/ 188 w 327"/>
                <a:gd name="T5" fmla="*/ 10 h 336"/>
                <a:gd name="T6" fmla="*/ 11 w 327"/>
                <a:gd name="T7" fmla="*/ 148 h 336"/>
                <a:gd name="T8" fmla="*/ 148 w 327"/>
                <a:gd name="T9" fmla="*/ 325 h 336"/>
                <a:gd name="T10" fmla="*/ 325 w 327"/>
                <a:gd name="T11" fmla="*/ 188 h 336"/>
                <a:gd name="T12" fmla="*/ 323 w 327"/>
                <a:gd name="T13" fmla="*/ 138 h 336"/>
                <a:gd name="T14" fmla="*/ 224 w 327"/>
                <a:gd name="T15" fmla="*/ 118 h 336"/>
                <a:gd name="T16" fmla="*/ 25 w 327"/>
                <a:gd name="T17" fmla="*/ 159 h 336"/>
                <a:gd name="T18" fmla="*/ 61 w 327"/>
                <a:gd name="T19" fmla="*/ 136 h 336"/>
                <a:gd name="T20" fmla="*/ 90 w 327"/>
                <a:gd name="T21" fmla="*/ 167 h 336"/>
                <a:gd name="T22" fmla="*/ 54 w 327"/>
                <a:gd name="T23" fmla="*/ 191 h 336"/>
                <a:gd name="T24" fmla="*/ 25 w 327"/>
                <a:gd name="T25" fmla="*/ 159 h 336"/>
                <a:gd name="T26" fmla="*/ 78 w 327"/>
                <a:gd name="T27" fmla="*/ 262 h 336"/>
                <a:gd name="T28" fmla="*/ 48 w 327"/>
                <a:gd name="T29" fmla="*/ 231 h 336"/>
                <a:gd name="T30" fmla="*/ 85 w 327"/>
                <a:gd name="T31" fmla="*/ 207 h 336"/>
                <a:gd name="T32" fmla="*/ 114 w 327"/>
                <a:gd name="T33" fmla="*/ 239 h 336"/>
                <a:gd name="T34" fmla="*/ 78 w 327"/>
                <a:gd name="T35" fmla="*/ 262 h 336"/>
                <a:gd name="T36" fmla="*/ 80 w 327"/>
                <a:gd name="T37" fmla="*/ 124 h 336"/>
                <a:gd name="T38" fmla="*/ 51 w 327"/>
                <a:gd name="T39" fmla="*/ 92 h 336"/>
                <a:gd name="T40" fmla="*/ 88 w 327"/>
                <a:gd name="T41" fmla="*/ 69 h 336"/>
                <a:gd name="T42" fmla="*/ 117 w 327"/>
                <a:gd name="T43" fmla="*/ 100 h 336"/>
                <a:gd name="T44" fmla="*/ 80 w 327"/>
                <a:gd name="T45" fmla="*/ 124 h 336"/>
                <a:gd name="T46" fmla="*/ 146 w 327"/>
                <a:gd name="T47" fmla="*/ 308 h 336"/>
                <a:gd name="T48" fmla="*/ 117 w 327"/>
                <a:gd name="T49" fmla="*/ 276 h 336"/>
                <a:gd name="T50" fmla="*/ 153 w 327"/>
                <a:gd name="T51" fmla="*/ 252 h 336"/>
                <a:gd name="T52" fmla="*/ 182 w 327"/>
                <a:gd name="T53" fmla="*/ 284 h 336"/>
                <a:gd name="T54" fmla="*/ 146 w 327"/>
                <a:gd name="T55" fmla="*/ 308 h 336"/>
                <a:gd name="T56" fmla="*/ 151 w 327"/>
                <a:gd name="T57" fmla="*/ 85 h 336"/>
                <a:gd name="T58" fmla="*/ 122 w 327"/>
                <a:gd name="T59" fmla="*/ 52 h 336"/>
                <a:gd name="T60" fmla="*/ 158 w 327"/>
                <a:gd name="T61" fmla="*/ 29 h 336"/>
                <a:gd name="T62" fmla="*/ 187 w 327"/>
                <a:gd name="T63" fmla="*/ 61 h 336"/>
                <a:gd name="T64" fmla="*/ 151 w 327"/>
                <a:gd name="T65" fmla="*/ 85 h 336"/>
                <a:gd name="T66" fmla="*/ 223 w 327"/>
                <a:gd name="T67" fmla="*/ 285 h 336"/>
                <a:gd name="T68" fmla="*/ 194 w 327"/>
                <a:gd name="T69" fmla="*/ 253 h 336"/>
                <a:gd name="T70" fmla="*/ 230 w 327"/>
                <a:gd name="T71" fmla="*/ 230 h 336"/>
                <a:gd name="T72" fmla="*/ 259 w 327"/>
                <a:gd name="T73" fmla="*/ 262 h 336"/>
                <a:gd name="T74" fmla="*/ 223 w 327"/>
                <a:gd name="T75" fmla="*/ 285 h 336"/>
                <a:gd name="T76" fmla="*/ 269 w 327"/>
                <a:gd name="T77" fmla="*/ 226 h 336"/>
                <a:gd name="T78" fmla="*/ 240 w 327"/>
                <a:gd name="T79" fmla="*/ 195 h 336"/>
                <a:gd name="T80" fmla="*/ 276 w 327"/>
                <a:gd name="T81" fmla="*/ 171 h 336"/>
                <a:gd name="T82" fmla="*/ 304 w 327"/>
                <a:gd name="T83" fmla="*/ 203 h 336"/>
                <a:gd name="T84" fmla="*/ 269 w 327"/>
                <a:gd name="T85" fmla="*/ 226 h 336"/>
                <a:gd name="T86" fmla="*/ 269 w 327"/>
                <a:gd name="T87" fmla="*/ 226 h 336"/>
                <a:gd name="T88" fmla="*/ 269 w 327"/>
                <a:gd name="T89" fmla="*/ 22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7" h="336">
                  <a:moveTo>
                    <a:pt x="224" y="118"/>
                  </a:moveTo>
                  <a:cubicBezTo>
                    <a:pt x="203" y="77"/>
                    <a:pt x="292" y="56"/>
                    <a:pt x="238" y="26"/>
                  </a:cubicBezTo>
                  <a:cubicBezTo>
                    <a:pt x="212" y="16"/>
                    <a:pt x="206" y="13"/>
                    <a:pt x="188" y="10"/>
                  </a:cubicBezTo>
                  <a:cubicBezTo>
                    <a:pt x="101" y="0"/>
                    <a:pt x="22" y="61"/>
                    <a:pt x="11" y="148"/>
                  </a:cubicBezTo>
                  <a:cubicBezTo>
                    <a:pt x="0" y="235"/>
                    <a:pt x="61" y="313"/>
                    <a:pt x="148" y="325"/>
                  </a:cubicBezTo>
                  <a:cubicBezTo>
                    <a:pt x="235" y="336"/>
                    <a:pt x="314" y="275"/>
                    <a:pt x="325" y="188"/>
                  </a:cubicBezTo>
                  <a:cubicBezTo>
                    <a:pt x="327" y="169"/>
                    <a:pt x="327" y="157"/>
                    <a:pt x="323" y="138"/>
                  </a:cubicBezTo>
                  <a:cubicBezTo>
                    <a:pt x="315" y="103"/>
                    <a:pt x="246" y="159"/>
                    <a:pt x="224" y="118"/>
                  </a:cubicBezTo>
                  <a:close/>
                  <a:moveTo>
                    <a:pt x="25" y="159"/>
                  </a:moveTo>
                  <a:cubicBezTo>
                    <a:pt x="27" y="144"/>
                    <a:pt x="43" y="133"/>
                    <a:pt x="61" y="136"/>
                  </a:cubicBezTo>
                  <a:cubicBezTo>
                    <a:pt x="79" y="138"/>
                    <a:pt x="92" y="151"/>
                    <a:pt x="90" y="167"/>
                  </a:cubicBezTo>
                  <a:cubicBezTo>
                    <a:pt x="88" y="182"/>
                    <a:pt x="72" y="194"/>
                    <a:pt x="54" y="191"/>
                  </a:cubicBezTo>
                  <a:cubicBezTo>
                    <a:pt x="36" y="188"/>
                    <a:pt x="23" y="174"/>
                    <a:pt x="25" y="159"/>
                  </a:cubicBezTo>
                  <a:close/>
                  <a:moveTo>
                    <a:pt x="78" y="262"/>
                  </a:moveTo>
                  <a:cubicBezTo>
                    <a:pt x="60" y="260"/>
                    <a:pt x="47" y="246"/>
                    <a:pt x="48" y="231"/>
                  </a:cubicBezTo>
                  <a:cubicBezTo>
                    <a:pt x="51" y="216"/>
                    <a:pt x="67" y="205"/>
                    <a:pt x="85" y="207"/>
                  </a:cubicBezTo>
                  <a:cubicBezTo>
                    <a:pt x="103" y="209"/>
                    <a:pt x="116" y="224"/>
                    <a:pt x="114" y="239"/>
                  </a:cubicBezTo>
                  <a:cubicBezTo>
                    <a:pt x="112" y="254"/>
                    <a:pt x="96" y="265"/>
                    <a:pt x="78" y="262"/>
                  </a:cubicBezTo>
                  <a:close/>
                  <a:moveTo>
                    <a:pt x="80" y="124"/>
                  </a:moveTo>
                  <a:cubicBezTo>
                    <a:pt x="62" y="121"/>
                    <a:pt x="49" y="107"/>
                    <a:pt x="51" y="92"/>
                  </a:cubicBezTo>
                  <a:cubicBezTo>
                    <a:pt x="53" y="77"/>
                    <a:pt x="70" y="66"/>
                    <a:pt x="88" y="69"/>
                  </a:cubicBezTo>
                  <a:cubicBezTo>
                    <a:pt x="106" y="71"/>
                    <a:pt x="119" y="85"/>
                    <a:pt x="117" y="100"/>
                  </a:cubicBezTo>
                  <a:cubicBezTo>
                    <a:pt x="114" y="116"/>
                    <a:pt x="98" y="126"/>
                    <a:pt x="80" y="124"/>
                  </a:cubicBezTo>
                  <a:close/>
                  <a:moveTo>
                    <a:pt x="146" y="308"/>
                  </a:moveTo>
                  <a:cubicBezTo>
                    <a:pt x="128" y="305"/>
                    <a:pt x="115" y="291"/>
                    <a:pt x="117" y="276"/>
                  </a:cubicBezTo>
                  <a:cubicBezTo>
                    <a:pt x="119" y="260"/>
                    <a:pt x="135" y="250"/>
                    <a:pt x="153" y="252"/>
                  </a:cubicBezTo>
                  <a:cubicBezTo>
                    <a:pt x="171" y="255"/>
                    <a:pt x="184" y="269"/>
                    <a:pt x="182" y="284"/>
                  </a:cubicBezTo>
                  <a:cubicBezTo>
                    <a:pt x="181" y="300"/>
                    <a:pt x="164" y="310"/>
                    <a:pt x="146" y="308"/>
                  </a:cubicBezTo>
                  <a:close/>
                  <a:moveTo>
                    <a:pt x="151" y="85"/>
                  </a:moveTo>
                  <a:cubicBezTo>
                    <a:pt x="133" y="83"/>
                    <a:pt x="120" y="68"/>
                    <a:pt x="122" y="52"/>
                  </a:cubicBezTo>
                  <a:cubicBezTo>
                    <a:pt x="124" y="38"/>
                    <a:pt x="141" y="27"/>
                    <a:pt x="158" y="29"/>
                  </a:cubicBezTo>
                  <a:cubicBezTo>
                    <a:pt x="176" y="32"/>
                    <a:pt x="189" y="45"/>
                    <a:pt x="187" y="61"/>
                  </a:cubicBezTo>
                  <a:cubicBezTo>
                    <a:pt x="185" y="76"/>
                    <a:pt x="169" y="87"/>
                    <a:pt x="151" y="85"/>
                  </a:cubicBezTo>
                  <a:close/>
                  <a:moveTo>
                    <a:pt x="223" y="285"/>
                  </a:moveTo>
                  <a:cubicBezTo>
                    <a:pt x="204" y="283"/>
                    <a:pt x="192" y="269"/>
                    <a:pt x="194" y="253"/>
                  </a:cubicBezTo>
                  <a:cubicBezTo>
                    <a:pt x="196" y="238"/>
                    <a:pt x="212" y="227"/>
                    <a:pt x="230" y="230"/>
                  </a:cubicBezTo>
                  <a:cubicBezTo>
                    <a:pt x="248" y="232"/>
                    <a:pt x="260" y="247"/>
                    <a:pt x="259" y="262"/>
                  </a:cubicBezTo>
                  <a:cubicBezTo>
                    <a:pt x="257" y="277"/>
                    <a:pt x="240" y="287"/>
                    <a:pt x="223" y="285"/>
                  </a:cubicBezTo>
                  <a:close/>
                  <a:moveTo>
                    <a:pt x="269" y="226"/>
                  </a:moveTo>
                  <a:cubicBezTo>
                    <a:pt x="250" y="225"/>
                    <a:pt x="237" y="210"/>
                    <a:pt x="240" y="195"/>
                  </a:cubicBezTo>
                  <a:cubicBezTo>
                    <a:pt x="241" y="180"/>
                    <a:pt x="258" y="169"/>
                    <a:pt x="276" y="171"/>
                  </a:cubicBezTo>
                  <a:cubicBezTo>
                    <a:pt x="294" y="174"/>
                    <a:pt x="307" y="187"/>
                    <a:pt x="304" y="203"/>
                  </a:cubicBezTo>
                  <a:cubicBezTo>
                    <a:pt x="303" y="218"/>
                    <a:pt x="286" y="229"/>
                    <a:pt x="269" y="226"/>
                  </a:cubicBezTo>
                  <a:close/>
                  <a:moveTo>
                    <a:pt x="269" y="226"/>
                  </a:moveTo>
                  <a:cubicBezTo>
                    <a:pt x="269" y="226"/>
                    <a:pt x="269" y="226"/>
                    <a:pt x="269" y="2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841548" y="5334626"/>
              <a:ext cx="345111" cy="793162"/>
            </a:xfrm>
            <a:custGeom>
              <a:avLst/>
              <a:gdLst>
                <a:gd name="T0" fmla="*/ 466 w 466"/>
                <a:gd name="T1" fmla="*/ 1071 h 1071"/>
                <a:gd name="T2" fmla="*/ 0 w 466"/>
                <a:gd name="T3" fmla="*/ 1071 h 1071"/>
                <a:gd name="T4" fmla="*/ 0 w 466"/>
                <a:gd name="T5" fmla="*/ 1024 h 1071"/>
                <a:gd name="T6" fmla="*/ 418 w 466"/>
                <a:gd name="T7" fmla="*/ 1024 h 1071"/>
                <a:gd name="T8" fmla="*/ 418 w 466"/>
                <a:gd name="T9" fmla="*/ 0 h 1071"/>
                <a:gd name="T10" fmla="*/ 466 w 466"/>
                <a:gd name="T11" fmla="*/ 0 h 1071"/>
                <a:gd name="T12" fmla="*/ 466 w 466"/>
                <a:gd name="T13" fmla="*/ 1071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" h="1071">
                  <a:moveTo>
                    <a:pt x="466" y="1071"/>
                  </a:moveTo>
                  <a:lnTo>
                    <a:pt x="0" y="1071"/>
                  </a:lnTo>
                  <a:lnTo>
                    <a:pt x="0" y="1024"/>
                  </a:lnTo>
                  <a:lnTo>
                    <a:pt x="418" y="1024"/>
                  </a:lnTo>
                  <a:lnTo>
                    <a:pt x="418" y="0"/>
                  </a:lnTo>
                  <a:lnTo>
                    <a:pt x="466" y="0"/>
                  </a:lnTo>
                  <a:lnTo>
                    <a:pt x="466" y="10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107417" y="5247238"/>
              <a:ext cx="122936" cy="105162"/>
            </a:xfrm>
            <a:custGeom>
              <a:avLst/>
              <a:gdLst>
                <a:gd name="T0" fmla="*/ 166 w 166"/>
                <a:gd name="T1" fmla="*/ 142 h 142"/>
                <a:gd name="T2" fmla="*/ 83 w 166"/>
                <a:gd name="T3" fmla="*/ 0 h 142"/>
                <a:gd name="T4" fmla="*/ 0 w 166"/>
                <a:gd name="T5" fmla="*/ 142 h 142"/>
                <a:gd name="T6" fmla="*/ 166 w 166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2">
                  <a:moveTo>
                    <a:pt x="166" y="142"/>
                  </a:moveTo>
                  <a:lnTo>
                    <a:pt x="83" y="0"/>
                  </a:lnTo>
                  <a:lnTo>
                    <a:pt x="0" y="142"/>
                  </a:lnTo>
                  <a:lnTo>
                    <a:pt x="166" y="142"/>
                  </a:lnTo>
                  <a:close/>
                </a:path>
              </a:pathLst>
            </a:custGeom>
            <a:solidFill>
              <a:srgbClr val="D95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7056533" y="3879386"/>
              <a:ext cx="664301" cy="1581139"/>
            </a:xfrm>
            <a:custGeom>
              <a:avLst/>
              <a:gdLst>
                <a:gd name="T0" fmla="*/ 48 w 897"/>
                <a:gd name="T1" fmla="*/ 2135 h 2135"/>
                <a:gd name="T2" fmla="*/ 0 w 897"/>
                <a:gd name="T3" fmla="*/ 2135 h 2135"/>
                <a:gd name="T4" fmla="*/ 0 w 897"/>
                <a:gd name="T5" fmla="*/ 0 h 2135"/>
                <a:gd name="T6" fmla="*/ 897 w 897"/>
                <a:gd name="T7" fmla="*/ 0 h 2135"/>
                <a:gd name="T8" fmla="*/ 897 w 897"/>
                <a:gd name="T9" fmla="*/ 47 h 2135"/>
                <a:gd name="T10" fmla="*/ 48 w 897"/>
                <a:gd name="T11" fmla="*/ 47 h 2135"/>
                <a:gd name="T12" fmla="*/ 48 w 897"/>
                <a:gd name="T13" fmla="*/ 2135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7" h="2135">
                  <a:moveTo>
                    <a:pt x="48" y="2135"/>
                  </a:moveTo>
                  <a:lnTo>
                    <a:pt x="0" y="213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897" y="47"/>
                  </a:lnTo>
                  <a:lnTo>
                    <a:pt x="48" y="47"/>
                  </a:lnTo>
                  <a:lnTo>
                    <a:pt x="48" y="21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7703060" y="3835691"/>
              <a:ext cx="106644" cy="122196"/>
            </a:xfrm>
            <a:custGeom>
              <a:avLst/>
              <a:gdLst>
                <a:gd name="T0" fmla="*/ 0 w 144"/>
                <a:gd name="T1" fmla="*/ 165 h 165"/>
                <a:gd name="T2" fmla="*/ 144 w 144"/>
                <a:gd name="T3" fmla="*/ 83 h 165"/>
                <a:gd name="T4" fmla="*/ 0 w 144"/>
                <a:gd name="T5" fmla="*/ 0 h 165"/>
                <a:gd name="T6" fmla="*/ 0 w 144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5">
                  <a:moveTo>
                    <a:pt x="0" y="165"/>
                  </a:moveTo>
                  <a:lnTo>
                    <a:pt x="144" y="83"/>
                  </a:lnTo>
                  <a:lnTo>
                    <a:pt x="0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5942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210790" y="2247146"/>
              <a:ext cx="1510044" cy="514703"/>
            </a:xfrm>
            <a:custGeom>
              <a:avLst/>
              <a:gdLst>
                <a:gd name="T0" fmla="*/ 47 w 2039"/>
                <a:gd name="T1" fmla="*/ 695 h 695"/>
                <a:gd name="T2" fmla="*/ 0 w 2039"/>
                <a:gd name="T3" fmla="*/ 695 h 695"/>
                <a:gd name="T4" fmla="*/ 0 w 2039"/>
                <a:gd name="T5" fmla="*/ 0 h 695"/>
                <a:gd name="T6" fmla="*/ 2039 w 2039"/>
                <a:gd name="T7" fmla="*/ 0 h 695"/>
                <a:gd name="T8" fmla="*/ 2039 w 2039"/>
                <a:gd name="T9" fmla="*/ 47 h 695"/>
                <a:gd name="T10" fmla="*/ 47 w 2039"/>
                <a:gd name="T11" fmla="*/ 47 h 695"/>
                <a:gd name="T12" fmla="*/ 47 w 2039"/>
                <a:gd name="T13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9" h="695">
                  <a:moveTo>
                    <a:pt x="47" y="695"/>
                  </a:moveTo>
                  <a:lnTo>
                    <a:pt x="0" y="695"/>
                  </a:lnTo>
                  <a:lnTo>
                    <a:pt x="0" y="0"/>
                  </a:lnTo>
                  <a:lnTo>
                    <a:pt x="2039" y="0"/>
                  </a:lnTo>
                  <a:lnTo>
                    <a:pt x="2039" y="47"/>
                  </a:lnTo>
                  <a:lnTo>
                    <a:pt x="47" y="47"/>
                  </a:lnTo>
                  <a:lnTo>
                    <a:pt x="47" y="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7703060" y="2203452"/>
              <a:ext cx="106644" cy="122936"/>
            </a:xfrm>
            <a:custGeom>
              <a:avLst/>
              <a:gdLst>
                <a:gd name="T0" fmla="*/ 0 w 144"/>
                <a:gd name="T1" fmla="*/ 166 h 166"/>
                <a:gd name="T2" fmla="*/ 144 w 144"/>
                <a:gd name="T3" fmla="*/ 83 h 166"/>
                <a:gd name="T4" fmla="*/ 0 w 144"/>
                <a:gd name="T5" fmla="*/ 0 h 166"/>
                <a:gd name="T6" fmla="*/ 0 w 144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66">
                  <a:moveTo>
                    <a:pt x="0" y="166"/>
                  </a:moveTo>
                  <a:lnTo>
                    <a:pt x="144" y="83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75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488940" y="3136583"/>
              <a:ext cx="907211" cy="858333"/>
            </a:xfrm>
            <a:custGeom>
              <a:avLst/>
              <a:gdLst>
                <a:gd name="T0" fmla="*/ 1225 w 1225"/>
                <a:gd name="T1" fmla="*/ 1159 h 1159"/>
                <a:gd name="T2" fmla="*/ 88 w 1225"/>
                <a:gd name="T3" fmla="*/ 1159 h 1159"/>
                <a:gd name="T4" fmla="*/ 88 w 1225"/>
                <a:gd name="T5" fmla="*/ 48 h 1159"/>
                <a:gd name="T6" fmla="*/ 0 w 1225"/>
                <a:gd name="T7" fmla="*/ 48 h 1159"/>
                <a:gd name="T8" fmla="*/ 0 w 1225"/>
                <a:gd name="T9" fmla="*/ 0 h 1159"/>
                <a:gd name="T10" fmla="*/ 135 w 1225"/>
                <a:gd name="T11" fmla="*/ 0 h 1159"/>
                <a:gd name="T12" fmla="*/ 135 w 1225"/>
                <a:gd name="T13" fmla="*/ 1112 h 1159"/>
                <a:gd name="T14" fmla="*/ 1225 w 1225"/>
                <a:gd name="T15" fmla="*/ 1112 h 1159"/>
                <a:gd name="T16" fmla="*/ 1225 w 1225"/>
                <a:gd name="T17" fmla="*/ 115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5" h="1159">
                  <a:moveTo>
                    <a:pt x="1225" y="1159"/>
                  </a:moveTo>
                  <a:lnTo>
                    <a:pt x="88" y="1159"/>
                  </a:lnTo>
                  <a:lnTo>
                    <a:pt x="88" y="48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1112"/>
                  </a:lnTo>
                  <a:lnTo>
                    <a:pt x="1225" y="1112"/>
                  </a:lnTo>
                  <a:lnTo>
                    <a:pt x="1225" y="11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399330" y="3092889"/>
              <a:ext cx="107384" cy="122936"/>
            </a:xfrm>
            <a:custGeom>
              <a:avLst/>
              <a:gdLst>
                <a:gd name="T0" fmla="*/ 145 w 145"/>
                <a:gd name="T1" fmla="*/ 0 h 166"/>
                <a:gd name="T2" fmla="*/ 0 w 145"/>
                <a:gd name="T3" fmla="*/ 83 h 166"/>
                <a:gd name="T4" fmla="*/ 145 w 145"/>
                <a:gd name="T5" fmla="*/ 166 h 166"/>
                <a:gd name="T6" fmla="*/ 145 w 145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66">
                  <a:moveTo>
                    <a:pt x="145" y="0"/>
                  </a:moveTo>
                  <a:lnTo>
                    <a:pt x="0" y="83"/>
                  </a:lnTo>
                  <a:lnTo>
                    <a:pt x="145" y="16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551890" y="4225977"/>
              <a:ext cx="1267874" cy="830191"/>
            </a:xfrm>
            <a:custGeom>
              <a:avLst/>
              <a:gdLst>
                <a:gd name="T0" fmla="*/ 1712 w 1712"/>
                <a:gd name="T1" fmla="*/ 1121 h 1121"/>
                <a:gd name="T2" fmla="*/ 178 w 1712"/>
                <a:gd name="T3" fmla="*/ 1121 h 1121"/>
                <a:gd name="T4" fmla="*/ 178 w 1712"/>
                <a:gd name="T5" fmla="*/ 47 h 1121"/>
                <a:gd name="T6" fmla="*/ 0 w 1712"/>
                <a:gd name="T7" fmla="*/ 47 h 1121"/>
                <a:gd name="T8" fmla="*/ 0 w 1712"/>
                <a:gd name="T9" fmla="*/ 0 h 1121"/>
                <a:gd name="T10" fmla="*/ 225 w 1712"/>
                <a:gd name="T11" fmla="*/ 0 h 1121"/>
                <a:gd name="T12" fmla="*/ 225 w 1712"/>
                <a:gd name="T13" fmla="*/ 1074 h 1121"/>
                <a:gd name="T14" fmla="*/ 1712 w 1712"/>
                <a:gd name="T15" fmla="*/ 1074 h 1121"/>
                <a:gd name="T16" fmla="*/ 1712 w 1712"/>
                <a:gd name="T1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2" h="1121">
                  <a:moveTo>
                    <a:pt x="1712" y="1121"/>
                  </a:moveTo>
                  <a:lnTo>
                    <a:pt x="178" y="1121"/>
                  </a:lnTo>
                  <a:lnTo>
                    <a:pt x="178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25" y="0"/>
                  </a:lnTo>
                  <a:lnTo>
                    <a:pt x="225" y="1074"/>
                  </a:lnTo>
                  <a:lnTo>
                    <a:pt x="1712" y="1074"/>
                  </a:lnTo>
                  <a:lnTo>
                    <a:pt x="1712" y="1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464501" y="4182283"/>
              <a:ext cx="105162" cy="122936"/>
            </a:xfrm>
            <a:custGeom>
              <a:avLst/>
              <a:gdLst>
                <a:gd name="T0" fmla="*/ 142 w 142"/>
                <a:gd name="T1" fmla="*/ 0 h 166"/>
                <a:gd name="T2" fmla="*/ 0 w 142"/>
                <a:gd name="T3" fmla="*/ 83 h 166"/>
                <a:gd name="T4" fmla="*/ 142 w 142"/>
                <a:gd name="T5" fmla="*/ 166 h 166"/>
                <a:gd name="T6" fmla="*/ 142 w 142"/>
                <a:gd name="T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66">
                  <a:moveTo>
                    <a:pt x="142" y="0"/>
                  </a:moveTo>
                  <a:lnTo>
                    <a:pt x="0" y="83"/>
                  </a:lnTo>
                  <a:lnTo>
                    <a:pt x="142" y="16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D99E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054960" y="5723431"/>
              <a:ext cx="645786" cy="404357"/>
            </a:xfrm>
            <a:custGeom>
              <a:avLst/>
              <a:gdLst>
                <a:gd name="T0" fmla="*/ 872 w 872"/>
                <a:gd name="T1" fmla="*/ 546 h 546"/>
                <a:gd name="T2" fmla="*/ 0 w 872"/>
                <a:gd name="T3" fmla="*/ 546 h 546"/>
                <a:gd name="T4" fmla="*/ 0 w 872"/>
                <a:gd name="T5" fmla="*/ 0 h 546"/>
                <a:gd name="T6" fmla="*/ 47 w 872"/>
                <a:gd name="T7" fmla="*/ 0 h 546"/>
                <a:gd name="T8" fmla="*/ 47 w 872"/>
                <a:gd name="T9" fmla="*/ 499 h 546"/>
                <a:gd name="T10" fmla="*/ 872 w 872"/>
                <a:gd name="T11" fmla="*/ 499 h 546"/>
                <a:gd name="T12" fmla="*/ 872 w 872"/>
                <a:gd name="T13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2" h="546">
                  <a:moveTo>
                    <a:pt x="872" y="546"/>
                  </a:moveTo>
                  <a:lnTo>
                    <a:pt x="0" y="546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99"/>
                  </a:lnTo>
                  <a:lnTo>
                    <a:pt x="872" y="499"/>
                  </a:lnTo>
                  <a:lnTo>
                    <a:pt x="872" y="5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010525" y="5636042"/>
              <a:ext cx="122936" cy="104422"/>
            </a:xfrm>
            <a:custGeom>
              <a:avLst/>
              <a:gdLst>
                <a:gd name="T0" fmla="*/ 166 w 166"/>
                <a:gd name="T1" fmla="*/ 141 h 141"/>
                <a:gd name="T2" fmla="*/ 83 w 166"/>
                <a:gd name="T3" fmla="*/ 0 h 141"/>
                <a:gd name="T4" fmla="*/ 0 w 166"/>
                <a:gd name="T5" fmla="*/ 141 h 141"/>
                <a:gd name="T6" fmla="*/ 166 w 166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141">
                  <a:moveTo>
                    <a:pt x="166" y="141"/>
                  </a:moveTo>
                  <a:lnTo>
                    <a:pt x="83" y="0"/>
                  </a:lnTo>
                  <a:lnTo>
                    <a:pt x="0" y="141"/>
                  </a:lnTo>
                  <a:lnTo>
                    <a:pt x="166" y="141"/>
                  </a:lnTo>
                  <a:close/>
                </a:path>
              </a:pathLst>
            </a:custGeom>
            <a:solidFill>
              <a:srgbClr val="75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824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36753" y="2566683"/>
            <a:ext cx="2085109" cy="702873"/>
            <a:chOff x="9720774" y="2761849"/>
            <a:chExt cx="2511867" cy="767479"/>
          </a:xfrm>
        </p:grpSpPr>
        <p:sp>
          <p:nvSpPr>
            <p:cNvPr id="36" name="TextBox 35"/>
            <p:cNvSpPr txBox="1"/>
            <p:nvPr/>
          </p:nvSpPr>
          <p:spPr>
            <a:xfrm>
              <a:off x="9726738" y="2761849"/>
              <a:ext cx="1513973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720774" y="3060235"/>
              <a:ext cx="2511867" cy="4690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736752" y="3683835"/>
            <a:ext cx="2085111" cy="716466"/>
            <a:chOff x="9720773" y="2761849"/>
            <a:chExt cx="2511870" cy="782321"/>
          </a:xfrm>
        </p:grpSpPr>
        <p:sp>
          <p:nvSpPr>
            <p:cNvPr id="40" name="TextBox 39"/>
            <p:cNvSpPr txBox="1"/>
            <p:nvPr/>
          </p:nvSpPr>
          <p:spPr>
            <a:xfrm>
              <a:off x="9720773" y="2761849"/>
              <a:ext cx="151397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720775" y="3060235"/>
              <a:ext cx="2511868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736752" y="4802712"/>
            <a:ext cx="2085111" cy="716466"/>
            <a:chOff x="9720772" y="2761849"/>
            <a:chExt cx="2511870" cy="782321"/>
          </a:xfrm>
        </p:grpSpPr>
        <p:sp>
          <p:nvSpPr>
            <p:cNvPr id="43" name="TextBox 42"/>
            <p:cNvSpPr txBox="1"/>
            <p:nvPr/>
          </p:nvSpPr>
          <p:spPr>
            <a:xfrm>
              <a:off x="9720772" y="2761849"/>
              <a:ext cx="1513973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720773" y="3060235"/>
              <a:ext cx="2511869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 flipH="1">
            <a:off x="2061029" y="2566686"/>
            <a:ext cx="2107425" cy="716464"/>
            <a:chOff x="9720775" y="2761849"/>
            <a:chExt cx="2343012" cy="782319"/>
          </a:xfrm>
        </p:grpSpPr>
        <p:sp>
          <p:nvSpPr>
            <p:cNvPr id="46" name="TextBox 45"/>
            <p:cNvSpPr txBox="1"/>
            <p:nvPr/>
          </p:nvSpPr>
          <p:spPr>
            <a:xfrm>
              <a:off x="9747983" y="2761849"/>
              <a:ext cx="152791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20775" y="3060233"/>
              <a:ext cx="2343012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flipH="1">
            <a:off x="2057866" y="3683836"/>
            <a:ext cx="2124855" cy="716464"/>
            <a:chOff x="9701397" y="2761849"/>
            <a:chExt cx="2362390" cy="782319"/>
          </a:xfrm>
        </p:grpSpPr>
        <p:sp>
          <p:nvSpPr>
            <p:cNvPr id="49" name="TextBox 48"/>
            <p:cNvSpPr txBox="1"/>
            <p:nvPr/>
          </p:nvSpPr>
          <p:spPr>
            <a:xfrm>
              <a:off x="9701397" y="2761849"/>
              <a:ext cx="1527914" cy="2579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720775" y="3060233"/>
              <a:ext cx="2343012" cy="483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2061029" y="4802712"/>
            <a:ext cx="2107425" cy="702871"/>
            <a:chOff x="9720775" y="2761849"/>
            <a:chExt cx="2343012" cy="767477"/>
          </a:xfrm>
        </p:grpSpPr>
        <p:sp>
          <p:nvSpPr>
            <p:cNvPr id="52" name="TextBox 51"/>
            <p:cNvSpPr txBox="1"/>
            <p:nvPr/>
          </p:nvSpPr>
          <p:spPr>
            <a:xfrm>
              <a:off x="9768598" y="2761849"/>
              <a:ext cx="1527914" cy="2822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720775" y="3060233"/>
              <a:ext cx="2343012" cy="4690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32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5"/>
          <p:cNvGrpSpPr/>
          <p:nvPr/>
        </p:nvGrpSpPr>
        <p:grpSpPr>
          <a:xfrm>
            <a:off x="1575380" y="2616525"/>
            <a:ext cx="5176130" cy="2982307"/>
            <a:chOff x="803822" y="1016361"/>
            <a:chExt cx="7536357" cy="2044618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803822" y="101636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03822" y="135713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03822" y="169790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03822" y="203867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3822" y="237944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803822" y="2720211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03822" y="3060979"/>
              <a:ext cx="753635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79"/>
          <p:cNvGrpSpPr/>
          <p:nvPr/>
        </p:nvGrpSpPr>
        <p:grpSpPr>
          <a:xfrm>
            <a:off x="2028556" y="3174810"/>
            <a:ext cx="678703" cy="678698"/>
            <a:chOff x="846989" y="1401020"/>
            <a:chExt cx="877416" cy="877416"/>
          </a:xfrm>
          <a:effectLst/>
        </p:grpSpPr>
        <p:sp>
          <p:nvSpPr>
            <p:cNvPr id="102" name="Teardrop 101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90%</a:t>
              </a:r>
            </a:p>
          </p:txBody>
        </p:sp>
      </p:grpSp>
      <p:grpSp>
        <p:nvGrpSpPr>
          <p:cNvPr id="6" name="Group 279"/>
          <p:cNvGrpSpPr/>
          <p:nvPr/>
        </p:nvGrpSpPr>
        <p:grpSpPr>
          <a:xfrm>
            <a:off x="2819507" y="2236715"/>
            <a:ext cx="678703" cy="678698"/>
            <a:chOff x="846989" y="1401020"/>
            <a:chExt cx="877416" cy="877416"/>
          </a:xfrm>
          <a:effectLst/>
        </p:grpSpPr>
        <p:sp>
          <p:nvSpPr>
            <p:cNvPr id="10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80%</a:t>
              </a:r>
            </a:p>
          </p:txBody>
        </p:sp>
      </p:grpSp>
      <p:grpSp>
        <p:nvGrpSpPr>
          <p:cNvPr id="7" name="Group 279"/>
          <p:cNvGrpSpPr/>
          <p:nvPr/>
        </p:nvGrpSpPr>
        <p:grpSpPr>
          <a:xfrm>
            <a:off x="3750035" y="1899397"/>
            <a:ext cx="678703" cy="678698"/>
            <a:chOff x="846989" y="1401020"/>
            <a:chExt cx="877416" cy="877416"/>
          </a:xfrm>
          <a:effectLst/>
        </p:grpSpPr>
        <p:sp>
          <p:nvSpPr>
            <p:cNvPr id="118" name="Teardrop 117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064895" y="5741859"/>
            <a:ext cx="615553" cy="2215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31779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98662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Freeform 6"/>
          <p:cNvSpPr>
            <a:spLocks/>
          </p:cNvSpPr>
          <p:nvPr/>
        </p:nvSpPr>
        <p:spPr bwMode="auto">
          <a:xfrm>
            <a:off x="2242485" y="3027263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Freeform 6"/>
          <p:cNvSpPr>
            <a:spLocks/>
          </p:cNvSpPr>
          <p:nvPr/>
        </p:nvSpPr>
        <p:spPr bwMode="auto">
          <a:xfrm>
            <a:off x="3998369" y="3027263"/>
            <a:ext cx="1822613" cy="255935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3" name="Freeform 6"/>
          <p:cNvSpPr>
            <a:spLocks/>
          </p:cNvSpPr>
          <p:nvPr/>
        </p:nvSpPr>
        <p:spPr bwMode="auto">
          <a:xfrm>
            <a:off x="1678340" y="3987021"/>
            <a:ext cx="1388657" cy="159959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Freeform 6"/>
          <p:cNvSpPr>
            <a:spLocks/>
          </p:cNvSpPr>
          <p:nvPr/>
        </p:nvSpPr>
        <p:spPr bwMode="auto">
          <a:xfrm>
            <a:off x="3066998" y="2707344"/>
            <a:ext cx="2050439" cy="2879275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Freeform 6"/>
          <p:cNvSpPr>
            <a:spLocks/>
          </p:cNvSpPr>
          <p:nvPr/>
        </p:nvSpPr>
        <p:spPr bwMode="auto">
          <a:xfrm>
            <a:off x="4928898" y="3471760"/>
            <a:ext cx="1822613" cy="211485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111664" tIns="55832" rIns="111664" bIns="55832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6" name="Group 279"/>
          <p:cNvGrpSpPr/>
          <p:nvPr/>
        </p:nvGrpSpPr>
        <p:grpSpPr>
          <a:xfrm>
            <a:off x="4577914" y="2232646"/>
            <a:ext cx="678703" cy="678697"/>
            <a:chOff x="846989" y="1401020"/>
            <a:chExt cx="877416" cy="877416"/>
          </a:xfrm>
          <a:effectLst/>
        </p:grpSpPr>
        <p:sp>
          <p:nvSpPr>
            <p:cNvPr id="167" name="Teardrop 166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grpSp>
        <p:nvGrpSpPr>
          <p:cNvPr id="170" name="Group 279"/>
          <p:cNvGrpSpPr/>
          <p:nvPr/>
        </p:nvGrpSpPr>
        <p:grpSpPr>
          <a:xfrm>
            <a:off x="5506410" y="2639753"/>
            <a:ext cx="678703" cy="678697"/>
            <a:chOff x="846989" y="1401020"/>
            <a:chExt cx="877416" cy="877416"/>
          </a:xfrm>
          <a:effectLst/>
        </p:grpSpPr>
        <p:sp>
          <p:nvSpPr>
            <p:cNvPr id="171" name="Teardrop 170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4665545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32430" y="5741859"/>
            <a:ext cx="615553" cy="20249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Rectangle 164"/>
          <p:cNvSpPr/>
          <p:nvPr/>
        </p:nvSpPr>
        <p:spPr>
          <a:xfrm>
            <a:off x="10350845" y="5198226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169" name="Rectangle 165"/>
          <p:cNvSpPr/>
          <p:nvPr/>
        </p:nvSpPr>
        <p:spPr>
          <a:xfrm>
            <a:off x="10350845" y="4267697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grpSp>
        <p:nvGrpSpPr>
          <p:cNvPr id="175" name="Group 87"/>
          <p:cNvGrpSpPr/>
          <p:nvPr/>
        </p:nvGrpSpPr>
        <p:grpSpPr>
          <a:xfrm>
            <a:off x="7009043" y="5097283"/>
            <a:ext cx="3133741" cy="659261"/>
            <a:chOff x="609600" y="2841943"/>
            <a:chExt cx="2660838" cy="559774"/>
          </a:xfrm>
        </p:grpSpPr>
        <p:grpSp>
          <p:nvGrpSpPr>
            <p:cNvPr id="176" name="Group 184"/>
            <p:cNvGrpSpPr/>
            <p:nvPr/>
          </p:nvGrpSpPr>
          <p:grpSpPr>
            <a:xfrm>
              <a:off x="609600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7" name="Group 184"/>
            <p:cNvGrpSpPr/>
            <p:nvPr/>
          </p:nvGrpSpPr>
          <p:grpSpPr>
            <a:xfrm>
              <a:off x="876277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8" name="Group 184"/>
            <p:cNvGrpSpPr/>
            <p:nvPr/>
          </p:nvGrpSpPr>
          <p:grpSpPr>
            <a:xfrm>
              <a:off x="1142954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20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9" name="Group 184"/>
            <p:cNvGrpSpPr/>
            <p:nvPr/>
          </p:nvGrpSpPr>
          <p:grpSpPr>
            <a:xfrm>
              <a:off x="1409631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0" name="Group 184"/>
            <p:cNvGrpSpPr/>
            <p:nvPr/>
          </p:nvGrpSpPr>
          <p:grpSpPr>
            <a:xfrm>
              <a:off x="1676308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1" name="Group 184"/>
            <p:cNvGrpSpPr/>
            <p:nvPr/>
          </p:nvGrpSpPr>
          <p:grpSpPr>
            <a:xfrm>
              <a:off x="1942985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4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2" name="Group 184"/>
            <p:cNvGrpSpPr/>
            <p:nvPr/>
          </p:nvGrpSpPr>
          <p:grpSpPr>
            <a:xfrm>
              <a:off x="2209662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2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3" name="Group 184"/>
            <p:cNvGrpSpPr/>
            <p:nvPr/>
          </p:nvGrpSpPr>
          <p:grpSpPr>
            <a:xfrm>
              <a:off x="2476339" y="2841943"/>
              <a:ext cx="260742" cy="559774"/>
              <a:chOff x="6213475" y="1668463"/>
              <a:chExt cx="227013" cy="487362"/>
            </a:xfrm>
            <a:solidFill>
              <a:schemeClr val="accent1"/>
            </a:solidFill>
          </p:grpSpPr>
          <p:sp>
            <p:nvSpPr>
              <p:cNvPr id="190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4" name="Group 184"/>
            <p:cNvGrpSpPr/>
            <p:nvPr/>
          </p:nvGrpSpPr>
          <p:grpSpPr>
            <a:xfrm>
              <a:off x="274301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188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3009696" y="2841943"/>
              <a:ext cx="260742" cy="559774"/>
              <a:chOff x="6213475" y="1668463"/>
              <a:chExt cx="227013" cy="487362"/>
            </a:xfrm>
            <a:solidFill>
              <a:schemeClr val="bg1">
                <a:lumMod val="75000"/>
              </a:schemeClr>
            </a:solidFill>
          </p:grpSpPr>
          <p:sp>
            <p:nvSpPr>
              <p:cNvPr id="186" name="Oval 98"/>
              <p:cNvSpPr>
                <a:spLocks noChangeArrowheads="1"/>
              </p:cNvSpPr>
              <p:nvPr/>
            </p:nvSpPr>
            <p:spPr bwMode="auto">
              <a:xfrm>
                <a:off x="6291263" y="166846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7" name="Freeform 99"/>
              <p:cNvSpPr>
                <a:spLocks/>
              </p:cNvSpPr>
              <p:nvPr/>
            </p:nvSpPr>
            <p:spPr bwMode="auto">
              <a:xfrm>
                <a:off x="6213475" y="1757363"/>
                <a:ext cx="227013" cy="398462"/>
              </a:xfrm>
              <a:custGeom>
                <a:avLst/>
                <a:gdLst/>
                <a:ahLst/>
                <a:cxnLst>
                  <a:cxn ang="0">
                    <a:pos x="87" y="56"/>
                  </a:cxn>
                  <a:cxn ang="0">
                    <a:pos x="71" y="9"/>
                  </a:cxn>
                  <a:cxn ang="0">
                    <a:pos x="61" y="0"/>
                  </a:cxn>
                  <a:cxn ang="0">
                    <a:pos x="26" y="0"/>
                  </a:cxn>
                  <a:cxn ang="0">
                    <a:pos x="18" y="4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6" y="7"/>
                  </a:cxn>
                  <a:cxn ang="0">
                    <a:pos x="1" y="56"/>
                  </a:cxn>
                  <a:cxn ang="0">
                    <a:pos x="5" y="64"/>
                  </a:cxn>
                  <a:cxn ang="0">
                    <a:pos x="13" y="60"/>
                  </a:cxn>
                  <a:cxn ang="0">
                    <a:pos x="25" y="21"/>
                  </a:cxn>
                  <a:cxn ang="0">
                    <a:pos x="26" y="21"/>
                  </a:cxn>
                  <a:cxn ang="0">
                    <a:pos x="27" y="21"/>
                  </a:cxn>
                  <a:cxn ang="0">
                    <a:pos x="9" y="91"/>
                  </a:cxn>
                  <a:cxn ang="0">
                    <a:pos x="28" y="91"/>
                  </a:cxn>
                  <a:cxn ang="0">
                    <a:pos x="28" y="146"/>
                  </a:cxn>
                  <a:cxn ang="0">
                    <a:pos x="35" y="153"/>
                  </a:cxn>
                  <a:cxn ang="0">
                    <a:pos x="42" y="146"/>
                  </a:cxn>
                  <a:cxn ang="0">
                    <a:pos x="42" y="91"/>
                  </a:cxn>
                  <a:cxn ang="0">
                    <a:pos x="46" y="91"/>
                  </a:cxn>
                  <a:cxn ang="0">
                    <a:pos x="46" y="146"/>
                  </a:cxn>
                  <a:cxn ang="0">
                    <a:pos x="54" y="153"/>
                  </a:cxn>
                  <a:cxn ang="0">
                    <a:pos x="61" y="146"/>
                  </a:cxn>
                  <a:cxn ang="0">
                    <a:pos x="61" y="91"/>
                  </a:cxn>
                  <a:cxn ang="0">
                    <a:pos x="80" y="91"/>
                  </a:cxn>
                  <a:cxn ang="0">
                    <a:pos x="60" y="21"/>
                  </a:cxn>
                  <a:cxn ang="0">
                    <a:pos x="61" y="21"/>
                  </a:cxn>
                  <a:cxn ang="0">
                    <a:pos x="62" y="21"/>
                  </a:cxn>
                  <a:cxn ang="0">
                    <a:pos x="75" y="60"/>
                  </a:cxn>
                  <a:cxn ang="0">
                    <a:pos x="83" y="64"/>
                  </a:cxn>
                  <a:cxn ang="0">
                    <a:pos x="87" y="56"/>
                  </a:cxn>
                </a:cxnLst>
                <a:rect l="0" t="0" r="r" b="b"/>
                <a:pathLst>
                  <a:path w="88" h="153">
                    <a:moveTo>
                      <a:pt x="87" y="56"/>
                    </a:moveTo>
                    <a:cubicBezTo>
                      <a:pt x="71" y="9"/>
                      <a:pt x="71" y="9"/>
                      <a:pt x="71" y="9"/>
                    </a:cubicBezTo>
                    <a:cubicBezTo>
                      <a:pt x="71" y="4"/>
                      <a:pt x="67" y="0"/>
                      <a:pt x="61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3" y="0"/>
                      <a:pt x="19" y="1"/>
                      <a:pt x="18" y="4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60"/>
                      <a:pt x="2" y="63"/>
                      <a:pt x="5" y="64"/>
                    </a:cubicBezTo>
                    <a:cubicBezTo>
                      <a:pt x="8" y="65"/>
                      <a:pt x="12" y="63"/>
                      <a:pt x="13" y="6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50"/>
                      <a:pt x="31" y="153"/>
                      <a:pt x="35" y="153"/>
                    </a:cubicBezTo>
                    <a:cubicBezTo>
                      <a:pt x="39" y="153"/>
                      <a:pt x="42" y="150"/>
                      <a:pt x="42" y="146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6" y="146"/>
                      <a:pt x="46" y="146"/>
                      <a:pt x="46" y="146"/>
                    </a:cubicBezTo>
                    <a:cubicBezTo>
                      <a:pt x="46" y="150"/>
                      <a:pt x="50" y="153"/>
                      <a:pt x="54" y="153"/>
                    </a:cubicBezTo>
                    <a:cubicBezTo>
                      <a:pt x="58" y="153"/>
                      <a:pt x="61" y="150"/>
                      <a:pt x="61" y="146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77" y="63"/>
                      <a:pt x="80" y="65"/>
                      <a:pt x="83" y="64"/>
                    </a:cubicBezTo>
                    <a:cubicBezTo>
                      <a:pt x="87" y="63"/>
                      <a:pt x="88" y="59"/>
                      <a:pt x="87" y="5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6" name="Group 212"/>
          <p:cNvGrpSpPr/>
          <p:nvPr/>
        </p:nvGrpSpPr>
        <p:grpSpPr>
          <a:xfrm>
            <a:off x="7054050" y="4174643"/>
            <a:ext cx="3030666" cy="697708"/>
            <a:chOff x="5932686" y="2855964"/>
            <a:chExt cx="2449314" cy="563870"/>
          </a:xfrm>
        </p:grpSpPr>
        <p:grpSp>
          <p:nvGrpSpPr>
            <p:cNvPr id="207" name="Group 179"/>
            <p:cNvGrpSpPr/>
            <p:nvPr/>
          </p:nvGrpSpPr>
          <p:grpSpPr>
            <a:xfrm>
              <a:off x="5932686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8" name="Group 179"/>
            <p:cNvGrpSpPr/>
            <p:nvPr/>
          </p:nvGrpSpPr>
          <p:grpSpPr>
            <a:xfrm>
              <a:off x="6180352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9" name="Group 179"/>
            <p:cNvGrpSpPr/>
            <p:nvPr/>
          </p:nvGrpSpPr>
          <p:grpSpPr>
            <a:xfrm>
              <a:off x="6428018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3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0" name="Group 179"/>
            <p:cNvGrpSpPr/>
            <p:nvPr/>
          </p:nvGrpSpPr>
          <p:grpSpPr>
            <a:xfrm>
              <a:off x="6675684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2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1" name="Group 179"/>
            <p:cNvGrpSpPr/>
            <p:nvPr/>
          </p:nvGrpSpPr>
          <p:grpSpPr>
            <a:xfrm>
              <a:off x="6923350" y="2855964"/>
              <a:ext cx="220321" cy="563870"/>
              <a:chOff x="5054600" y="1652588"/>
              <a:chExt cx="187325" cy="479424"/>
            </a:xfrm>
            <a:solidFill>
              <a:schemeClr val="accent4"/>
            </a:solidFill>
          </p:grpSpPr>
          <p:sp>
            <p:nvSpPr>
              <p:cNvPr id="22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2" name="Group 179"/>
            <p:cNvGrpSpPr/>
            <p:nvPr/>
          </p:nvGrpSpPr>
          <p:grpSpPr>
            <a:xfrm>
              <a:off x="7171017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5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6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3" name="Group 179"/>
            <p:cNvGrpSpPr/>
            <p:nvPr/>
          </p:nvGrpSpPr>
          <p:grpSpPr>
            <a:xfrm>
              <a:off x="7418683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3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4" name="Group 179"/>
            <p:cNvGrpSpPr/>
            <p:nvPr/>
          </p:nvGrpSpPr>
          <p:grpSpPr>
            <a:xfrm>
              <a:off x="766634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21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2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5" name="Group 179"/>
            <p:cNvGrpSpPr/>
            <p:nvPr/>
          </p:nvGrpSpPr>
          <p:grpSpPr>
            <a:xfrm>
              <a:off x="7914015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19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0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16" name="Group 179"/>
            <p:cNvGrpSpPr/>
            <p:nvPr/>
          </p:nvGrpSpPr>
          <p:grpSpPr>
            <a:xfrm>
              <a:off x="8161679" y="2855964"/>
              <a:ext cx="220321" cy="563870"/>
              <a:chOff x="5054600" y="1652588"/>
              <a:chExt cx="187325" cy="479424"/>
            </a:xfrm>
            <a:solidFill>
              <a:schemeClr val="bg1">
                <a:lumMod val="75000"/>
              </a:schemeClr>
            </a:solidFill>
          </p:grpSpPr>
          <p:sp>
            <p:nvSpPr>
              <p:cNvPr id="217" name="Freeform 96"/>
              <p:cNvSpPr>
                <a:spLocks/>
              </p:cNvSpPr>
              <p:nvPr/>
            </p:nvSpPr>
            <p:spPr bwMode="auto">
              <a:xfrm>
                <a:off x="5054600" y="1733550"/>
                <a:ext cx="187325" cy="398462"/>
              </a:xfrm>
              <a:custGeom>
                <a:avLst/>
                <a:gdLst/>
                <a:ahLst/>
                <a:cxnLst>
                  <a:cxn ang="0">
                    <a:pos x="55" y="1"/>
                  </a:cxn>
                  <a:cxn ang="0">
                    <a:pos x="19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69"/>
                  </a:cxn>
                  <a:cxn ang="0">
                    <a:pos x="6" y="75"/>
                  </a:cxn>
                  <a:cxn ang="0">
                    <a:pos x="12" y="69"/>
                  </a:cxn>
                  <a:cxn ang="0">
                    <a:pos x="12" y="25"/>
                  </a:cxn>
                  <a:cxn ang="0">
                    <a:pos x="18" y="25"/>
                  </a:cxn>
                  <a:cxn ang="0">
                    <a:pos x="18" y="68"/>
                  </a:cxn>
                  <a:cxn ang="0">
                    <a:pos x="18" y="69"/>
                  </a:cxn>
                  <a:cxn ang="0">
                    <a:pos x="18" y="145"/>
                  </a:cxn>
                  <a:cxn ang="0">
                    <a:pos x="26" y="153"/>
                  </a:cxn>
                  <a:cxn ang="0">
                    <a:pos x="34" y="145"/>
                  </a:cxn>
                  <a:cxn ang="0">
                    <a:pos x="34" y="78"/>
                  </a:cxn>
                  <a:cxn ang="0">
                    <a:pos x="39" y="78"/>
                  </a:cxn>
                  <a:cxn ang="0">
                    <a:pos x="39" y="145"/>
                  </a:cxn>
                  <a:cxn ang="0">
                    <a:pos x="47" y="153"/>
                  </a:cxn>
                  <a:cxn ang="0">
                    <a:pos x="55" y="145"/>
                  </a:cxn>
                  <a:cxn ang="0">
                    <a:pos x="55" y="68"/>
                  </a:cxn>
                  <a:cxn ang="0">
                    <a:pos x="55" y="67"/>
                  </a:cxn>
                  <a:cxn ang="0">
                    <a:pos x="55" y="25"/>
                  </a:cxn>
                  <a:cxn ang="0">
                    <a:pos x="60" y="25"/>
                  </a:cxn>
                  <a:cxn ang="0">
                    <a:pos x="60" y="69"/>
                  </a:cxn>
                  <a:cxn ang="0">
                    <a:pos x="66" y="75"/>
                  </a:cxn>
                  <a:cxn ang="0">
                    <a:pos x="73" y="69"/>
                  </a:cxn>
                  <a:cxn ang="0">
                    <a:pos x="73" y="18"/>
                  </a:cxn>
                  <a:cxn ang="0">
                    <a:pos x="73" y="16"/>
                  </a:cxn>
                  <a:cxn ang="0">
                    <a:pos x="73" y="15"/>
                  </a:cxn>
                  <a:cxn ang="0">
                    <a:pos x="55" y="1"/>
                  </a:cxn>
                </a:cxnLst>
                <a:rect l="0" t="0" r="r" b="b"/>
                <a:pathLst>
                  <a:path w="73" h="153">
                    <a:moveTo>
                      <a:pt x="55" y="1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5" y="1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5"/>
                      <a:pt x="6" y="75"/>
                    </a:cubicBezTo>
                    <a:cubicBezTo>
                      <a:pt x="10" y="75"/>
                      <a:pt x="12" y="73"/>
                      <a:pt x="12" y="6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68"/>
                      <a:pt x="18" y="69"/>
                      <a:pt x="18" y="69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50"/>
                      <a:pt x="21" y="153"/>
                      <a:pt x="26" y="153"/>
                    </a:cubicBezTo>
                    <a:cubicBezTo>
                      <a:pt x="31" y="153"/>
                      <a:pt x="34" y="150"/>
                      <a:pt x="34" y="145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50"/>
                      <a:pt x="42" y="153"/>
                      <a:pt x="47" y="153"/>
                    </a:cubicBezTo>
                    <a:cubicBezTo>
                      <a:pt x="52" y="153"/>
                      <a:pt x="55" y="150"/>
                      <a:pt x="55" y="145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69"/>
                      <a:pt x="60" y="69"/>
                      <a:pt x="60" y="69"/>
                    </a:cubicBezTo>
                    <a:cubicBezTo>
                      <a:pt x="60" y="73"/>
                      <a:pt x="63" y="75"/>
                      <a:pt x="66" y="75"/>
                    </a:cubicBezTo>
                    <a:cubicBezTo>
                      <a:pt x="70" y="75"/>
                      <a:pt x="73" y="73"/>
                      <a:pt x="73" y="69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0"/>
                      <a:pt x="67" y="1"/>
                      <a:pt x="5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8" name="Oval 97"/>
              <p:cNvSpPr>
                <a:spLocks noChangeArrowheads="1"/>
              </p:cNvSpPr>
              <p:nvPr/>
            </p:nvSpPr>
            <p:spPr bwMode="auto">
              <a:xfrm>
                <a:off x="5110163" y="1652588"/>
                <a:ext cx="74613" cy="762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1664" tIns="55832" rIns="111664" bIns="5583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37" name="TextBox 228"/>
          <p:cNvSpPr txBox="1"/>
          <p:nvPr/>
        </p:nvSpPr>
        <p:spPr>
          <a:xfrm>
            <a:off x="7749855" y="2547483"/>
            <a:ext cx="3527513" cy="429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238" name="TextBox 229"/>
          <p:cNvSpPr txBox="1"/>
          <p:nvPr/>
        </p:nvSpPr>
        <p:spPr>
          <a:xfrm>
            <a:off x="7033656" y="2196931"/>
            <a:ext cx="1883658" cy="2585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9" name="Rectangle 230"/>
          <p:cNvSpPr/>
          <p:nvPr/>
        </p:nvSpPr>
        <p:spPr>
          <a:xfrm>
            <a:off x="7011955" y="2537846"/>
            <a:ext cx="714939" cy="51321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240" name="TextBox 231"/>
          <p:cNvSpPr txBox="1"/>
          <p:nvPr/>
        </p:nvSpPr>
        <p:spPr>
          <a:xfrm>
            <a:off x="7011955" y="3295994"/>
            <a:ext cx="4265413" cy="578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116686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103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51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3" grpId="0"/>
      <p:bldP spid="77" grpId="0"/>
      <p:bldP spid="161" grpId="0" animBg="1"/>
      <p:bldP spid="162" grpId="0" animBg="1"/>
      <p:bldP spid="163" grpId="0" animBg="1"/>
      <p:bldP spid="164" grpId="0" animBg="1"/>
      <p:bldP spid="165" grpId="0" animBg="1"/>
      <p:bldP spid="173" grpId="0"/>
      <p:bldP spid="174" grpId="0"/>
      <p:bldP spid="157" grpId="0"/>
      <p:bldP spid="169" grpId="0"/>
      <p:bldP spid="237" grpId="0"/>
      <p:bldP spid="238" grpId="0"/>
      <p:bldP spid="239" grpId="0"/>
      <p:bldP spid="2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 flipH="1">
            <a:off x="5166172" y="4675839"/>
            <a:ext cx="1613003" cy="1227831"/>
            <a:chOff x="4250639" y="3537480"/>
            <a:chExt cx="1529450" cy="1164230"/>
          </a:xfrm>
        </p:grpSpPr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250639" y="3537480"/>
              <a:ext cx="1529450" cy="1164230"/>
            </a:xfrm>
            <a:custGeom>
              <a:avLst/>
              <a:gdLst>
                <a:gd name="T0" fmla="*/ 192 w 813"/>
                <a:gd name="T1" fmla="*/ 556 h 619"/>
                <a:gd name="T2" fmla="*/ 637 w 813"/>
                <a:gd name="T3" fmla="*/ 535 h 619"/>
                <a:gd name="T4" fmla="*/ 637 w 813"/>
                <a:gd name="T5" fmla="*/ 535 h 619"/>
                <a:gd name="T6" fmla="*/ 783 w 813"/>
                <a:gd name="T7" fmla="*/ 348 h 619"/>
                <a:gd name="T8" fmla="*/ 575 w 813"/>
                <a:gd name="T9" fmla="*/ 31 h 619"/>
                <a:gd name="T10" fmla="*/ 258 w 813"/>
                <a:gd name="T11" fmla="*/ 238 h 619"/>
                <a:gd name="T12" fmla="*/ 342 w 813"/>
                <a:gd name="T13" fmla="*/ 494 h 619"/>
                <a:gd name="T14" fmla="*/ 220 w 813"/>
                <a:gd name="T15" fmla="*/ 472 h 619"/>
                <a:gd name="T16" fmla="*/ 241 w 813"/>
                <a:gd name="T17" fmla="*/ 408 h 619"/>
                <a:gd name="T18" fmla="*/ 0 w 813"/>
                <a:gd name="T19" fmla="*/ 379 h 619"/>
                <a:gd name="T20" fmla="*/ 171 w 813"/>
                <a:gd name="T21" fmla="*/ 619 h 619"/>
                <a:gd name="T22" fmla="*/ 192 w 813"/>
                <a:gd name="T23" fmla="*/ 55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619">
                  <a:moveTo>
                    <a:pt x="192" y="556"/>
                  </a:moveTo>
                  <a:cubicBezTo>
                    <a:pt x="319" y="598"/>
                    <a:pt x="511" y="596"/>
                    <a:pt x="637" y="535"/>
                  </a:cubicBezTo>
                  <a:cubicBezTo>
                    <a:pt x="637" y="535"/>
                    <a:pt x="638" y="536"/>
                    <a:pt x="637" y="535"/>
                  </a:cubicBezTo>
                  <a:cubicBezTo>
                    <a:pt x="710" y="500"/>
                    <a:pt x="765" y="432"/>
                    <a:pt x="783" y="348"/>
                  </a:cubicBezTo>
                  <a:cubicBezTo>
                    <a:pt x="813" y="203"/>
                    <a:pt x="720" y="61"/>
                    <a:pt x="575" y="31"/>
                  </a:cubicBezTo>
                  <a:cubicBezTo>
                    <a:pt x="430" y="0"/>
                    <a:pt x="288" y="93"/>
                    <a:pt x="258" y="238"/>
                  </a:cubicBezTo>
                  <a:cubicBezTo>
                    <a:pt x="237" y="336"/>
                    <a:pt x="273" y="432"/>
                    <a:pt x="342" y="494"/>
                  </a:cubicBezTo>
                  <a:cubicBezTo>
                    <a:pt x="301" y="492"/>
                    <a:pt x="260" y="485"/>
                    <a:pt x="220" y="472"/>
                  </a:cubicBezTo>
                  <a:cubicBezTo>
                    <a:pt x="227" y="451"/>
                    <a:pt x="234" y="429"/>
                    <a:pt x="241" y="408"/>
                  </a:cubicBezTo>
                  <a:cubicBezTo>
                    <a:pt x="170" y="424"/>
                    <a:pt x="85" y="418"/>
                    <a:pt x="0" y="379"/>
                  </a:cubicBezTo>
                  <a:cubicBezTo>
                    <a:pt x="30" y="468"/>
                    <a:pt x="87" y="553"/>
                    <a:pt x="171" y="619"/>
                  </a:cubicBezTo>
                  <a:cubicBezTo>
                    <a:pt x="178" y="598"/>
                    <a:pt x="185" y="577"/>
                    <a:pt x="192" y="5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946647" y="3804569"/>
              <a:ext cx="551192" cy="55119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Shape 1849"/>
            <p:cNvSpPr/>
            <p:nvPr/>
          </p:nvSpPr>
          <p:spPr>
            <a:xfrm flipH="1">
              <a:off x="5071935" y="3959885"/>
              <a:ext cx="329565" cy="2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96806" y="4323682"/>
            <a:ext cx="1476228" cy="1403910"/>
            <a:chOff x="6254758" y="3535584"/>
            <a:chExt cx="1399760" cy="1331188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254758" y="3535584"/>
              <a:ext cx="1399760" cy="1331188"/>
              <a:chOff x="3023802" y="3203565"/>
              <a:chExt cx="1399760" cy="1331188"/>
            </a:xfrm>
          </p:grpSpPr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3023802" y="3203565"/>
                <a:ext cx="1399760" cy="1331188"/>
              </a:xfrm>
              <a:custGeom>
                <a:avLst/>
                <a:gdLst>
                  <a:gd name="T0" fmla="*/ 66 w 745"/>
                  <a:gd name="T1" fmla="*/ 251 h 708"/>
                  <a:gd name="T2" fmla="*/ 284 w 745"/>
                  <a:gd name="T3" fmla="*/ 640 h 708"/>
                  <a:gd name="T4" fmla="*/ 284 w 745"/>
                  <a:gd name="T5" fmla="*/ 640 h 708"/>
                  <a:gd name="T6" fmla="*/ 517 w 745"/>
                  <a:gd name="T7" fmla="*/ 686 h 708"/>
                  <a:gd name="T8" fmla="*/ 707 w 745"/>
                  <a:gd name="T9" fmla="*/ 358 h 708"/>
                  <a:gd name="T10" fmla="*/ 379 w 745"/>
                  <a:gd name="T11" fmla="*/ 167 h 708"/>
                  <a:gd name="T12" fmla="*/ 189 w 745"/>
                  <a:gd name="T13" fmla="*/ 357 h 708"/>
                  <a:gd name="T14" fmla="*/ 154 w 745"/>
                  <a:gd name="T15" fmla="*/ 239 h 708"/>
                  <a:gd name="T16" fmla="*/ 220 w 745"/>
                  <a:gd name="T17" fmla="*/ 229 h 708"/>
                  <a:gd name="T18" fmla="*/ 138 w 745"/>
                  <a:gd name="T19" fmla="*/ 0 h 708"/>
                  <a:gd name="T20" fmla="*/ 0 w 745"/>
                  <a:gd name="T21" fmla="*/ 261 h 708"/>
                  <a:gd name="T22" fmla="*/ 66 w 745"/>
                  <a:gd name="T23" fmla="*/ 251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5" h="708">
                    <a:moveTo>
                      <a:pt x="66" y="251"/>
                    </a:moveTo>
                    <a:cubicBezTo>
                      <a:pt x="85" y="383"/>
                      <a:pt x="172" y="554"/>
                      <a:pt x="284" y="640"/>
                    </a:cubicBezTo>
                    <a:cubicBezTo>
                      <a:pt x="284" y="639"/>
                      <a:pt x="283" y="640"/>
                      <a:pt x="284" y="640"/>
                    </a:cubicBezTo>
                    <a:cubicBezTo>
                      <a:pt x="347" y="689"/>
                      <a:pt x="433" y="708"/>
                      <a:pt x="517" y="686"/>
                    </a:cubicBezTo>
                    <a:cubicBezTo>
                      <a:pt x="660" y="648"/>
                      <a:pt x="745" y="501"/>
                      <a:pt x="707" y="358"/>
                    </a:cubicBezTo>
                    <a:cubicBezTo>
                      <a:pt x="669" y="215"/>
                      <a:pt x="522" y="129"/>
                      <a:pt x="379" y="167"/>
                    </a:cubicBezTo>
                    <a:cubicBezTo>
                      <a:pt x="283" y="193"/>
                      <a:pt x="213" y="268"/>
                      <a:pt x="189" y="357"/>
                    </a:cubicBezTo>
                    <a:cubicBezTo>
                      <a:pt x="171" y="320"/>
                      <a:pt x="160" y="280"/>
                      <a:pt x="154" y="239"/>
                    </a:cubicBezTo>
                    <a:cubicBezTo>
                      <a:pt x="176" y="235"/>
                      <a:pt x="198" y="232"/>
                      <a:pt x="220" y="229"/>
                    </a:cubicBezTo>
                    <a:cubicBezTo>
                      <a:pt x="174" y="172"/>
                      <a:pt x="141" y="94"/>
                      <a:pt x="138" y="0"/>
                    </a:cubicBezTo>
                    <a:cubicBezTo>
                      <a:pt x="72" y="66"/>
                      <a:pt x="22" y="156"/>
                      <a:pt x="0" y="261"/>
                    </a:cubicBezTo>
                    <a:cubicBezTo>
                      <a:pt x="22" y="258"/>
                      <a:pt x="44" y="254"/>
                      <a:pt x="66" y="2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96074" y="3732211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Shape 2671"/>
            <p:cNvSpPr/>
            <p:nvPr/>
          </p:nvSpPr>
          <p:spPr>
            <a:xfrm>
              <a:off x="6705147" y="4201178"/>
              <a:ext cx="203005" cy="28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79428" y="3281361"/>
            <a:ext cx="1183812" cy="1649162"/>
            <a:chOff x="4531519" y="2547255"/>
            <a:chExt cx="1122491" cy="1563736"/>
          </a:xfrm>
        </p:grpSpPr>
        <p:grpSp>
          <p:nvGrpSpPr>
            <p:cNvPr id="25" name="Group 24"/>
            <p:cNvGrpSpPr/>
            <p:nvPr/>
          </p:nvGrpSpPr>
          <p:grpSpPr>
            <a:xfrm flipH="1">
              <a:off x="4531519" y="2547255"/>
              <a:ext cx="1122491" cy="1563736"/>
              <a:chOff x="5024310" y="2215236"/>
              <a:chExt cx="1122491" cy="1563736"/>
            </a:xfrm>
          </p:grpSpPr>
          <p:sp>
            <p:nvSpPr>
              <p:cNvPr id="26" name="Freeform 22"/>
              <p:cNvSpPr>
                <a:spLocks/>
              </p:cNvSpPr>
              <p:nvPr/>
            </p:nvSpPr>
            <p:spPr bwMode="auto">
              <a:xfrm>
                <a:off x="5024310" y="2215236"/>
                <a:ext cx="1122491" cy="1563736"/>
              </a:xfrm>
              <a:custGeom>
                <a:avLst/>
                <a:gdLst>
                  <a:gd name="T0" fmla="*/ 477 w 597"/>
                  <a:gd name="T1" fmla="*/ 690 h 831"/>
                  <a:gd name="T2" fmla="*/ 570 w 597"/>
                  <a:gd name="T3" fmla="*/ 255 h 831"/>
                  <a:gd name="T4" fmla="*/ 570 w 597"/>
                  <a:gd name="T5" fmla="*/ 255 h 831"/>
                  <a:gd name="T6" fmla="*/ 426 w 597"/>
                  <a:gd name="T7" fmla="*/ 66 h 831"/>
                  <a:gd name="T8" fmla="*/ 66 w 597"/>
                  <a:gd name="T9" fmla="*/ 186 h 831"/>
                  <a:gd name="T10" fmla="*/ 186 w 597"/>
                  <a:gd name="T11" fmla="*/ 546 h 831"/>
                  <a:gd name="T12" fmla="*/ 454 w 597"/>
                  <a:gd name="T13" fmla="*/ 529 h 831"/>
                  <a:gd name="T14" fmla="*/ 402 w 597"/>
                  <a:gd name="T15" fmla="*/ 642 h 831"/>
                  <a:gd name="T16" fmla="*/ 346 w 597"/>
                  <a:gd name="T17" fmla="*/ 605 h 831"/>
                  <a:gd name="T18" fmla="*/ 256 w 597"/>
                  <a:gd name="T19" fmla="*/ 831 h 831"/>
                  <a:gd name="T20" fmla="*/ 532 w 597"/>
                  <a:gd name="T21" fmla="*/ 727 h 831"/>
                  <a:gd name="T22" fmla="*/ 477 w 597"/>
                  <a:gd name="T23" fmla="*/ 69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7" h="831">
                    <a:moveTo>
                      <a:pt x="477" y="690"/>
                    </a:moveTo>
                    <a:cubicBezTo>
                      <a:pt x="550" y="578"/>
                      <a:pt x="597" y="392"/>
                      <a:pt x="570" y="255"/>
                    </a:cubicBezTo>
                    <a:cubicBezTo>
                      <a:pt x="569" y="255"/>
                      <a:pt x="571" y="254"/>
                      <a:pt x="570" y="255"/>
                    </a:cubicBezTo>
                    <a:cubicBezTo>
                      <a:pt x="554" y="176"/>
                      <a:pt x="503" y="105"/>
                      <a:pt x="426" y="66"/>
                    </a:cubicBezTo>
                    <a:cubicBezTo>
                      <a:pt x="293" y="0"/>
                      <a:pt x="132" y="54"/>
                      <a:pt x="66" y="186"/>
                    </a:cubicBezTo>
                    <a:cubicBezTo>
                      <a:pt x="0" y="319"/>
                      <a:pt x="54" y="480"/>
                      <a:pt x="186" y="546"/>
                    </a:cubicBezTo>
                    <a:cubicBezTo>
                      <a:pt x="275" y="590"/>
                      <a:pt x="377" y="581"/>
                      <a:pt x="454" y="529"/>
                    </a:cubicBezTo>
                    <a:cubicBezTo>
                      <a:pt x="442" y="569"/>
                      <a:pt x="425" y="607"/>
                      <a:pt x="402" y="642"/>
                    </a:cubicBezTo>
                    <a:cubicBezTo>
                      <a:pt x="383" y="630"/>
                      <a:pt x="365" y="617"/>
                      <a:pt x="346" y="605"/>
                    </a:cubicBezTo>
                    <a:cubicBezTo>
                      <a:pt x="343" y="678"/>
                      <a:pt x="316" y="759"/>
                      <a:pt x="256" y="831"/>
                    </a:cubicBezTo>
                    <a:cubicBezTo>
                      <a:pt x="350" y="825"/>
                      <a:pt x="446" y="791"/>
                      <a:pt x="532" y="727"/>
                    </a:cubicBezTo>
                    <a:cubicBezTo>
                      <a:pt x="514" y="715"/>
                      <a:pt x="495" y="702"/>
                      <a:pt x="477" y="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318921" y="2519887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AutoShape 24"/>
            <p:cNvSpPr>
              <a:spLocks/>
            </p:cNvSpPr>
            <p:nvPr/>
          </p:nvSpPr>
          <p:spPr bwMode="auto">
            <a:xfrm>
              <a:off x="4943243" y="2987043"/>
              <a:ext cx="281119" cy="280917"/>
            </a:xfrm>
            <a:custGeom>
              <a:avLst/>
              <a:gdLst>
                <a:gd name="T0" fmla="*/ 16823 w 19689"/>
                <a:gd name="T1" fmla="*/ 2867 h 19689"/>
                <a:gd name="T2" fmla="*/ 2867 w 19689"/>
                <a:gd name="T3" fmla="*/ 2867 h 19689"/>
                <a:gd name="T4" fmla="*/ 2867 w 19689"/>
                <a:gd name="T5" fmla="*/ 16823 h 19689"/>
                <a:gd name="T6" fmla="*/ 16823 w 19689"/>
                <a:gd name="T7" fmla="*/ 16823 h 19689"/>
                <a:gd name="T8" fmla="*/ 16823 w 19689"/>
                <a:gd name="T9" fmla="*/ 2867 h 19689"/>
                <a:gd name="T10" fmla="*/ 11507 w 19689"/>
                <a:gd name="T11" fmla="*/ 12670 h 19689"/>
                <a:gd name="T12" fmla="*/ 6522 w 19689"/>
                <a:gd name="T13" fmla="*/ 15494 h 19689"/>
                <a:gd name="T14" fmla="*/ 6522 w 19689"/>
                <a:gd name="T15" fmla="*/ 9845 h 19689"/>
                <a:gd name="T16" fmla="*/ 6522 w 19689"/>
                <a:gd name="T17" fmla="*/ 4030 h 19689"/>
                <a:gd name="T18" fmla="*/ 11507 w 19689"/>
                <a:gd name="T19" fmla="*/ 7020 h 19689"/>
                <a:gd name="T20" fmla="*/ 16325 w 19689"/>
                <a:gd name="T21" fmla="*/ 9845 h 19689"/>
                <a:gd name="T22" fmla="*/ 11507 w 19689"/>
                <a:gd name="T23" fmla="*/ 12670 h 19689"/>
                <a:gd name="T24" fmla="*/ 11507 w 19689"/>
                <a:gd name="T25" fmla="*/ 12670 h 19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89" h="19689">
                  <a:moveTo>
                    <a:pt x="16823" y="2867"/>
                  </a:moveTo>
                  <a:cubicBezTo>
                    <a:pt x="12836" y="-955"/>
                    <a:pt x="6688" y="-955"/>
                    <a:pt x="2867" y="2867"/>
                  </a:cubicBezTo>
                  <a:cubicBezTo>
                    <a:pt x="-955" y="6688"/>
                    <a:pt x="-955" y="13002"/>
                    <a:pt x="2867" y="16823"/>
                  </a:cubicBezTo>
                  <a:cubicBezTo>
                    <a:pt x="6688" y="20645"/>
                    <a:pt x="12836" y="20645"/>
                    <a:pt x="16823" y="16823"/>
                  </a:cubicBezTo>
                  <a:cubicBezTo>
                    <a:pt x="20645" y="13002"/>
                    <a:pt x="20645" y="6688"/>
                    <a:pt x="16823" y="2867"/>
                  </a:cubicBezTo>
                  <a:close/>
                  <a:moveTo>
                    <a:pt x="11507" y="12670"/>
                  </a:moveTo>
                  <a:cubicBezTo>
                    <a:pt x="6522" y="15494"/>
                    <a:pt x="6522" y="15494"/>
                    <a:pt x="6522" y="15494"/>
                  </a:cubicBezTo>
                  <a:cubicBezTo>
                    <a:pt x="6522" y="9845"/>
                    <a:pt x="6522" y="9845"/>
                    <a:pt x="6522" y="9845"/>
                  </a:cubicBezTo>
                  <a:cubicBezTo>
                    <a:pt x="6522" y="4030"/>
                    <a:pt x="6522" y="4030"/>
                    <a:pt x="6522" y="4030"/>
                  </a:cubicBezTo>
                  <a:cubicBezTo>
                    <a:pt x="11507" y="7020"/>
                    <a:pt x="11507" y="7020"/>
                    <a:pt x="11507" y="7020"/>
                  </a:cubicBezTo>
                  <a:cubicBezTo>
                    <a:pt x="16325" y="9845"/>
                    <a:pt x="16325" y="9845"/>
                    <a:pt x="16325" y="9845"/>
                  </a:cubicBezTo>
                  <a:lnTo>
                    <a:pt x="11507" y="12670"/>
                  </a:lnTo>
                  <a:close/>
                  <a:moveTo>
                    <a:pt x="11507" y="12670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5393" y="2518880"/>
            <a:ext cx="1608287" cy="1135076"/>
            <a:chOff x="5068168" y="1824270"/>
            <a:chExt cx="1524978" cy="1076279"/>
          </a:xfrm>
        </p:grpSpPr>
        <p:grpSp>
          <p:nvGrpSpPr>
            <p:cNvPr id="29" name="Group 28"/>
            <p:cNvGrpSpPr/>
            <p:nvPr/>
          </p:nvGrpSpPr>
          <p:grpSpPr>
            <a:xfrm flipH="1">
              <a:off x="5068168" y="1824270"/>
              <a:ext cx="1524978" cy="1076279"/>
              <a:chOff x="4085174" y="1492251"/>
              <a:chExt cx="1524978" cy="1076279"/>
            </a:xfrm>
          </p:grpSpPr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4085174" y="1492251"/>
                <a:ext cx="1524978" cy="1076279"/>
              </a:xfrm>
              <a:custGeom>
                <a:avLst/>
                <a:gdLst>
                  <a:gd name="T0" fmla="*/ 714 w 811"/>
                  <a:gd name="T1" fmla="*/ 209 h 573"/>
                  <a:gd name="T2" fmla="*/ 318 w 811"/>
                  <a:gd name="T3" fmla="*/ 6 h 573"/>
                  <a:gd name="T4" fmla="*/ 318 w 811"/>
                  <a:gd name="T5" fmla="*/ 6 h 573"/>
                  <a:gd name="T6" fmla="*/ 98 w 811"/>
                  <a:gd name="T7" fmla="*/ 97 h 573"/>
                  <a:gd name="T8" fmla="*/ 121 w 811"/>
                  <a:gd name="T9" fmla="*/ 475 h 573"/>
                  <a:gd name="T10" fmla="*/ 500 w 811"/>
                  <a:gd name="T11" fmla="*/ 452 h 573"/>
                  <a:gd name="T12" fmla="*/ 553 w 811"/>
                  <a:gd name="T13" fmla="*/ 189 h 573"/>
                  <a:gd name="T14" fmla="*/ 648 w 811"/>
                  <a:gd name="T15" fmla="*/ 268 h 573"/>
                  <a:gd name="T16" fmla="*/ 598 w 811"/>
                  <a:gd name="T17" fmla="*/ 313 h 573"/>
                  <a:gd name="T18" fmla="*/ 793 w 811"/>
                  <a:gd name="T19" fmla="*/ 458 h 573"/>
                  <a:gd name="T20" fmla="*/ 764 w 811"/>
                  <a:gd name="T21" fmla="*/ 164 h 573"/>
                  <a:gd name="T22" fmla="*/ 714 w 811"/>
                  <a:gd name="T23" fmla="*/ 209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1" h="573">
                    <a:moveTo>
                      <a:pt x="714" y="209"/>
                    </a:moveTo>
                    <a:cubicBezTo>
                      <a:pt x="625" y="109"/>
                      <a:pt x="458" y="16"/>
                      <a:pt x="318" y="6"/>
                    </a:cubicBezTo>
                    <a:cubicBezTo>
                      <a:pt x="317" y="7"/>
                      <a:pt x="318" y="5"/>
                      <a:pt x="318" y="6"/>
                    </a:cubicBezTo>
                    <a:cubicBezTo>
                      <a:pt x="237" y="0"/>
                      <a:pt x="156" y="32"/>
                      <a:pt x="98" y="97"/>
                    </a:cubicBezTo>
                    <a:cubicBezTo>
                      <a:pt x="0" y="207"/>
                      <a:pt x="10" y="377"/>
                      <a:pt x="121" y="475"/>
                    </a:cubicBezTo>
                    <a:cubicBezTo>
                      <a:pt x="232" y="573"/>
                      <a:pt x="401" y="563"/>
                      <a:pt x="500" y="452"/>
                    </a:cubicBezTo>
                    <a:cubicBezTo>
                      <a:pt x="566" y="378"/>
                      <a:pt x="583" y="277"/>
                      <a:pt x="553" y="189"/>
                    </a:cubicBezTo>
                    <a:cubicBezTo>
                      <a:pt x="588" y="211"/>
                      <a:pt x="620" y="237"/>
                      <a:pt x="648" y="268"/>
                    </a:cubicBezTo>
                    <a:cubicBezTo>
                      <a:pt x="631" y="283"/>
                      <a:pt x="615" y="298"/>
                      <a:pt x="598" y="313"/>
                    </a:cubicBezTo>
                    <a:cubicBezTo>
                      <a:pt x="668" y="335"/>
                      <a:pt x="738" y="382"/>
                      <a:pt x="793" y="458"/>
                    </a:cubicBezTo>
                    <a:cubicBezTo>
                      <a:pt x="811" y="367"/>
                      <a:pt x="803" y="264"/>
                      <a:pt x="764" y="164"/>
                    </a:cubicBezTo>
                    <a:cubicBezTo>
                      <a:pt x="747" y="179"/>
                      <a:pt x="731" y="194"/>
                      <a:pt x="714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366880" y="1741826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7" name="Shape 819"/>
            <p:cNvSpPr/>
            <p:nvPr/>
          </p:nvSpPr>
          <p:spPr>
            <a:xfrm>
              <a:off x="5903979" y="2201089"/>
              <a:ext cx="263729" cy="29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extrusionOk="0">
                  <a:moveTo>
                    <a:pt x="4049" y="7519"/>
                  </a:moveTo>
                  <a:cubicBezTo>
                    <a:pt x="3162" y="7519"/>
                    <a:pt x="0" y="7985"/>
                    <a:pt x="0" y="11154"/>
                  </a:cubicBezTo>
                  <a:lnTo>
                    <a:pt x="0" y="16799"/>
                  </a:lnTo>
                  <a:cubicBezTo>
                    <a:pt x="0" y="19968"/>
                    <a:pt x="3162" y="20318"/>
                    <a:pt x="4049" y="20318"/>
                  </a:cubicBezTo>
                  <a:cubicBezTo>
                    <a:pt x="4937" y="20318"/>
                    <a:pt x="2699" y="19651"/>
                    <a:pt x="2699" y="17687"/>
                  </a:cubicBezTo>
                  <a:lnTo>
                    <a:pt x="2699" y="10267"/>
                  </a:lnTo>
                  <a:cubicBezTo>
                    <a:pt x="2699" y="8207"/>
                    <a:pt x="4937" y="7519"/>
                    <a:pt x="4049" y="7519"/>
                  </a:cubicBezTo>
                  <a:close/>
                  <a:moveTo>
                    <a:pt x="15725" y="7408"/>
                  </a:moveTo>
                  <a:cubicBezTo>
                    <a:pt x="15548" y="6995"/>
                    <a:pt x="20503" y="3177"/>
                    <a:pt x="17612" y="83"/>
                  </a:cubicBezTo>
                  <a:cubicBezTo>
                    <a:pt x="16934" y="-641"/>
                    <a:pt x="14641" y="3547"/>
                    <a:pt x="11381" y="5443"/>
                  </a:cubicBezTo>
                  <a:cubicBezTo>
                    <a:pt x="9583" y="6489"/>
                    <a:pt x="5399" y="8716"/>
                    <a:pt x="5399" y="9946"/>
                  </a:cubicBezTo>
                  <a:lnTo>
                    <a:pt x="5399" y="17911"/>
                  </a:lnTo>
                  <a:cubicBezTo>
                    <a:pt x="5399" y="19392"/>
                    <a:pt x="12033" y="20959"/>
                    <a:pt x="17076" y="20959"/>
                  </a:cubicBezTo>
                  <a:cubicBezTo>
                    <a:pt x="18923" y="20959"/>
                    <a:pt x="21600" y="10974"/>
                    <a:pt x="21600" y="9387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837343" y="3009383"/>
            <a:ext cx="1241980" cy="1550118"/>
            <a:chOff x="6482835" y="2289366"/>
            <a:chExt cx="1177646" cy="1469822"/>
          </a:xfrm>
        </p:grpSpPr>
        <p:grpSp>
          <p:nvGrpSpPr>
            <p:cNvPr id="36" name="Group 35"/>
            <p:cNvGrpSpPr/>
            <p:nvPr/>
          </p:nvGrpSpPr>
          <p:grpSpPr>
            <a:xfrm flipH="1">
              <a:off x="6482835" y="2289366"/>
              <a:ext cx="1177646" cy="1469822"/>
              <a:chOff x="3017839" y="1957347"/>
              <a:chExt cx="1177646" cy="1469822"/>
            </a:xfrm>
          </p:grpSpPr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3017839" y="1957347"/>
                <a:ext cx="1177646" cy="1469822"/>
              </a:xfrm>
              <a:custGeom>
                <a:avLst/>
                <a:gdLst>
                  <a:gd name="T0" fmla="*/ 365 w 626"/>
                  <a:gd name="T1" fmla="*/ 64 h 781"/>
                  <a:gd name="T2" fmla="*/ 34 w 626"/>
                  <a:gd name="T3" fmla="*/ 362 h 781"/>
                  <a:gd name="T4" fmla="*/ 34 w 626"/>
                  <a:gd name="T5" fmla="*/ 362 h 781"/>
                  <a:gd name="T6" fmla="*/ 40 w 626"/>
                  <a:gd name="T7" fmla="*/ 599 h 781"/>
                  <a:gd name="T8" fmla="*/ 401 w 626"/>
                  <a:gd name="T9" fmla="*/ 713 h 781"/>
                  <a:gd name="T10" fmla="*/ 515 w 626"/>
                  <a:gd name="T11" fmla="*/ 351 h 781"/>
                  <a:gd name="T12" fmla="*/ 288 w 626"/>
                  <a:gd name="T13" fmla="*/ 207 h 781"/>
                  <a:gd name="T14" fmla="*/ 397 w 626"/>
                  <a:gd name="T15" fmla="*/ 147 h 781"/>
                  <a:gd name="T16" fmla="*/ 421 w 626"/>
                  <a:gd name="T17" fmla="*/ 209 h 781"/>
                  <a:gd name="T18" fmla="*/ 626 w 626"/>
                  <a:gd name="T19" fmla="*/ 79 h 781"/>
                  <a:gd name="T20" fmla="*/ 341 w 626"/>
                  <a:gd name="T21" fmla="*/ 2 h 781"/>
                  <a:gd name="T22" fmla="*/ 365 w 626"/>
                  <a:gd name="T23" fmla="*/ 64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6" h="781">
                    <a:moveTo>
                      <a:pt x="365" y="64"/>
                    </a:moveTo>
                    <a:cubicBezTo>
                      <a:pt x="240" y="112"/>
                      <a:pt x="93" y="235"/>
                      <a:pt x="34" y="362"/>
                    </a:cubicBezTo>
                    <a:cubicBezTo>
                      <a:pt x="34" y="362"/>
                      <a:pt x="33" y="362"/>
                      <a:pt x="34" y="362"/>
                    </a:cubicBezTo>
                    <a:cubicBezTo>
                      <a:pt x="0" y="435"/>
                      <a:pt x="0" y="522"/>
                      <a:pt x="40" y="599"/>
                    </a:cubicBezTo>
                    <a:cubicBezTo>
                      <a:pt x="108" y="730"/>
                      <a:pt x="270" y="781"/>
                      <a:pt x="401" y="713"/>
                    </a:cubicBezTo>
                    <a:cubicBezTo>
                      <a:pt x="533" y="645"/>
                      <a:pt x="584" y="483"/>
                      <a:pt x="515" y="351"/>
                    </a:cubicBezTo>
                    <a:cubicBezTo>
                      <a:pt x="469" y="263"/>
                      <a:pt x="381" y="211"/>
                      <a:pt x="288" y="207"/>
                    </a:cubicBezTo>
                    <a:cubicBezTo>
                      <a:pt x="321" y="182"/>
                      <a:pt x="358" y="162"/>
                      <a:pt x="397" y="147"/>
                    </a:cubicBezTo>
                    <a:cubicBezTo>
                      <a:pt x="405" y="168"/>
                      <a:pt x="413" y="189"/>
                      <a:pt x="421" y="209"/>
                    </a:cubicBezTo>
                    <a:cubicBezTo>
                      <a:pt x="466" y="152"/>
                      <a:pt x="535" y="103"/>
                      <a:pt x="626" y="79"/>
                    </a:cubicBezTo>
                    <a:cubicBezTo>
                      <a:pt x="547" y="30"/>
                      <a:pt x="448" y="0"/>
                      <a:pt x="341" y="2"/>
                    </a:cubicBezTo>
                    <a:cubicBezTo>
                      <a:pt x="349" y="22"/>
                      <a:pt x="357" y="43"/>
                      <a:pt x="365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262699" y="2568530"/>
                <a:ext cx="551192" cy="551192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" name="Shape 617"/>
            <p:cNvSpPr/>
            <p:nvPr/>
          </p:nvSpPr>
          <p:spPr>
            <a:xfrm>
              <a:off x="7049343" y="3024277"/>
              <a:ext cx="181363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67" y="10800"/>
                  </a:moveTo>
                  <a:cubicBezTo>
                    <a:pt x="11767" y="12089"/>
                    <a:pt x="13688" y="12918"/>
                    <a:pt x="15722" y="14025"/>
                  </a:cubicBezTo>
                  <a:cubicBezTo>
                    <a:pt x="17208" y="14834"/>
                    <a:pt x="19243" y="15942"/>
                    <a:pt x="19243" y="16656"/>
                  </a:cubicBezTo>
                  <a:lnTo>
                    <a:pt x="19243" y="18090"/>
                  </a:lnTo>
                  <a:cubicBezTo>
                    <a:pt x="17373" y="17569"/>
                    <a:pt x="11777" y="17058"/>
                    <a:pt x="11777" y="15387"/>
                  </a:cubicBezTo>
                  <a:cubicBezTo>
                    <a:pt x="11777" y="14540"/>
                    <a:pt x="9823" y="14540"/>
                    <a:pt x="9823" y="15387"/>
                  </a:cubicBezTo>
                  <a:cubicBezTo>
                    <a:pt x="9823" y="17058"/>
                    <a:pt x="4224" y="17569"/>
                    <a:pt x="2357" y="18090"/>
                  </a:cubicBezTo>
                  <a:lnTo>
                    <a:pt x="2357" y="16656"/>
                  </a:lnTo>
                  <a:cubicBezTo>
                    <a:pt x="2357" y="15942"/>
                    <a:pt x="4392" y="14834"/>
                    <a:pt x="5878" y="14025"/>
                  </a:cubicBezTo>
                  <a:cubicBezTo>
                    <a:pt x="7912" y="12918"/>
                    <a:pt x="9833" y="12089"/>
                    <a:pt x="9833" y="10800"/>
                  </a:cubicBezTo>
                  <a:cubicBezTo>
                    <a:pt x="9833" y="9511"/>
                    <a:pt x="7912" y="8682"/>
                    <a:pt x="5878" y="7575"/>
                  </a:cubicBezTo>
                  <a:cubicBezTo>
                    <a:pt x="4392" y="6766"/>
                    <a:pt x="2357" y="5658"/>
                    <a:pt x="2357" y="4944"/>
                  </a:cubicBezTo>
                  <a:lnTo>
                    <a:pt x="2264" y="3865"/>
                  </a:lnTo>
                  <a:cubicBezTo>
                    <a:pt x="4243" y="4462"/>
                    <a:pt x="7380" y="5030"/>
                    <a:pt x="10799" y="5030"/>
                  </a:cubicBezTo>
                  <a:cubicBezTo>
                    <a:pt x="14220" y="5030"/>
                    <a:pt x="17371" y="4462"/>
                    <a:pt x="19350" y="3865"/>
                  </a:cubicBezTo>
                  <a:lnTo>
                    <a:pt x="19243" y="4944"/>
                  </a:lnTo>
                  <a:cubicBezTo>
                    <a:pt x="19243" y="5658"/>
                    <a:pt x="17208" y="6766"/>
                    <a:pt x="15722" y="7575"/>
                  </a:cubicBezTo>
                  <a:cubicBezTo>
                    <a:pt x="13688" y="8682"/>
                    <a:pt x="11767" y="9511"/>
                    <a:pt x="11767" y="10800"/>
                  </a:cubicBezTo>
                  <a:close/>
                  <a:moveTo>
                    <a:pt x="2970" y="2515"/>
                  </a:moveTo>
                  <a:cubicBezTo>
                    <a:pt x="4313" y="2042"/>
                    <a:pt x="6830" y="1346"/>
                    <a:pt x="10906" y="1346"/>
                  </a:cubicBezTo>
                  <a:cubicBezTo>
                    <a:pt x="14981" y="1346"/>
                    <a:pt x="18632" y="2515"/>
                    <a:pt x="18632" y="2515"/>
                  </a:cubicBezTo>
                  <a:cubicBezTo>
                    <a:pt x="18904" y="2609"/>
                    <a:pt x="19979" y="2930"/>
                    <a:pt x="19243" y="3173"/>
                  </a:cubicBezTo>
                  <a:cubicBezTo>
                    <a:pt x="17626" y="3709"/>
                    <a:pt x="14463" y="4274"/>
                    <a:pt x="10799" y="4274"/>
                  </a:cubicBezTo>
                  <a:cubicBezTo>
                    <a:pt x="7137" y="4274"/>
                    <a:pt x="4080" y="3652"/>
                    <a:pt x="2462" y="3115"/>
                  </a:cubicBezTo>
                  <a:cubicBezTo>
                    <a:pt x="1728" y="2871"/>
                    <a:pt x="2970" y="2515"/>
                    <a:pt x="2970" y="2515"/>
                  </a:cubicBezTo>
                  <a:close/>
                  <a:moveTo>
                    <a:pt x="21600" y="4944"/>
                  </a:moveTo>
                  <a:cubicBezTo>
                    <a:pt x="21600" y="2633"/>
                    <a:pt x="21600" y="2407"/>
                    <a:pt x="21600" y="2407"/>
                  </a:cubicBezTo>
                  <a:cubicBezTo>
                    <a:pt x="21600" y="1555"/>
                    <a:pt x="16765" y="0"/>
                    <a:pt x="10799" y="0"/>
                  </a:cubicBezTo>
                  <a:cubicBezTo>
                    <a:pt x="4835" y="0"/>
                    <a:pt x="0" y="1555"/>
                    <a:pt x="0" y="2407"/>
                  </a:cubicBezTo>
                  <a:cubicBezTo>
                    <a:pt x="0" y="2407"/>
                    <a:pt x="0" y="2633"/>
                    <a:pt x="0" y="4944"/>
                  </a:cubicBezTo>
                  <a:cubicBezTo>
                    <a:pt x="0" y="7255"/>
                    <a:pt x="7476" y="9164"/>
                    <a:pt x="7476" y="10800"/>
                  </a:cubicBezTo>
                  <a:cubicBezTo>
                    <a:pt x="7476" y="12436"/>
                    <a:pt x="0" y="14345"/>
                    <a:pt x="0" y="16656"/>
                  </a:cubicBezTo>
                  <a:cubicBezTo>
                    <a:pt x="0" y="18967"/>
                    <a:pt x="0" y="19193"/>
                    <a:pt x="0" y="19193"/>
                  </a:cubicBezTo>
                  <a:cubicBezTo>
                    <a:pt x="0" y="20045"/>
                    <a:pt x="4835" y="21600"/>
                    <a:pt x="10799" y="21600"/>
                  </a:cubicBezTo>
                  <a:cubicBezTo>
                    <a:pt x="16765" y="21600"/>
                    <a:pt x="21600" y="20045"/>
                    <a:pt x="21600" y="19193"/>
                  </a:cubicBezTo>
                  <a:cubicBezTo>
                    <a:pt x="21600" y="19193"/>
                    <a:pt x="21600" y="18967"/>
                    <a:pt x="21600" y="16656"/>
                  </a:cubicBezTo>
                  <a:cubicBezTo>
                    <a:pt x="21600" y="14345"/>
                    <a:pt x="14122" y="12436"/>
                    <a:pt x="14122" y="10800"/>
                  </a:cubicBezTo>
                  <a:cubicBezTo>
                    <a:pt x="14122" y="9164"/>
                    <a:pt x="21600" y="7255"/>
                    <a:pt x="21600" y="49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lv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 Placeholder 8"/>
          <p:cNvSpPr txBox="1">
            <a:spLocks/>
          </p:cNvSpPr>
          <p:nvPr/>
        </p:nvSpPr>
        <p:spPr>
          <a:xfrm>
            <a:off x="2070909" y="2573548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9"/>
          <p:cNvSpPr txBox="1">
            <a:spLocks/>
          </p:cNvSpPr>
          <p:nvPr/>
        </p:nvSpPr>
        <p:spPr>
          <a:xfrm>
            <a:off x="2070909" y="2869703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8"/>
          <p:cNvSpPr txBox="1">
            <a:spLocks/>
          </p:cNvSpPr>
          <p:nvPr/>
        </p:nvSpPr>
        <p:spPr>
          <a:xfrm>
            <a:off x="2070909" y="3800686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 Placeholder 9"/>
          <p:cNvSpPr txBox="1">
            <a:spLocks/>
          </p:cNvSpPr>
          <p:nvPr/>
        </p:nvSpPr>
        <p:spPr>
          <a:xfrm>
            <a:off x="2070909" y="4098428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8"/>
          <p:cNvSpPr txBox="1">
            <a:spLocks/>
          </p:cNvSpPr>
          <p:nvPr/>
        </p:nvSpPr>
        <p:spPr>
          <a:xfrm>
            <a:off x="2070909" y="4967498"/>
            <a:ext cx="2036887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 Placeholder 9"/>
          <p:cNvSpPr txBox="1">
            <a:spLocks/>
          </p:cNvSpPr>
          <p:nvPr/>
        </p:nvSpPr>
        <p:spPr>
          <a:xfrm>
            <a:off x="2070909" y="5265241"/>
            <a:ext cx="2309650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 Placeholder 8"/>
          <p:cNvSpPr txBox="1">
            <a:spLocks/>
          </p:cNvSpPr>
          <p:nvPr/>
        </p:nvSpPr>
        <p:spPr>
          <a:xfrm>
            <a:off x="8475474" y="2552911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 Placeholder 9"/>
          <p:cNvSpPr txBox="1">
            <a:spLocks/>
          </p:cNvSpPr>
          <p:nvPr/>
        </p:nvSpPr>
        <p:spPr>
          <a:xfrm>
            <a:off x="8475473" y="2850652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 Placeholder 8"/>
          <p:cNvSpPr txBox="1">
            <a:spLocks/>
          </p:cNvSpPr>
          <p:nvPr/>
        </p:nvSpPr>
        <p:spPr>
          <a:xfrm>
            <a:off x="8475474" y="3780048"/>
            <a:ext cx="2043112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 Placeholder 9"/>
          <p:cNvSpPr txBox="1">
            <a:spLocks/>
          </p:cNvSpPr>
          <p:nvPr/>
        </p:nvSpPr>
        <p:spPr>
          <a:xfrm>
            <a:off x="8475473" y="4077790"/>
            <a:ext cx="2316709" cy="42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AU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1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  <p:bldP spid="34" grpId="0" build="p"/>
      <p:bldP spid="35" grpId="0" build="p"/>
      <p:bldP spid="39" grpId="0" build="p"/>
      <p:bldP spid="40" grpId="0" build="p"/>
      <p:bldP spid="41" grpId="0" build="p"/>
      <p:bldP spid="42" grpId="0" build="p"/>
      <p:bldP spid="51" grpId="0" build="p"/>
      <p:bldP spid="5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958" y="3493258"/>
            <a:ext cx="4380840" cy="9699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16" tIns="36357" rIns="72716" bIns="36357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93" y="2214972"/>
            <a:ext cx="1020367" cy="102036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541" y="3624146"/>
            <a:ext cx="2535673" cy="7081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r>
              <a:rPr lang="en-US" altLang="zh-CN" sz="14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471" y="4646802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8017" y="4646802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471" y="4916416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8017" y="4916416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20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800" y="1374769"/>
            <a:ext cx="5579623" cy="306999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800" y="4511230"/>
            <a:ext cx="5579623" cy="1299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1167" y="1374769"/>
            <a:ext cx="5574784" cy="3069997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4973" y="4511227"/>
            <a:ext cx="5580588" cy="13038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800" y="5985566"/>
            <a:ext cx="11233149" cy="369332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9" name="TextBox 15"/>
          <p:cNvSpPr txBox="1"/>
          <p:nvPr/>
        </p:nvSpPr>
        <p:spPr>
          <a:xfrm>
            <a:off x="1130938" y="5063856"/>
            <a:ext cx="48965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1130938" y="4743125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6861423" y="5068779"/>
            <a:ext cx="48965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6861423" y="4748048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8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443844" y="2383906"/>
            <a:ext cx="3556906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2316025" y="4171824"/>
            <a:ext cx="3812544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7613912" y="1751250"/>
            <a:ext cx="2466542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613912" y="2800519"/>
            <a:ext cx="2466542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7613912" y="3849788"/>
            <a:ext cx="2466542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7613912" y="4899056"/>
            <a:ext cx="2466542" cy="70788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69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165328" y="4661041"/>
            <a:ext cx="3750263" cy="10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1502228" y="2303735"/>
            <a:ext cx="301358" cy="2317121"/>
            <a:chOff x="1074408" y="1485901"/>
            <a:chExt cx="214311" cy="1647821"/>
          </a:xfrm>
        </p:grpSpPr>
        <p:cxnSp>
          <p:nvCxnSpPr>
            <p:cNvPr id="91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138"/>
          <p:cNvGrpSpPr/>
          <p:nvPr/>
        </p:nvGrpSpPr>
        <p:grpSpPr>
          <a:xfrm>
            <a:off x="2035839" y="2303735"/>
            <a:ext cx="301358" cy="2317121"/>
            <a:chOff x="1447800" y="1485901"/>
            <a:chExt cx="214311" cy="1647821"/>
          </a:xfrm>
        </p:grpSpPr>
        <p:cxnSp>
          <p:nvCxnSpPr>
            <p:cNvPr id="98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39"/>
          <p:cNvGrpSpPr/>
          <p:nvPr/>
        </p:nvGrpSpPr>
        <p:grpSpPr>
          <a:xfrm>
            <a:off x="2569451" y="2303735"/>
            <a:ext cx="301358" cy="2317121"/>
            <a:chOff x="1828800" y="1485901"/>
            <a:chExt cx="214311" cy="1647821"/>
          </a:xfrm>
        </p:grpSpPr>
        <p:cxnSp>
          <p:nvCxnSpPr>
            <p:cNvPr id="104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140"/>
          <p:cNvGrpSpPr/>
          <p:nvPr/>
        </p:nvGrpSpPr>
        <p:grpSpPr>
          <a:xfrm>
            <a:off x="3103063" y="2303735"/>
            <a:ext cx="301358" cy="2317121"/>
            <a:chOff x="2209800" y="1485901"/>
            <a:chExt cx="214311" cy="1647821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141"/>
          <p:cNvGrpSpPr/>
          <p:nvPr/>
        </p:nvGrpSpPr>
        <p:grpSpPr>
          <a:xfrm>
            <a:off x="3636674" y="2303735"/>
            <a:ext cx="301358" cy="2317121"/>
            <a:chOff x="2667000" y="1485901"/>
            <a:chExt cx="214311" cy="1647821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42"/>
          <p:cNvGrpSpPr/>
          <p:nvPr/>
        </p:nvGrpSpPr>
        <p:grpSpPr>
          <a:xfrm>
            <a:off x="4170289" y="2303735"/>
            <a:ext cx="301358" cy="2317121"/>
            <a:chOff x="2971800" y="1485901"/>
            <a:chExt cx="214311" cy="1647821"/>
          </a:xfrm>
        </p:grpSpPr>
        <p:cxnSp>
          <p:nvCxnSpPr>
            <p:cNvPr id="136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532831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071102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609373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147644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685915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224186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</a:t>
            </a:r>
          </a:p>
        </p:txBody>
      </p:sp>
      <p:grpSp>
        <p:nvGrpSpPr>
          <p:cNvPr id="10" name="Group 149"/>
          <p:cNvGrpSpPr/>
          <p:nvPr/>
        </p:nvGrpSpPr>
        <p:grpSpPr>
          <a:xfrm>
            <a:off x="6389434" y="2305418"/>
            <a:ext cx="2090836" cy="701095"/>
            <a:chOff x="4597686" y="3155872"/>
            <a:chExt cx="1583966" cy="498584"/>
          </a:xfrm>
        </p:grpSpPr>
        <p:sp>
          <p:nvSpPr>
            <p:cNvPr id="151" name="TextBox 150"/>
            <p:cNvSpPr txBox="1"/>
            <p:nvPr/>
          </p:nvSpPr>
          <p:spPr>
            <a:xfrm>
              <a:off x="4597686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97686" y="3348942"/>
              <a:ext cx="1583966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52"/>
          <p:cNvGrpSpPr/>
          <p:nvPr/>
        </p:nvGrpSpPr>
        <p:grpSpPr>
          <a:xfrm>
            <a:off x="9386634" y="2305418"/>
            <a:ext cx="2036110" cy="701095"/>
            <a:chOff x="6978976" y="3155872"/>
            <a:chExt cx="1542507" cy="498584"/>
          </a:xfrm>
        </p:grpSpPr>
        <p:sp>
          <p:nvSpPr>
            <p:cNvPr id="154" name="TextBox 153"/>
            <p:cNvSpPr txBox="1"/>
            <p:nvPr/>
          </p:nvSpPr>
          <p:spPr>
            <a:xfrm>
              <a:off x="6978977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78976" y="3348942"/>
              <a:ext cx="1542507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55"/>
          <p:cNvGrpSpPr/>
          <p:nvPr/>
        </p:nvGrpSpPr>
        <p:grpSpPr>
          <a:xfrm>
            <a:off x="6389434" y="3213449"/>
            <a:ext cx="2036110" cy="701095"/>
            <a:chOff x="4597685" y="3914331"/>
            <a:chExt cx="1542507" cy="498583"/>
          </a:xfrm>
        </p:grpSpPr>
        <p:sp>
          <p:nvSpPr>
            <p:cNvPr id="157" name="TextBox 156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58"/>
          <p:cNvGrpSpPr/>
          <p:nvPr/>
        </p:nvGrpSpPr>
        <p:grpSpPr>
          <a:xfrm>
            <a:off x="9386634" y="3213449"/>
            <a:ext cx="2036110" cy="701095"/>
            <a:chOff x="6978976" y="3914331"/>
            <a:chExt cx="1542507" cy="498583"/>
          </a:xfrm>
        </p:grpSpPr>
        <p:sp>
          <p:nvSpPr>
            <p:cNvPr id="160" name="TextBox 159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4" name="Group 161"/>
          <p:cNvGrpSpPr/>
          <p:nvPr/>
        </p:nvGrpSpPr>
        <p:grpSpPr>
          <a:xfrm>
            <a:off x="6389434" y="4239172"/>
            <a:ext cx="2036110" cy="701095"/>
            <a:chOff x="4597685" y="3914331"/>
            <a:chExt cx="1542507" cy="498583"/>
          </a:xfrm>
        </p:grpSpPr>
        <p:sp>
          <p:nvSpPr>
            <p:cNvPr id="163" name="TextBox 162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64"/>
          <p:cNvGrpSpPr/>
          <p:nvPr/>
        </p:nvGrpSpPr>
        <p:grpSpPr>
          <a:xfrm>
            <a:off x="9386634" y="4239172"/>
            <a:ext cx="2036110" cy="701095"/>
            <a:chOff x="6978976" y="3914331"/>
            <a:chExt cx="1542507" cy="498583"/>
          </a:xfrm>
        </p:grpSpPr>
        <p:sp>
          <p:nvSpPr>
            <p:cNvPr id="166" name="TextBox 165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6" name="Group 167"/>
          <p:cNvGrpSpPr/>
          <p:nvPr/>
        </p:nvGrpSpPr>
        <p:grpSpPr>
          <a:xfrm>
            <a:off x="8674821" y="4215707"/>
            <a:ext cx="659525" cy="640643"/>
            <a:chOff x="6299532" y="4190009"/>
            <a:chExt cx="469021" cy="455593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70"/>
          <p:cNvGrpSpPr/>
          <p:nvPr/>
        </p:nvGrpSpPr>
        <p:grpSpPr>
          <a:xfrm>
            <a:off x="5648471" y="2277304"/>
            <a:ext cx="659525" cy="640643"/>
            <a:chOff x="630683" y="3383511"/>
            <a:chExt cx="469021" cy="455593"/>
          </a:xfrm>
        </p:grpSpPr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17"/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5648471" y="4215707"/>
            <a:ext cx="659525" cy="640643"/>
            <a:chOff x="3428938" y="4190009"/>
            <a:chExt cx="469021" cy="455593"/>
          </a:xfrm>
        </p:grpSpPr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5648471" y="3229350"/>
            <a:ext cx="659525" cy="640643"/>
            <a:chOff x="6299532" y="3384456"/>
            <a:chExt cx="469021" cy="455593"/>
          </a:xfrm>
        </p:grpSpPr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79"/>
          <p:cNvGrpSpPr/>
          <p:nvPr/>
        </p:nvGrpSpPr>
        <p:grpSpPr>
          <a:xfrm>
            <a:off x="8674821" y="3229350"/>
            <a:ext cx="659525" cy="640643"/>
            <a:chOff x="630683" y="4190009"/>
            <a:chExt cx="469021" cy="455593"/>
          </a:xfrm>
        </p:grpSpPr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82"/>
          <p:cNvGrpSpPr/>
          <p:nvPr/>
        </p:nvGrpSpPr>
        <p:grpSpPr>
          <a:xfrm>
            <a:off x="8674821" y="2277304"/>
            <a:ext cx="659525" cy="640643"/>
            <a:chOff x="3425803" y="3384456"/>
            <a:chExt cx="469021" cy="455593"/>
          </a:xfrm>
        </p:grpSpPr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Footer Text"/>
          <p:cNvSpPr txBox="1"/>
          <p:nvPr/>
        </p:nvSpPr>
        <p:spPr>
          <a:xfrm>
            <a:off x="973504" y="5643811"/>
            <a:ext cx="10911745" cy="1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9" name="Straight Line buttom"/>
          <p:cNvCxnSpPr/>
          <p:nvPr/>
        </p:nvCxnSpPr>
        <p:spPr>
          <a:xfrm>
            <a:off x="964706" y="5456156"/>
            <a:ext cx="1092933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457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44" grpId="0"/>
      <p:bldP spid="145" grpId="0"/>
      <p:bldP spid="146" grpId="0"/>
      <p:bldP spid="147" grpId="0"/>
      <p:bldP spid="148" grpId="0"/>
      <p:bldP spid="149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5584212" y="4731685"/>
            <a:ext cx="1110118" cy="111011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968761" y="4230437"/>
            <a:ext cx="1110118" cy="111011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08376" y="3807419"/>
            <a:ext cx="1110118" cy="111011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275507" y="2943576"/>
            <a:ext cx="1110118" cy="111011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163757" y="2021989"/>
            <a:ext cx="1110118" cy="111011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841411" y="2414638"/>
            <a:ext cx="1110118" cy="1110118"/>
          </a:xfrm>
          <a:prstGeom prst="ellipse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Hexagon 43"/>
          <p:cNvSpPr/>
          <p:nvPr/>
        </p:nvSpPr>
        <p:spPr>
          <a:xfrm>
            <a:off x="5290358" y="3166049"/>
            <a:ext cx="791332" cy="682183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6" name="Hexagon 45"/>
          <p:cNvSpPr/>
          <p:nvPr/>
        </p:nvSpPr>
        <p:spPr>
          <a:xfrm>
            <a:off x="6784561" y="3166049"/>
            <a:ext cx="791332" cy="682183"/>
          </a:xfrm>
          <a:prstGeom prst="hex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7" name="Hexagon 46"/>
          <p:cNvSpPr/>
          <p:nvPr/>
        </p:nvSpPr>
        <p:spPr>
          <a:xfrm>
            <a:off x="6043921" y="2772365"/>
            <a:ext cx="791332" cy="682183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8" name="Hexagon 47"/>
          <p:cNvSpPr/>
          <p:nvPr/>
        </p:nvSpPr>
        <p:spPr>
          <a:xfrm>
            <a:off x="5290358" y="3992363"/>
            <a:ext cx="791332" cy="682183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50" name="Hexagon 49"/>
          <p:cNvSpPr/>
          <p:nvPr/>
        </p:nvSpPr>
        <p:spPr>
          <a:xfrm>
            <a:off x="6756534" y="3967601"/>
            <a:ext cx="791332" cy="68218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2" name="Hexagon 51"/>
          <p:cNvSpPr/>
          <p:nvPr/>
        </p:nvSpPr>
        <p:spPr>
          <a:xfrm>
            <a:off x="6043921" y="4416316"/>
            <a:ext cx="791332" cy="682183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63" name="Freeform 62"/>
          <p:cNvSpPr>
            <a:spLocks noEditPoints="1"/>
          </p:cNvSpPr>
          <p:nvPr/>
        </p:nvSpPr>
        <p:spPr bwMode="auto">
          <a:xfrm>
            <a:off x="5225260" y="2681256"/>
            <a:ext cx="321686" cy="46996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Freeform 69"/>
          <p:cNvSpPr>
            <a:spLocks/>
          </p:cNvSpPr>
          <p:nvPr/>
        </p:nvSpPr>
        <p:spPr bwMode="auto">
          <a:xfrm>
            <a:off x="6629338" y="2334149"/>
            <a:ext cx="196692" cy="369464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Freeform 23"/>
          <p:cNvSpPr>
            <a:spLocks noEditPoints="1"/>
          </p:cNvSpPr>
          <p:nvPr/>
        </p:nvSpPr>
        <p:spPr bwMode="auto">
          <a:xfrm>
            <a:off x="7686293" y="3341870"/>
            <a:ext cx="309645" cy="292792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Freeform 57"/>
          <p:cNvSpPr>
            <a:spLocks noEditPoints="1"/>
          </p:cNvSpPr>
          <p:nvPr/>
        </p:nvSpPr>
        <p:spPr bwMode="auto">
          <a:xfrm>
            <a:off x="7378801" y="4719468"/>
            <a:ext cx="290038" cy="257127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Freeform 83"/>
          <p:cNvSpPr>
            <a:spLocks noEditPoints="1"/>
          </p:cNvSpPr>
          <p:nvPr/>
        </p:nvSpPr>
        <p:spPr bwMode="auto">
          <a:xfrm>
            <a:off x="5985710" y="5158790"/>
            <a:ext cx="286388" cy="429578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Freeform 40"/>
          <p:cNvSpPr>
            <a:spLocks noEditPoints="1"/>
          </p:cNvSpPr>
          <p:nvPr/>
        </p:nvSpPr>
        <p:spPr bwMode="auto">
          <a:xfrm>
            <a:off x="4819775" y="4158954"/>
            <a:ext cx="405485" cy="408468"/>
          </a:xfrm>
          <a:custGeom>
            <a:avLst/>
            <a:gdLst/>
            <a:ahLst/>
            <a:cxnLst>
              <a:cxn ang="0">
                <a:pos x="63" y="43"/>
              </a:cxn>
              <a:cxn ang="0">
                <a:pos x="60" y="48"/>
              </a:cxn>
              <a:cxn ang="0">
                <a:pos x="34" y="62"/>
              </a:cxn>
              <a:cxn ang="0">
                <a:pos x="31" y="63"/>
              </a:cxn>
              <a:cxn ang="0">
                <a:pos x="29" y="62"/>
              </a:cxn>
              <a:cxn ang="0">
                <a:pos x="2" y="48"/>
              </a:cxn>
              <a:cxn ang="0">
                <a:pos x="0" y="43"/>
              </a:cxn>
              <a:cxn ang="0">
                <a:pos x="0" y="14"/>
              </a:cxn>
              <a:cxn ang="0">
                <a:pos x="3" y="10"/>
              </a:cxn>
              <a:cxn ang="0">
                <a:pos x="30" y="0"/>
              </a:cxn>
              <a:cxn ang="0">
                <a:pos x="31" y="0"/>
              </a:cxn>
              <a:cxn ang="0">
                <a:pos x="33" y="0"/>
              </a:cxn>
              <a:cxn ang="0">
                <a:pos x="60" y="10"/>
              </a:cxn>
              <a:cxn ang="0">
                <a:pos x="63" y="14"/>
              </a:cxn>
              <a:cxn ang="0">
                <a:pos x="63" y="43"/>
              </a:cxn>
              <a:cxn ang="0">
                <a:pos x="58" y="14"/>
              </a:cxn>
              <a:cxn ang="0">
                <a:pos x="31" y="4"/>
              </a:cxn>
              <a:cxn ang="0">
                <a:pos x="5" y="14"/>
              </a:cxn>
              <a:cxn ang="0">
                <a:pos x="31" y="24"/>
              </a:cxn>
              <a:cxn ang="0">
                <a:pos x="58" y="14"/>
              </a:cxn>
              <a:cxn ang="0">
                <a:pos x="58" y="43"/>
              </a:cxn>
              <a:cxn ang="0">
                <a:pos x="58" y="19"/>
              </a:cxn>
              <a:cxn ang="0">
                <a:pos x="34" y="28"/>
              </a:cxn>
              <a:cxn ang="0">
                <a:pos x="34" y="57"/>
              </a:cxn>
              <a:cxn ang="0">
                <a:pos x="58" y="43"/>
              </a:cxn>
            </a:cxnLst>
            <a:rect l="0" t="0" r="r" b="b"/>
            <a:pathLst>
              <a:path w="63" h="63">
                <a:moveTo>
                  <a:pt x="63" y="43"/>
                </a:moveTo>
                <a:cubicBezTo>
                  <a:pt x="63" y="45"/>
                  <a:pt x="62" y="47"/>
                  <a:pt x="60" y="48"/>
                </a:cubicBezTo>
                <a:cubicBezTo>
                  <a:pt x="34" y="62"/>
                  <a:pt x="34" y="62"/>
                  <a:pt x="34" y="62"/>
                </a:cubicBezTo>
                <a:cubicBezTo>
                  <a:pt x="33" y="63"/>
                  <a:pt x="32" y="63"/>
                  <a:pt x="31" y="63"/>
                </a:cubicBezTo>
                <a:cubicBezTo>
                  <a:pt x="31" y="63"/>
                  <a:pt x="30" y="63"/>
                  <a:pt x="29" y="62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7"/>
                  <a:pt x="0" y="45"/>
                  <a:pt x="0" y="4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0"/>
                  <a:pt x="3" y="1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1" y="0"/>
                  <a:pt x="31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62" y="10"/>
                  <a:pt x="63" y="12"/>
                  <a:pt x="63" y="14"/>
                </a:cubicBezTo>
                <a:lnTo>
                  <a:pt x="63" y="43"/>
                </a:lnTo>
                <a:close/>
                <a:moveTo>
                  <a:pt x="58" y="14"/>
                </a:moveTo>
                <a:cubicBezTo>
                  <a:pt x="31" y="4"/>
                  <a:pt x="31" y="4"/>
                  <a:pt x="31" y="4"/>
                </a:cubicBezTo>
                <a:cubicBezTo>
                  <a:pt x="5" y="14"/>
                  <a:pt x="5" y="14"/>
                  <a:pt x="5" y="14"/>
                </a:cubicBezTo>
                <a:cubicBezTo>
                  <a:pt x="31" y="24"/>
                  <a:pt x="31" y="24"/>
                  <a:pt x="31" y="24"/>
                </a:cubicBezTo>
                <a:lnTo>
                  <a:pt x="58" y="14"/>
                </a:lnTo>
                <a:close/>
                <a:moveTo>
                  <a:pt x="58" y="43"/>
                </a:moveTo>
                <a:cubicBezTo>
                  <a:pt x="58" y="19"/>
                  <a:pt x="58" y="19"/>
                  <a:pt x="58" y="19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57"/>
                  <a:pt x="34" y="57"/>
                  <a:pt x="34" y="57"/>
                </a:cubicBezTo>
                <a:lnTo>
                  <a:pt x="58" y="4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1892871" y="3993548"/>
            <a:ext cx="2418755" cy="731755"/>
            <a:chOff x="844734" y="1912933"/>
            <a:chExt cx="2287091" cy="672299"/>
          </a:xfrm>
        </p:grpSpPr>
        <p:sp>
          <p:nvSpPr>
            <p:cNvPr id="71" name="Footer Text"/>
            <p:cNvSpPr txBox="1"/>
            <p:nvPr/>
          </p:nvSpPr>
          <p:spPr>
            <a:xfrm>
              <a:off x="844734" y="2190533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2932004" y="5010336"/>
            <a:ext cx="2418755" cy="849463"/>
            <a:chOff x="844734" y="1912933"/>
            <a:chExt cx="2287091" cy="780443"/>
          </a:xfrm>
        </p:grpSpPr>
        <p:sp>
          <p:nvSpPr>
            <p:cNvPr id="74" name="Footer Text"/>
            <p:cNvSpPr txBox="1"/>
            <p:nvPr/>
          </p:nvSpPr>
          <p:spPr>
            <a:xfrm>
              <a:off x="844734" y="2150459"/>
              <a:ext cx="2287091" cy="54291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，修改文字内容，也可以直接复制你的内容到此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32"/>
          <p:cNvGrpSpPr/>
          <p:nvPr/>
        </p:nvGrpSpPr>
        <p:grpSpPr>
          <a:xfrm>
            <a:off x="7697736" y="2070324"/>
            <a:ext cx="2437956" cy="727167"/>
            <a:chOff x="844734" y="1912933"/>
            <a:chExt cx="2287091" cy="668084"/>
          </a:xfrm>
        </p:grpSpPr>
        <p:sp>
          <p:nvSpPr>
            <p:cNvPr id="81" name="Footer Text"/>
            <p:cNvSpPr txBox="1"/>
            <p:nvPr/>
          </p:nvSpPr>
          <p:spPr>
            <a:xfrm>
              <a:off x="844734" y="2186318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8772766" y="3065592"/>
            <a:ext cx="2437956" cy="725939"/>
            <a:chOff x="844734" y="1912933"/>
            <a:chExt cx="2287091" cy="666956"/>
          </a:xfrm>
        </p:grpSpPr>
        <p:sp>
          <p:nvSpPr>
            <p:cNvPr id="86" name="Footer Text"/>
            <p:cNvSpPr txBox="1"/>
            <p:nvPr/>
          </p:nvSpPr>
          <p:spPr>
            <a:xfrm>
              <a:off x="844734" y="2185190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2235445" y="2584644"/>
            <a:ext cx="2418755" cy="708575"/>
            <a:chOff x="844734" y="1912933"/>
            <a:chExt cx="2287091" cy="651003"/>
          </a:xfrm>
        </p:grpSpPr>
        <p:sp>
          <p:nvSpPr>
            <p:cNvPr id="89" name="Footer Text"/>
            <p:cNvSpPr txBox="1"/>
            <p:nvPr/>
          </p:nvSpPr>
          <p:spPr>
            <a:xfrm>
              <a:off x="844734" y="2169237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46435" y="1912933"/>
              <a:ext cx="1485390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8495595" y="4428515"/>
            <a:ext cx="2437956" cy="675637"/>
            <a:chOff x="844734" y="1912933"/>
            <a:chExt cx="2287091" cy="620741"/>
          </a:xfrm>
        </p:grpSpPr>
        <p:sp>
          <p:nvSpPr>
            <p:cNvPr id="92" name="Footer Text"/>
            <p:cNvSpPr txBox="1"/>
            <p:nvPr/>
          </p:nvSpPr>
          <p:spPr>
            <a:xfrm>
              <a:off x="844734" y="2138975"/>
              <a:ext cx="2287091" cy="3946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4734" y="1912933"/>
              <a:ext cx="1485389" cy="237526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5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8" grpId="0" animBg="1"/>
      <p:bldP spid="59" grpId="0" animBg="1"/>
      <p:bldP spid="55" grpId="0" animBg="1"/>
      <p:bldP spid="54" grpId="0" animBg="1"/>
      <p:bldP spid="45" grpId="0" animBg="1"/>
      <p:bldP spid="44" grpId="0" animBg="1"/>
      <p:bldP spid="46" grpId="0" animBg="1"/>
      <p:bldP spid="47" grpId="0" animBg="1"/>
      <p:bldP spid="48" grpId="0" animBg="1"/>
      <p:bldP spid="50" grpId="0" animBg="1"/>
      <p:bldP spid="5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086100" y="3514592"/>
            <a:ext cx="668655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062976" y="5259363"/>
            <a:ext cx="47327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4861381" y="1739143"/>
            <a:ext cx="313599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2017</a:t>
            </a:r>
            <a:endParaRPr lang="en-US" altLang="zh-CN" sz="88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4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8" grpId="0"/>
      <p:bldP spid="1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65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958" y="3493258"/>
            <a:ext cx="4380840" cy="9699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16" tIns="36357" rIns="72716" bIns="36357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93" y="2214972"/>
            <a:ext cx="1020367" cy="10203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541" y="3624146"/>
            <a:ext cx="2535673" cy="7081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32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4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471" y="4646802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8017" y="4646802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471" y="4916416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8017" y="4916416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51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569469" y="1632878"/>
            <a:ext cx="2144681" cy="45505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2170" y="1632878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endParaRPr lang="id-ID" sz="4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44604" y="1632878"/>
            <a:ext cx="2144681" cy="2244027"/>
          </a:xfrm>
          <a:prstGeom prst="rect">
            <a:avLst/>
          </a:pr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57038" y="1632878"/>
            <a:ext cx="2144681" cy="22440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781903" y="1632878"/>
            <a:ext cx="2144681" cy="2244027"/>
          </a:xfrm>
          <a:prstGeom prst="rect">
            <a:avLst/>
          </a:prstGeom>
          <a:blipFill dpi="0"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id-ID" sz="148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2172" y="3939392"/>
            <a:ext cx="4357113" cy="22440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57038" y="3939391"/>
            <a:ext cx="2144681" cy="2244027"/>
          </a:xfrm>
          <a:prstGeom prst="rect">
            <a:avLst/>
          </a:prstGeom>
          <a:blipFill dpi="0"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569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81903" y="3939391"/>
            <a:ext cx="2144681" cy="2244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3955" y="2233681"/>
            <a:ext cx="1590846" cy="2271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1476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en-AU" sz="1476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 Placeholder 32"/>
          <p:cNvSpPr txBox="1">
            <a:spLocks/>
          </p:cNvSpPr>
          <p:nvPr/>
        </p:nvSpPr>
        <p:spPr>
          <a:xfrm>
            <a:off x="5633955" y="2562638"/>
            <a:ext cx="1590846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 Placeholder 32"/>
          <p:cNvSpPr txBox="1">
            <a:spLocks/>
          </p:cNvSpPr>
          <p:nvPr/>
        </p:nvSpPr>
        <p:spPr>
          <a:xfrm>
            <a:off x="1449134" y="4404814"/>
            <a:ext cx="3275291" cy="1313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61" name="Text Placeholder 32"/>
          <p:cNvSpPr txBox="1">
            <a:spLocks/>
          </p:cNvSpPr>
          <p:nvPr/>
        </p:nvSpPr>
        <p:spPr>
          <a:xfrm>
            <a:off x="7807012" y="2754891"/>
            <a:ext cx="1697976" cy="27699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719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4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322" y="2233528"/>
            <a:ext cx="2541032" cy="870320"/>
            <a:chOff x="8451509" y="2034687"/>
            <a:chExt cx="3254568" cy="825279"/>
          </a:xfrm>
        </p:grpSpPr>
        <p:sp>
          <p:nvSpPr>
            <p:cNvPr id="13" name="TextBox 12"/>
            <p:cNvSpPr txBox="1"/>
            <p:nvPr/>
          </p:nvSpPr>
          <p:spPr>
            <a:xfrm>
              <a:off x="8451509" y="2034687"/>
              <a:ext cx="1846179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322" y="3118243"/>
            <a:ext cx="2496908" cy="870320"/>
            <a:chOff x="8508022" y="2034687"/>
            <a:chExt cx="3198055" cy="825279"/>
          </a:xfrm>
        </p:grpSpPr>
        <p:sp>
          <p:nvSpPr>
            <p:cNvPr id="17" name="TextBox 16"/>
            <p:cNvSpPr txBox="1"/>
            <p:nvPr/>
          </p:nvSpPr>
          <p:spPr>
            <a:xfrm>
              <a:off x="8514715" y="2034687"/>
              <a:ext cx="1846180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57322" y="4887675"/>
            <a:ext cx="2496909" cy="870319"/>
            <a:chOff x="8508022" y="2034687"/>
            <a:chExt cx="3198055" cy="825280"/>
          </a:xfrm>
        </p:grpSpPr>
        <p:sp>
          <p:nvSpPr>
            <p:cNvPr id="20" name="TextBox 19"/>
            <p:cNvSpPr txBox="1"/>
            <p:nvPr/>
          </p:nvSpPr>
          <p:spPr>
            <a:xfrm>
              <a:off x="8514343" y="2034687"/>
              <a:ext cx="184617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08022" y="2365039"/>
              <a:ext cx="3198055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7322" y="4002958"/>
            <a:ext cx="2522171" cy="870320"/>
            <a:chOff x="8475665" y="2034687"/>
            <a:chExt cx="3230412" cy="825279"/>
          </a:xfrm>
        </p:grpSpPr>
        <p:sp>
          <p:nvSpPr>
            <p:cNvPr id="23" name="TextBox 22"/>
            <p:cNvSpPr txBox="1"/>
            <p:nvPr/>
          </p:nvSpPr>
          <p:spPr>
            <a:xfrm>
              <a:off x="8475665" y="2034687"/>
              <a:ext cx="1909828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992" y="2777120"/>
              <a:ext cx="1455026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9140" y="4123237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079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821" y="1445953"/>
            <a:ext cx="4011895" cy="245025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21" y="3946416"/>
            <a:ext cx="4011895" cy="18090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09658" y="5909406"/>
            <a:ext cx="1123616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2800" y="5971634"/>
            <a:ext cx="11233150" cy="553998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1691" y="4369404"/>
            <a:ext cx="3273278" cy="95410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8819" y="1445953"/>
            <a:ext cx="4011895" cy="2450259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48819" y="3946416"/>
            <a:ext cx="4011895" cy="18090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5693" y="4406338"/>
            <a:ext cx="3273278" cy="95410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22818" y="1445953"/>
            <a:ext cx="4011895" cy="245025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22818" y="3946416"/>
            <a:ext cx="4011895" cy="1809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7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89693" y="4406338"/>
            <a:ext cx="3273278" cy="954107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5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5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2299" y="220837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2299" y="3160455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2299" y="5068728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6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958" y="3493258"/>
            <a:ext cx="4380840" cy="9699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16" tIns="36357" rIns="72716" bIns="36357" rtlCol="0" anchor="ctr"/>
          <a:lstStyle/>
          <a:p>
            <a:pPr algn="ctr"/>
            <a:endParaRPr lang="zh-CN" altLang="en-US" sz="150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93" y="2214972"/>
            <a:ext cx="1020367" cy="10203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5161541" y="3624146"/>
            <a:ext cx="2535673" cy="7081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2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40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40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508471" y="4646802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738017" y="4646802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08471" y="4916416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8017" y="4916416"/>
            <a:ext cx="1609415" cy="215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24" lvl="1" indent="-171424" algn="ctr">
              <a:buFont typeface="Arial" panose="020B0604020202020204" pitchFamily="34" charset="0"/>
              <a:buChar char="•"/>
            </a:pPr>
            <a:r>
              <a:rPr lang="zh-CN" altLang="en-US" sz="140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40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92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/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5"/>
          <p:cNvSpPr txBox="1"/>
          <p:nvPr/>
        </p:nvSpPr>
        <p:spPr>
          <a:xfrm>
            <a:off x="689805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5" name="TextBox 16"/>
          <p:cNvSpPr txBox="1"/>
          <p:nvPr/>
        </p:nvSpPr>
        <p:spPr>
          <a:xfrm>
            <a:off x="697909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6466414" y="165141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7" name="TextBox 16"/>
          <p:cNvSpPr txBox="1"/>
          <p:nvPr/>
        </p:nvSpPr>
        <p:spPr>
          <a:xfrm>
            <a:off x="6474518" y="133068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8" name="矩形 27"/>
          <p:cNvSpPr/>
          <p:nvPr/>
        </p:nvSpPr>
        <p:spPr>
          <a:xfrm>
            <a:off x="632995" y="2574185"/>
            <a:ext cx="2865432" cy="1448778"/>
          </a:xfrm>
          <a:prstGeom prst="rect">
            <a:avLst/>
          </a:pr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36812" y="2574185"/>
            <a:ext cx="2865432" cy="144877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40629" y="2574185"/>
            <a:ext cx="2865432" cy="1448778"/>
          </a:xfrm>
          <a:prstGeom prst="rect">
            <a:avLst/>
          </a:pr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344447" y="2574185"/>
            <a:ext cx="2865432" cy="144877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2995" y="4088660"/>
            <a:ext cx="2865432" cy="14487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36812" y="4088660"/>
            <a:ext cx="2865432" cy="1448778"/>
          </a:xfrm>
          <a:prstGeom prst="rect">
            <a:avLst/>
          </a:pr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40629" y="4088660"/>
            <a:ext cx="2865432" cy="144877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344447" y="4088660"/>
            <a:ext cx="2865432" cy="1448778"/>
          </a:xfrm>
          <a:prstGeom prst="rect">
            <a:avLst/>
          </a:pr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669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TextBox 15"/>
          <p:cNvSpPr txBox="1"/>
          <p:nvPr/>
        </p:nvSpPr>
        <p:spPr>
          <a:xfrm>
            <a:off x="1028561" y="4761405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1022386" y="4440642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5695" y="3333822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9520" y="3013059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6897516" y="4789397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6891341" y="446863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9790006" y="3268507"/>
            <a:ext cx="21131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783831" y="2947744"/>
            <a:ext cx="16333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3566355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3574459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9342964" y="5937667"/>
            <a:ext cx="258780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30" name="TextBox 16"/>
          <p:cNvSpPr txBox="1"/>
          <p:nvPr/>
        </p:nvSpPr>
        <p:spPr>
          <a:xfrm>
            <a:off x="9351068" y="5616935"/>
            <a:ext cx="18756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5025515" y="743527"/>
            <a:ext cx="280772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 ANNUAL WORK SUMMARY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5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50"/>
                            </p:stCondLst>
                            <p:childTnLst>
                              <p:par>
                                <p:cTn id="5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1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50"/>
                            </p:stCondLst>
                            <p:childTnLst>
                              <p:par>
                                <p:cTn id="7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250"/>
                            </p:stCondLst>
                            <p:childTnLst>
                              <p:par>
                                <p:cTn id="9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850"/>
                            </p:stCondLst>
                            <p:childTnLst>
                              <p:par>
                                <p:cTn id="11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9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 animBg="1"/>
      <p:bldP spid="32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自定义设计方案">
  <a:themeElements>
    <a:clrScheme name="自定义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9589"/>
      </a:accent1>
      <a:accent2>
        <a:srgbClr val="ADE4C3"/>
      </a:accent2>
      <a:accent3>
        <a:srgbClr val="329589"/>
      </a:accent3>
      <a:accent4>
        <a:srgbClr val="ADE4C3"/>
      </a:accent4>
      <a:accent5>
        <a:srgbClr val="329589"/>
      </a:accent5>
      <a:accent6>
        <a:srgbClr val="ADE4C3"/>
      </a:accent6>
      <a:hlink>
        <a:srgbClr val="329589"/>
      </a:hlink>
      <a:folHlink>
        <a:srgbClr val="ADE4C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9589"/>
      </a:accent1>
      <a:accent2>
        <a:srgbClr val="ADE4C3"/>
      </a:accent2>
      <a:accent3>
        <a:srgbClr val="329589"/>
      </a:accent3>
      <a:accent4>
        <a:srgbClr val="ADE4C3"/>
      </a:accent4>
      <a:accent5>
        <a:srgbClr val="329589"/>
      </a:accent5>
      <a:accent6>
        <a:srgbClr val="ADE4C3"/>
      </a:accent6>
      <a:hlink>
        <a:srgbClr val="329589"/>
      </a:hlink>
      <a:folHlink>
        <a:srgbClr val="ADE4C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3777</Words>
  <Application>Microsoft Macintosh PowerPoint</Application>
  <PresentationFormat>Custom</PresentationFormat>
  <Paragraphs>269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Lato Regular</vt:lpstr>
      <vt:lpstr>League Gothic Regular</vt:lpstr>
      <vt:lpstr>Meiryo</vt:lpstr>
      <vt:lpstr>微软雅黑</vt:lpstr>
      <vt:lpstr>宋体</vt:lpstr>
      <vt:lpstr>Arial</vt:lpstr>
      <vt:lpstr>Calibri</vt:lpstr>
      <vt:lpstr>Calibri Light</vt:lpstr>
      <vt:lpstr>Impact</vt:lpstr>
      <vt:lpstr>Wingdings</vt:lpstr>
      <vt:lpstr>自定义设计方案</vt:lpstr>
      <vt:lpstr>1_自定义设计方案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http://www.ypppt.com/</cp:keywords>
  <cp:lastModifiedBy/>
  <cp:revision>1</cp:revision>
  <dcterms:created xsi:type="dcterms:W3CDTF">2016-11-29T11:45:09Z</dcterms:created>
  <dcterms:modified xsi:type="dcterms:W3CDTF">2019-05-09T09:38:11Z</dcterms:modified>
</cp:coreProperties>
</file>