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49"/>
  </p:normalViewPr>
  <p:slideViewPr>
    <p:cSldViewPr snapToGrid="0">
      <p:cViewPr varScale="1">
        <p:scale>
          <a:sx n="98" d="100"/>
          <a:sy n="98" d="100"/>
        </p:scale>
        <p:origin x="3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F744-3E8C-BF48-AA89-81FB081E7C39}" type="datetimeFigureOut">
              <a:rPr kumimoji="1" lang="zh-HK" altLang="en-US" smtClean="0"/>
              <a:t>20/9/2021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4879-8A2D-BA43-BEE3-BC916813846A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836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4879-8A2D-BA43-BEE3-BC916813846A}" type="slidenum">
              <a:rPr kumimoji="1" lang="zh-HK" altLang="en-US" smtClean="0"/>
              <a:t>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0639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24879-8A2D-BA43-BEE3-BC916813846A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6501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2B10C-8F40-460B-83D0-57CB65FC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1A53F-FF54-42CD-A793-E65C92B42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667BA-1FBD-47B3-9AE8-0D8DB8D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F0858-B512-468C-8CD0-D1639182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94F0CF-4088-4D47-9EC5-7E3D4E45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6F0D2-75CC-4AC8-84B0-E4C25897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D6CB5-EC9C-480F-85B4-30F27E71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D2FFF-2DEF-4362-917C-EE1DEAFC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796E2-BB5D-48BA-89A4-9FAEEDA2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96D0B-1271-4E6E-8C94-15299BFC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57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6BAA52-DC6E-45A7-AEC5-FFFF5F34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FCFC8B-6E5C-4CCF-AD2C-BE013E220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BF25CF-AA72-4252-BCCD-8DEA957E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60FA5-7B4E-4A3D-B3A9-90E2AC8F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32CBB8-F26F-4601-8863-372D5009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0988A-EA69-4EE5-BA5B-19F8E57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9D4EF-9291-46FF-ABC8-6384B748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7C512-E5E1-437B-A6B1-3E00184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46F8B-6F15-43A8-ACF3-C71CA8D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278CF-EFEA-42FF-955F-67811DF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4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71AC8-FA31-4782-BE0D-BFBF7A6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7DC9FA-DA41-4EAA-BC9C-33C319AA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6D4E9-B4F8-4872-BB9F-87BB0AEA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0FF76-2954-49CD-9FD2-0F403E3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1F960C-CDED-4F89-947A-DA3AB532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78499-5A0E-4DD3-BB54-DD08AE9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4E5C0-379C-45E6-971E-8A151247D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566EE-A5EF-4398-9620-B2AD9DB1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B48AE-E255-42BD-81CB-F67255F8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DA8E2-0D9F-4C2F-9421-DCCB40E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35F737-B546-41FC-A734-47F7042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3F5B7-BDDD-40C4-9505-5AA0C0DF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281BCA-859D-4882-A520-69D67961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D1F1E2-273D-4B0B-A5F8-18FFBA4E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5C1405-2A6F-4A9D-8601-214B0F08D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4A23AB-ADC8-4206-934A-A11F042E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C81DB4-F33D-41E1-AEAE-3D3D7776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E53C1A-8DB7-4CA5-BB02-768A115D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EB014C-A4F8-419E-B4BE-21F90C3F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92CA8-354F-4E39-B5E7-45DB9F9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8CEF26-EA89-40EB-A614-6CD69BE5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98382A-ABBF-4A8A-BACF-8A7406E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7F7468-29D7-45E5-9EC3-62C9F9D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280F76-1DE3-44F6-A112-B4FF8977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4ED947-3769-4B69-9467-4B4DB686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17775-3817-4CAF-97E3-D01C102F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49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BD92F-44C4-421F-867D-80290702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18A65-A35F-46F8-AB4E-32E22AAB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B6A6D-BC97-4D05-ADF9-8CEA8174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672483-6B05-489C-AA1F-195EE952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4083F6-4269-4AFE-9B50-A7A0D354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3B1BF-C73B-4AAB-994F-F588A685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7978C-BD07-4ABE-9B8E-05494FB7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7B4E3F-7BB0-4A69-850A-5538E14B0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993556-306B-492D-B305-E57F2AA4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5C302-8EBD-47F5-A63C-285DE4D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364DB1-9C5D-420A-86F3-ADF8C03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F1988-B74D-4019-B5D4-92939709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5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8E922-99A4-48A2-BBC1-5E206207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41C9E-1FA0-49F0-A7D2-48067676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120C8-73D0-41C6-8089-CFAEAD99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D699-56EF-42FC-9F4A-84EF9B5C9441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828AE-4AC0-48AA-8141-00C1803C8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35B31-2921-4860-BAF6-506708FF6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15E5-BC3B-4312-A7A3-3183183EB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6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3FC887-7D0A-4BF9-8688-5FD0B65B53EF}"/>
              </a:ext>
            </a:extLst>
          </p:cNvPr>
          <p:cNvSpPr/>
          <p:nvPr/>
        </p:nvSpPr>
        <p:spPr>
          <a:xfrm>
            <a:off x="5157432" y="1753299"/>
            <a:ext cx="681306" cy="21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45B03C6-5613-4FF8-97F7-03B9A931B597}"/>
              </a:ext>
            </a:extLst>
          </p:cNvPr>
          <p:cNvCxnSpPr>
            <a:cxnSpLocks/>
            <a:stCxn id="4" idx="1"/>
            <a:endCxn id="22" idx="0"/>
          </p:cNvCxnSpPr>
          <p:nvPr/>
        </p:nvCxnSpPr>
        <p:spPr>
          <a:xfrm flipH="1">
            <a:off x="2490545" y="1860216"/>
            <a:ext cx="2666887" cy="99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A3C5290-9472-4682-8071-AB5C96B3F23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98085" y="1967132"/>
            <a:ext cx="0" cy="7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2297A39-E9EE-4530-ACF9-37DCEB68C103}"/>
              </a:ext>
            </a:extLst>
          </p:cNvPr>
          <p:cNvCxnSpPr>
            <a:cxnSpLocks/>
            <a:stCxn id="4" idx="3"/>
            <a:endCxn id="105" idx="0"/>
          </p:cNvCxnSpPr>
          <p:nvPr/>
        </p:nvCxnSpPr>
        <p:spPr>
          <a:xfrm>
            <a:off x="5838738" y="1860216"/>
            <a:ext cx="4120138" cy="8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1A9D58D-F470-422B-A2C0-45A016EF4B2A}"/>
              </a:ext>
            </a:extLst>
          </p:cNvPr>
          <p:cNvSpPr/>
          <p:nvPr/>
        </p:nvSpPr>
        <p:spPr>
          <a:xfrm>
            <a:off x="2261136" y="2856366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5902A24-1A18-45F5-995A-024BF7B2CA33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flipH="1">
            <a:off x="1597429" y="2922312"/>
            <a:ext cx="663707" cy="50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A852C787-EF31-467F-BF72-BD8DE6253087}"/>
              </a:ext>
            </a:extLst>
          </p:cNvPr>
          <p:cNvSpPr/>
          <p:nvPr/>
        </p:nvSpPr>
        <p:spPr>
          <a:xfrm>
            <a:off x="1026230" y="3424777"/>
            <a:ext cx="1142398" cy="792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'4', '5'), ('4', '1', '8'), ('4', '7', '8')</a:t>
            </a:r>
            <a:endParaRPr lang="zh-TW" altLang="en-US" sz="10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8C4DA36-6E4D-44F1-869A-F1A35A886BB2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flipH="1">
            <a:off x="2490351" y="2988258"/>
            <a:ext cx="194" cy="122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BD22640-3DAA-4184-9DEC-169B9A53E0A0}"/>
              </a:ext>
            </a:extLst>
          </p:cNvPr>
          <p:cNvSpPr/>
          <p:nvPr/>
        </p:nvSpPr>
        <p:spPr>
          <a:xfrm>
            <a:off x="2260942" y="4212483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5EF434E-262E-4572-8959-5C198D958953}"/>
              </a:ext>
            </a:extLst>
          </p:cNvPr>
          <p:cNvSpPr/>
          <p:nvPr/>
        </p:nvSpPr>
        <p:spPr>
          <a:xfrm>
            <a:off x="776753" y="4562634"/>
            <a:ext cx="1142398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'2', '4'), ('4', '5', '7')</a:t>
            </a:r>
            <a:endParaRPr lang="zh-TW" altLang="en-US" sz="10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233BBEE-8E83-4608-808F-83279A8880A8}"/>
              </a:ext>
            </a:extLst>
          </p:cNvPr>
          <p:cNvSpPr/>
          <p:nvPr/>
        </p:nvSpPr>
        <p:spPr>
          <a:xfrm>
            <a:off x="1968838" y="4566558"/>
            <a:ext cx="1074002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'2', '5')</a:t>
            </a:r>
            <a:endParaRPr lang="zh-TW" altLang="en-US" sz="10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3BAE9C2-6A39-4045-AA2D-CD46A43C4194}"/>
              </a:ext>
            </a:extLst>
          </p:cNvPr>
          <p:cNvSpPr/>
          <p:nvPr/>
        </p:nvSpPr>
        <p:spPr>
          <a:xfrm>
            <a:off x="3061549" y="4562634"/>
            <a:ext cx="1142400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'2', '3'), ('1', '5', '9')</a:t>
            </a:r>
            <a:endParaRPr lang="zh-TW" altLang="en-US" sz="10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C3C52ED-26CE-48F4-92B9-746813A49DBE}"/>
              </a:ext>
            </a:extLst>
          </p:cNvPr>
          <p:cNvCxnSpPr>
            <a:cxnSpLocks/>
            <a:stCxn id="31" idx="1"/>
            <a:endCxn id="33" idx="0"/>
          </p:cNvCxnSpPr>
          <p:nvPr/>
        </p:nvCxnSpPr>
        <p:spPr>
          <a:xfrm flipH="1">
            <a:off x="1347952" y="4278429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E3DBB5B-68D1-4055-BE46-EF7D83123C7F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2490351" y="4344375"/>
            <a:ext cx="15488" cy="2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48F2EDC-02CF-4593-9C35-8F2DD0F5F938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2719759" y="4278429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FBCE12C-474D-4020-B1BA-0EA0DC2DB505}"/>
              </a:ext>
            </a:extLst>
          </p:cNvPr>
          <p:cNvCxnSpPr>
            <a:cxnSpLocks/>
            <a:stCxn id="22" idx="3"/>
            <a:endCxn id="47" idx="0"/>
          </p:cNvCxnSpPr>
          <p:nvPr/>
        </p:nvCxnSpPr>
        <p:spPr>
          <a:xfrm>
            <a:off x="2719953" y="2922312"/>
            <a:ext cx="452842" cy="51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E0F21E5C-1E7D-47B4-96A2-A951071B5B83}"/>
              </a:ext>
            </a:extLst>
          </p:cNvPr>
          <p:cNvSpPr/>
          <p:nvPr/>
        </p:nvSpPr>
        <p:spPr>
          <a:xfrm>
            <a:off x="2601595" y="3441654"/>
            <a:ext cx="1142400" cy="83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'3', '6'), ('4', '6', '7')</a:t>
            </a:r>
            <a:endParaRPr lang="zh-TW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02A0DF8-5F40-4506-9723-5C6DACB5704B}"/>
              </a:ext>
            </a:extLst>
          </p:cNvPr>
          <p:cNvSpPr/>
          <p:nvPr/>
        </p:nvSpPr>
        <p:spPr>
          <a:xfrm>
            <a:off x="5275790" y="2684477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28F06A1-690C-4048-A7A4-148473DDA1F1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flipH="1">
            <a:off x="4612083" y="2750423"/>
            <a:ext cx="663707" cy="50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71BC4030-AF91-4C74-8656-30C8BEC64C26}"/>
              </a:ext>
            </a:extLst>
          </p:cNvPr>
          <p:cNvSpPr/>
          <p:nvPr/>
        </p:nvSpPr>
        <p:spPr>
          <a:xfrm>
            <a:off x="4040884" y="3252888"/>
            <a:ext cx="1142398" cy="792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('8', '4', '7')</a:t>
            </a:r>
            <a:endParaRPr lang="zh-TW" altLang="en-US" sz="1000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430FA02-51A8-4097-A385-950667B0A180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5505199" y="2816369"/>
            <a:ext cx="13850" cy="12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82D410A-15BD-4A53-9E13-6118F31D75F2}"/>
              </a:ext>
            </a:extLst>
          </p:cNvPr>
          <p:cNvCxnSpPr>
            <a:cxnSpLocks/>
            <a:stCxn id="80" idx="3"/>
            <a:endCxn id="90" idx="0"/>
          </p:cNvCxnSpPr>
          <p:nvPr/>
        </p:nvCxnSpPr>
        <p:spPr>
          <a:xfrm>
            <a:off x="5734607" y="2750423"/>
            <a:ext cx="582302" cy="2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>
            <a:extLst>
              <a:ext uri="{FF2B5EF4-FFF2-40B4-BE49-F238E27FC236}">
                <a16:creationId xmlns:a16="http://schemas.microsoft.com/office/drawing/2014/main" id="{C505F295-FD16-478A-BAB1-87163AF7D59F}"/>
              </a:ext>
            </a:extLst>
          </p:cNvPr>
          <p:cNvSpPr/>
          <p:nvPr/>
        </p:nvSpPr>
        <p:spPr>
          <a:xfrm>
            <a:off x="4947849" y="4017828"/>
            <a:ext cx="1142400" cy="83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('2', '5', '9'), ('8', '2', '4'), ('8', '5', '1')</a:t>
            </a:r>
            <a:endParaRPr lang="zh-TW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E80CCFC-BA3B-4FD3-ACAA-85D846E8A601}"/>
              </a:ext>
            </a:extLst>
          </p:cNvPr>
          <p:cNvSpPr/>
          <p:nvPr/>
        </p:nvSpPr>
        <p:spPr>
          <a:xfrm>
            <a:off x="6087500" y="5113185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584F145-B3C0-4F67-8274-618F401B6EC8}"/>
              </a:ext>
            </a:extLst>
          </p:cNvPr>
          <p:cNvSpPr/>
          <p:nvPr/>
        </p:nvSpPr>
        <p:spPr>
          <a:xfrm>
            <a:off x="4677244" y="5298679"/>
            <a:ext cx="1142398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('2', '3', '4'), ('8', '9', '1'), [('8', '3', '7'), ('8', '3', '1')]</a:t>
            </a:r>
            <a:endParaRPr lang="zh-TW" altLang="en-US" sz="1000" dirty="0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B1B05857-A1A8-4692-B87F-CABC3F0F5F1F}"/>
              </a:ext>
            </a:extLst>
          </p:cNvPr>
          <p:cNvSpPr/>
          <p:nvPr/>
        </p:nvSpPr>
        <p:spPr>
          <a:xfrm>
            <a:off x="5853840" y="5276519"/>
            <a:ext cx="1074002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('8', '6', '2')</a:t>
            </a:r>
            <a:endParaRPr lang="zh-TW" altLang="en-US" sz="1000" dirty="0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FE766CB3-42D4-43E9-B8F7-18070167A792}"/>
              </a:ext>
            </a:extLst>
          </p:cNvPr>
          <p:cNvSpPr/>
          <p:nvPr/>
        </p:nvSpPr>
        <p:spPr>
          <a:xfrm>
            <a:off x="6962040" y="5298679"/>
            <a:ext cx="1142400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('8', '3', '6')</a:t>
            </a:r>
            <a:endParaRPr lang="zh-TW" altLang="en-US" sz="1000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3D528743-4EE0-42FD-8B54-98B09C8A84B2}"/>
              </a:ext>
            </a:extLst>
          </p:cNvPr>
          <p:cNvCxnSpPr>
            <a:cxnSpLocks/>
            <a:stCxn id="90" idx="1"/>
            <a:endCxn id="91" idx="0"/>
          </p:cNvCxnSpPr>
          <p:nvPr/>
        </p:nvCxnSpPr>
        <p:spPr>
          <a:xfrm flipH="1">
            <a:off x="5248443" y="5179131"/>
            <a:ext cx="839057" cy="11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1AB96E65-A9C2-4888-BBFD-FDFA35113342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6316909" y="5245077"/>
            <a:ext cx="73932" cy="3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7B6A390-4B7C-4A1F-9229-A7B8CA711F0F}"/>
              </a:ext>
            </a:extLst>
          </p:cNvPr>
          <p:cNvCxnSpPr>
            <a:cxnSpLocks/>
            <a:stCxn id="90" idx="3"/>
            <a:endCxn id="93" idx="0"/>
          </p:cNvCxnSpPr>
          <p:nvPr/>
        </p:nvCxnSpPr>
        <p:spPr>
          <a:xfrm>
            <a:off x="6546317" y="5179131"/>
            <a:ext cx="986923" cy="11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3CE51D16-6947-4F56-BBA9-7B3519FAEDBB}"/>
              </a:ext>
            </a:extLst>
          </p:cNvPr>
          <p:cNvSpPr/>
          <p:nvPr/>
        </p:nvSpPr>
        <p:spPr>
          <a:xfrm>
            <a:off x="9729467" y="2667699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5904D3E-EB7F-4EB8-A21E-EF25CB6C5F13}"/>
              </a:ext>
            </a:extLst>
          </p:cNvPr>
          <p:cNvSpPr/>
          <p:nvPr/>
        </p:nvSpPr>
        <p:spPr>
          <a:xfrm>
            <a:off x="7933304" y="3442093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1CFCC0E8-6F96-4D76-AAC0-D68DCDF90C6B}"/>
              </a:ext>
            </a:extLst>
          </p:cNvPr>
          <p:cNvSpPr/>
          <p:nvPr/>
        </p:nvSpPr>
        <p:spPr>
          <a:xfrm>
            <a:off x="6449115" y="3792244"/>
            <a:ext cx="1142398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5048794E-39E4-4890-84DB-63C4D64AAD42}"/>
              </a:ext>
            </a:extLst>
          </p:cNvPr>
          <p:cNvSpPr/>
          <p:nvPr/>
        </p:nvSpPr>
        <p:spPr>
          <a:xfrm>
            <a:off x="7625711" y="3770084"/>
            <a:ext cx="1074002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('3', '4', '5')</a:t>
            </a:r>
            <a:endParaRPr lang="zh-TW" altLang="en-US" sz="1000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FAE29213-4CAB-437C-A06E-63ECA3760791}"/>
              </a:ext>
            </a:extLst>
          </p:cNvPr>
          <p:cNvSpPr/>
          <p:nvPr/>
        </p:nvSpPr>
        <p:spPr>
          <a:xfrm>
            <a:off x="8733911" y="3792244"/>
            <a:ext cx="1142400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('6', '1', '3'), ('6', '4', '3'), ('6', '7', '9')</a:t>
            </a:r>
            <a:endParaRPr lang="zh-TW" altLang="en-US" sz="1000" dirty="0"/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4C7C4F6-E310-4B6F-86D2-2521E206ABF6}"/>
              </a:ext>
            </a:extLst>
          </p:cNvPr>
          <p:cNvCxnSpPr>
            <a:cxnSpLocks/>
            <a:stCxn id="114" idx="1"/>
            <a:endCxn id="115" idx="0"/>
          </p:cNvCxnSpPr>
          <p:nvPr/>
        </p:nvCxnSpPr>
        <p:spPr>
          <a:xfrm flipH="1">
            <a:off x="7020314" y="3508039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75800EFB-81D4-4DA8-80DA-B98698A0CCB8}"/>
              </a:ext>
            </a:extLst>
          </p:cNvPr>
          <p:cNvCxnSpPr>
            <a:cxnSpLocks/>
            <a:stCxn id="114" idx="2"/>
            <a:endCxn id="116" idx="0"/>
          </p:cNvCxnSpPr>
          <p:nvPr/>
        </p:nvCxnSpPr>
        <p:spPr>
          <a:xfrm flipH="1">
            <a:off x="8162712" y="3573985"/>
            <a:ext cx="1" cy="19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823D3A8-2ED4-4FCB-AD90-644FAA160CBF}"/>
              </a:ext>
            </a:extLst>
          </p:cNvPr>
          <p:cNvCxnSpPr>
            <a:cxnSpLocks/>
            <a:stCxn id="114" idx="3"/>
            <a:endCxn id="117" idx="0"/>
          </p:cNvCxnSpPr>
          <p:nvPr/>
        </p:nvCxnSpPr>
        <p:spPr>
          <a:xfrm>
            <a:off x="8392121" y="3508039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9FDAA475-5AEC-4CB7-9586-AB7DFE82B8FB}"/>
              </a:ext>
            </a:extLst>
          </p:cNvPr>
          <p:cNvCxnSpPr>
            <a:cxnSpLocks/>
            <a:stCxn id="105" idx="1"/>
            <a:endCxn id="114" idx="0"/>
          </p:cNvCxnSpPr>
          <p:nvPr/>
        </p:nvCxnSpPr>
        <p:spPr>
          <a:xfrm flipH="1">
            <a:off x="8162713" y="2733645"/>
            <a:ext cx="1566754" cy="70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41633D3-2CE4-44EE-8FA5-4B565428554B}"/>
              </a:ext>
            </a:extLst>
          </p:cNvPr>
          <p:cNvSpPr/>
          <p:nvPr/>
        </p:nvSpPr>
        <p:spPr>
          <a:xfrm>
            <a:off x="9729467" y="4956962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9C2BF803-DB97-433C-A9AD-E0367C3C2F4F}"/>
              </a:ext>
            </a:extLst>
          </p:cNvPr>
          <p:cNvSpPr/>
          <p:nvPr/>
        </p:nvSpPr>
        <p:spPr>
          <a:xfrm>
            <a:off x="8245278" y="5307113"/>
            <a:ext cx="1142398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('6', '2', '1')</a:t>
            </a:r>
            <a:endParaRPr lang="zh-TW" altLang="en-US" sz="1000" dirty="0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7C323555-0D89-4D66-972D-2DF3EE3BFE34}"/>
              </a:ext>
            </a:extLst>
          </p:cNvPr>
          <p:cNvSpPr/>
          <p:nvPr/>
        </p:nvSpPr>
        <p:spPr>
          <a:xfrm>
            <a:off x="9421874" y="5284953"/>
            <a:ext cx="1074002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2943FF3F-7FED-4736-B8DF-68FA704EEDBE}"/>
              </a:ext>
            </a:extLst>
          </p:cNvPr>
          <p:cNvSpPr/>
          <p:nvPr/>
        </p:nvSpPr>
        <p:spPr>
          <a:xfrm>
            <a:off x="10530074" y="5307113"/>
            <a:ext cx="1142400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('3', '5', '6'), ('3', '5', '9'), [('3', '8', '9'), ('3', '2', '6'), ('6', '8', '9')]</a:t>
            </a:r>
            <a:endParaRPr lang="zh-TW" altLang="en-US" sz="1000" dirty="0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A4372E01-A062-4BC1-B889-83687EBC3371}"/>
              </a:ext>
            </a:extLst>
          </p:cNvPr>
          <p:cNvCxnSpPr>
            <a:cxnSpLocks/>
            <a:stCxn id="126" idx="1"/>
            <a:endCxn id="127" idx="0"/>
          </p:cNvCxnSpPr>
          <p:nvPr/>
        </p:nvCxnSpPr>
        <p:spPr>
          <a:xfrm flipH="1">
            <a:off x="8816477" y="5022908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8A32249E-8D16-486A-BC76-C04E6725B548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 flipH="1">
            <a:off x="9958875" y="5088854"/>
            <a:ext cx="1" cy="19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9A45CAD4-EB66-4168-8CAB-7140959846AF}"/>
              </a:ext>
            </a:extLst>
          </p:cNvPr>
          <p:cNvCxnSpPr>
            <a:cxnSpLocks/>
            <a:stCxn id="126" idx="3"/>
            <a:endCxn id="129" idx="0"/>
          </p:cNvCxnSpPr>
          <p:nvPr/>
        </p:nvCxnSpPr>
        <p:spPr>
          <a:xfrm>
            <a:off x="10188284" y="5022908"/>
            <a:ext cx="91299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B32B2192-DC40-45A9-8E41-5FFFEA11A77A}"/>
              </a:ext>
            </a:extLst>
          </p:cNvPr>
          <p:cNvCxnSpPr>
            <a:cxnSpLocks/>
            <a:stCxn id="105" idx="2"/>
            <a:endCxn id="126" idx="0"/>
          </p:cNvCxnSpPr>
          <p:nvPr/>
        </p:nvCxnSpPr>
        <p:spPr>
          <a:xfrm>
            <a:off x="9958876" y="2799591"/>
            <a:ext cx="0" cy="215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橢圓 135">
            <a:extLst>
              <a:ext uri="{FF2B5EF4-FFF2-40B4-BE49-F238E27FC236}">
                <a16:creationId xmlns:a16="http://schemas.microsoft.com/office/drawing/2014/main" id="{12F53505-9D7D-4268-A30A-27F808B4C7D1}"/>
              </a:ext>
            </a:extLst>
          </p:cNvPr>
          <p:cNvSpPr/>
          <p:nvPr/>
        </p:nvSpPr>
        <p:spPr>
          <a:xfrm>
            <a:off x="10091080" y="3413855"/>
            <a:ext cx="1142400" cy="85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('6', '3', '4')</a:t>
            </a:r>
            <a:endParaRPr lang="zh-TW" altLang="en-US" sz="1000" dirty="0"/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D081973E-0365-42F0-BA31-5A6406B6B378}"/>
              </a:ext>
            </a:extLst>
          </p:cNvPr>
          <p:cNvCxnSpPr>
            <a:cxnSpLocks/>
            <a:stCxn id="105" idx="3"/>
            <a:endCxn id="136" idx="0"/>
          </p:cNvCxnSpPr>
          <p:nvPr/>
        </p:nvCxnSpPr>
        <p:spPr>
          <a:xfrm>
            <a:off x="10188284" y="2733645"/>
            <a:ext cx="473996" cy="68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8731F44-6C77-4EE5-A268-44C04BB3FB42}"/>
              </a:ext>
            </a:extLst>
          </p:cNvPr>
          <p:cNvSpPr txBox="1"/>
          <p:nvPr/>
        </p:nvSpPr>
        <p:spPr>
          <a:xfrm>
            <a:off x="776753" y="285089"/>
            <a:ext cx="26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Compare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{1, 2, 4, 6, 7, 8} </a:t>
            </a:r>
            <a:endParaRPr lang="zh-TW" altLang="en-US" dirty="0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CCB0FE02-F4B1-4583-8DEE-805EA6A7D777}"/>
              </a:ext>
            </a:extLst>
          </p:cNvPr>
          <p:cNvSpPr/>
          <p:nvPr/>
        </p:nvSpPr>
        <p:spPr>
          <a:xfrm>
            <a:off x="1919151" y="4412121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789F4F0F-14AA-4F53-815B-941166EBF371}"/>
              </a:ext>
            </a:extLst>
          </p:cNvPr>
          <p:cNvSpPr/>
          <p:nvPr/>
        </p:nvSpPr>
        <p:spPr>
          <a:xfrm>
            <a:off x="3010167" y="4366845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9F5FC38D-5B0C-4431-BDF4-D9445BCC0540}"/>
              </a:ext>
            </a:extLst>
          </p:cNvPr>
          <p:cNvSpPr/>
          <p:nvPr/>
        </p:nvSpPr>
        <p:spPr>
          <a:xfrm>
            <a:off x="746786" y="4410431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BF5B7564-B7C3-4C7E-A04D-D8712A1EF151}"/>
              </a:ext>
            </a:extLst>
          </p:cNvPr>
          <p:cNvSpPr/>
          <p:nvPr/>
        </p:nvSpPr>
        <p:spPr>
          <a:xfrm>
            <a:off x="964055" y="3144828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72D01B-3A7F-4A38-8D74-81DC4B68DC5C}"/>
              </a:ext>
            </a:extLst>
          </p:cNvPr>
          <p:cNvSpPr/>
          <p:nvPr/>
        </p:nvSpPr>
        <p:spPr>
          <a:xfrm>
            <a:off x="2557831" y="3144828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3F4496D9-6AC3-4A10-9C8B-9CE6F3B26BDD}"/>
              </a:ext>
            </a:extLst>
          </p:cNvPr>
          <p:cNvSpPr/>
          <p:nvPr/>
        </p:nvSpPr>
        <p:spPr>
          <a:xfrm>
            <a:off x="4059268" y="3014401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2D1AA20E-1A87-47F7-8DB5-A9E1A72C8670}"/>
              </a:ext>
            </a:extLst>
          </p:cNvPr>
          <p:cNvSpPr/>
          <p:nvPr/>
        </p:nvSpPr>
        <p:spPr>
          <a:xfrm>
            <a:off x="4655659" y="5179131"/>
            <a:ext cx="1202432" cy="1194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DB843DE4-7A0B-488E-B7AD-DC2C86CBD576}"/>
              </a:ext>
            </a:extLst>
          </p:cNvPr>
          <p:cNvSpPr/>
          <p:nvPr/>
        </p:nvSpPr>
        <p:spPr>
          <a:xfrm>
            <a:off x="5821878" y="5255262"/>
            <a:ext cx="1140162" cy="1153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6910FCE7-E90E-4741-ACCF-13DEF0B23576}"/>
              </a:ext>
            </a:extLst>
          </p:cNvPr>
          <p:cNvSpPr/>
          <p:nvPr/>
        </p:nvSpPr>
        <p:spPr>
          <a:xfrm>
            <a:off x="7577447" y="3649383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BD5D78CC-1D74-4B88-B3CC-0C870F98A050}"/>
              </a:ext>
            </a:extLst>
          </p:cNvPr>
          <p:cNvSpPr txBox="1"/>
          <p:nvPr/>
        </p:nvSpPr>
        <p:spPr>
          <a:xfrm>
            <a:off x="982895" y="6508184"/>
            <a:ext cx="367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 Elements within [] means linked list</a:t>
            </a:r>
            <a:endParaRPr lang="zh-TW" altLang="en-US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527F7574-7501-4CFC-91CB-B845AD8E2596}"/>
              </a:ext>
            </a:extLst>
          </p:cNvPr>
          <p:cNvSpPr txBox="1"/>
          <p:nvPr/>
        </p:nvSpPr>
        <p:spPr>
          <a:xfrm>
            <a:off x="720412" y="749704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 comparison = 29 </a:t>
            </a:r>
            <a:endParaRPr lang="zh-TW" altLang="en-US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D01A7B9B-41D8-4972-A5D0-E5AF72F70750}"/>
              </a:ext>
            </a:extLst>
          </p:cNvPr>
          <p:cNvSpPr txBox="1"/>
          <p:nvPr/>
        </p:nvSpPr>
        <p:spPr>
          <a:xfrm>
            <a:off x="1545219" y="220037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{1 | 2, 4, 6, 7, 8} </a:t>
            </a:r>
            <a:endParaRPr lang="zh-TW" altLang="en-US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89689D6F-C845-4483-85EE-E51B8FB5EE4B}"/>
              </a:ext>
            </a:extLst>
          </p:cNvPr>
          <p:cNvSpPr txBox="1"/>
          <p:nvPr/>
        </p:nvSpPr>
        <p:spPr>
          <a:xfrm>
            <a:off x="1670408" y="56788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{1, 2 | 4, 6, 7, 8}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9B98A74-E08E-4E57-AA73-DB19030A46AB}"/>
              </a:ext>
            </a:extLst>
          </p:cNvPr>
          <p:cNvSpPr txBox="1"/>
          <p:nvPr/>
        </p:nvSpPr>
        <p:spPr>
          <a:xfrm>
            <a:off x="4677244" y="21427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{2 | 4, 6, 7, 8} </a:t>
            </a:r>
            <a:endParaRPr lang="zh-TW" altLang="en-US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ACC056F5-CCF4-4E09-A4FB-905CC5DB1A8F}"/>
              </a:ext>
            </a:extLst>
          </p:cNvPr>
          <p:cNvSpPr txBox="1"/>
          <p:nvPr/>
        </p:nvSpPr>
        <p:spPr>
          <a:xfrm>
            <a:off x="5613806" y="473876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{2, 6 | 7, 8} </a:t>
            </a:r>
            <a:endParaRPr lang="zh-TW" altLang="en-US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B9EB4018-FD5A-4A08-AFF6-1405E6E20F39}"/>
              </a:ext>
            </a:extLst>
          </p:cNvPr>
          <p:cNvSpPr txBox="1"/>
          <p:nvPr/>
        </p:nvSpPr>
        <p:spPr>
          <a:xfrm>
            <a:off x="9402189" y="213421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{6 | 7, 8} </a:t>
            </a:r>
            <a:endParaRPr lang="zh-TW" altLang="en-US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6A2BC478-7498-4CFE-9CC7-34D12F89FA04}"/>
              </a:ext>
            </a:extLst>
          </p:cNvPr>
          <p:cNvSpPr txBox="1"/>
          <p:nvPr/>
        </p:nvSpPr>
        <p:spPr>
          <a:xfrm>
            <a:off x="542701" y="2734797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4, 6) x 3</a:t>
            </a:r>
          </a:p>
          <a:p>
            <a:r>
              <a:rPr lang="en-US" altLang="zh-TW" sz="1000" dirty="0"/>
              <a:t>(1, 4, 7) x 3</a:t>
            </a:r>
          </a:p>
          <a:p>
            <a:r>
              <a:rPr lang="en-US" altLang="zh-TW" sz="1000" dirty="0"/>
              <a:t>(1, 4, 8) x 3</a:t>
            </a:r>
            <a:endParaRPr lang="zh-TW" altLang="en-US" sz="10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FD07CE7B-3B01-4C4A-B6CC-2C1D6D9C44E2}"/>
              </a:ext>
            </a:extLst>
          </p:cNvPr>
          <p:cNvSpPr txBox="1"/>
          <p:nvPr/>
        </p:nvSpPr>
        <p:spPr>
          <a:xfrm>
            <a:off x="109964" y="5372027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 2, 4) x 2</a:t>
            </a:r>
          </a:p>
          <a:p>
            <a:r>
              <a:rPr lang="en-US" altLang="zh-TW" sz="1000" dirty="0"/>
              <a:t>(1, 2, 7) x 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8B491CC0-0DB9-46CB-A45F-A36583B0718A}"/>
              </a:ext>
            </a:extLst>
          </p:cNvPr>
          <p:cNvSpPr txBox="1"/>
          <p:nvPr/>
        </p:nvSpPr>
        <p:spPr>
          <a:xfrm>
            <a:off x="2154621" y="5381344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(1,2, 8) x1</a:t>
            </a:r>
            <a:endParaRPr lang="zh-TW" altLang="en-US" sz="1000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3630C77D-38E1-4304-A3FB-65A46A249EC9}"/>
              </a:ext>
            </a:extLst>
          </p:cNvPr>
          <p:cNvSpPr txBox="1"/>
          <p:nvPr/>
        </p:nvSpPr>
        <p:spPr>
          <a:xfrm>
            <a:off x="3271168" y="5381344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(1,2, 6) x2</a:t>
            </a:r>
            <a:endParaRPr lang="zh-TW" altLang="en-US" sz="1000" dirty="0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8F121248-B771-495B-BC75-960A35DB652F}"/>
              </a:ext>
            </a:extLst>
          </p:cNvPr>
          <p:cNvSpPr txBox="1"/>
          <p:nvPr/>
        </p:nvSpPr>
        <p:spPr>
          <a:xfrm>
            <a:off x="3085346" y="2788039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6, 7) x 2</a:t>
            </a:r>
          </a:p>
          <a:p>
            <a:r>
              <a:rPr lang="en-US" altLang="zh-TW" sz="1000" dirty="0"/>
              <a:t>(1, 6, 8) x 2</a:t>
            </a:r>
            <a:endParaRPr lang="zh-TW" altLang="en-US" sz="10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3090C8F3-539D-4E8D-9173-72CD57CA586E}"/>
              </a:ext>
            </a:extLst>
          </p:cNvPr>
          <p:cNvSpPr txBox="1"/>
          <p:nvPr/>
        </p:nvSpPr>
        <p:spPr>
          <a:xfrm>
            <a:off x="4107604" y="2471871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(2, 4, 6) x 1</a:t>
            </a:r>
          </a:p>
          <a:p>
            <a:r>
              <a:rPr lang="en-US" altLang="zh-TW" sz="1000" dirty="0"/>
              <a:t>(2, 4, 7) x 1</a:t>
            </a:r>
          </a:p>
          <a:p>
            <a:r>
              <a:rPr lang="en-US" altLang="zh-TW" sz="1000" dirty="0"/>
              <a:t>(2, 4, 8) x 1</a:t>
            </a:r>
            <a:endParaRPr lang="zh-TW" altLang="en-US" sz="10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48FE3533-039E-4962-A1B7-102770A1A35D}"/>
              </a:ext>
            </a:extLst>
          </p:cNvPr>
          <p:cNvSpPr txBox="1"/>
          <p:nvPr/>
        </p:nvSpPr>
        <p:spPr>
          <a:xfrm>
            <a:off x="4890829" y="612271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(2, 6, 7) x 4</a:t>
            </a:r>
            <a:endParaRPr lang="zh-TW" altLang="en-US" sz="10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F8C2A976-B66C-4EFB-B8D9-04BF2B7A1A41}"/>
              </a:ext>
            </a:extLst>
          </p:cNvPr>
          <p:cNvSpPr txBox="1"/>
          <p:nvPr/>
        </p:nvSpPr>
        <p:spPr>
          <a:xfrm>
            <a:off x="6047018" y="614091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(2, 6, 8) x 1</a:t>
            </a:r>
            <a:endParaRPr lang="zh-TW" altLang="en-US" sz="1000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5C61C1C6-2928-4F80-9AAA-8B1431233520}"/>
              </a:ext>
            </a:extLst>
          </p:cNvPr>
          <p:cNvSpPr txBox="1"/>
          <p:nvPr/>
        </p:nvSpPr>
        <p:spPr>
          <a:xfrm>
            <a:off x="7837127" y="4875027"/>
            <a:ext cx="1370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(6, 7, 8) x 1</a:t>
            </a:r>
          </a:p>
        </p:txBody>
      </p:sp>
    </p:spTree>
    <p:extLst>
      <p:ext uri="{BB962C8B-B14F-4D97-AF65-F5344CB8AC3E}">
        <p14:creationId xmlns:p14="http://schemas.microsoft.com/office/powerpoint/2010/main" val="84224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46E761-A09F-1843-A8F6-F7200693B67B}"/>
              </a:ext>
            </a:extLst>
          </p:cNvPr>
          <p:cNvSpPr/>
          <p:nvPr/>
        </p:nvSpPr>
        <p:spPr>
          <a:xfrm>
            <a:off x="5755347" y="130628"/>
            <a:ext cx="681306" cy="21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5" name="直線單箭頭接點 5">
            <a:extLst>
              <a:ext uri="{FF2B5EF4-FFF2-40B4-BE49-F238E27FC236}">
                <a16:creationId xmlns:a16="http://schemas.microsoft.com/office/drawing/2014/main" id="{07813961-1269-2F47-99A0-057B4C41BF02}"/>
              </a:ext>
            </a:extLst>
          </p:cNvPr>
          <p:cNvCxnSpPr>
            <a:cxnSpLocks/>
            <a:stCxn id="4" idx="1"/>
            <a:endCxn id="43" idx="0"/>
          </p:cNvCxnSpPr>
          <p:nvPr/>
        </p:nvCxnSpPr>
        <p:spPr>
          <a:xfrm flipH="1">
            <a:off x="3665680" y="237545"/>
            <a:ext cx="2089667" cy="151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6">
            <a:extLst>
              <a:ext uri="{FF2B5EF4-FFF2-40B4-BE49-F238E27FC236}">
                <a16:creationId xmlns:a16="http://schemas.microsoft.com/office/drawing/2014/main" id="{CE90C127-7BC0-CC4A-AAB8-E4081C46FD4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096000" y="344461"/>
            <a:ext cx="7114" cy="8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9">
            <a:extLst>
              <a:ext uri="{FF2B5EF4-FFF2-40B4-BE49-F238E27FC236}">
                <a16:creationId xmlns:a16="http://schemas.microsoft.com/office/drawing/2014/main" id="{E9155913-0293-7645-8EB1-C677D7F8BD4E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6436653" y="237545"/>
            <a:ext cx="1702759" cy="87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6D61C6C-30F0-7E42-9E72-DEBE0C6C1C15}"/>
              </a:ext>
            </a:extLst>
          </p:cNvPr>
          <p:cNvSpPr/>
          <p:nvPr/>
        </p:nvSpPr>
        <p:spPr>
          <a:xfrm>
            <a:off x="5873705" y="1145887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FC42C2-D4C5-4A4E-97B6-DB404DF6C075}"/>
              </a:ext>
            </a:extLst>
          </p:cNvPr>
          <p:cNvSpPr/>
          <p:nvPr/>
        </p:nvSpPr>
        <p:spPr>
          <a:xfrm>
            <a:off x="7910003" y="1111187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32E19C-E66E-9B48-9B9A-F1F94BB80932}"/>
              </a:ext>
            </a:extLst>
          </p:cNvPr>
          <p:cNvSpPr txBox="1"/>
          <p:nvPr/>
        </p:nvSpPr>
        <p:spPr>
          <a:xfrm>
            <a:off x="3204677" y="57770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{1 | 2, 4, 6, 7, 8} 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C2D6E8-D52B-4749-9489-FB23C065CA41}"/>
              </a:ext>
            </a:extLst>
          </p:cNvPr>
          <p:cNvSpPr txBox="1"/>
          <p:nvPr/>
        </p:nvSpPr>
        <p:spPr>
          <a:xfrm>
            <a:off x="5275159" y="59366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{2 | 4, 6, 7, 8}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7C8B58-D227-2948-8BDA-49BB06D854D4}"/>
              </a:ext>
            </a:extLst>
          </p:cNvPr>
          <p:cNvSpPr txBox="1"/>
          <p:nvPr/>
        </p:nvSpPr>
        <p:spPr>
          <a:xfrm>
            <a:off x="7582725" y="5777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{6 | 7, 8} 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33EBE2D-5B49-8543-9AF5-421434F0291B}"/>
              </a:ext>
            </a:extLst>
          </p:cNvPr>
          <p:cNvSpPr/>
          <p:nvPr/>
        </p:nvSpPr>
        <p:spPr>
          <a:xfrm>
            <a:off x="1555855" y="2549730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('1', '4', '5'), ('1', '4', '8'), ('4', '7', '8')</a:t>
            </a:r>
            <a:endParaRPr lang="zh-TW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AB30E2-C3C5-C842-B239-6EAFBB5F454E}"/>
              </a:ext>
            </a:extLst>
          </p:cNvPr>
          <p:cNvSpPr/>
          <p:nvPr/>
        </p:nvSpPr>
        <p:spPr>
          <a:xfrm>
            <a:off x="2186773" y="4156517"/>
            <a:ext cx="454511" cy="1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2400A39-AC2E-A94F-92BC-8446697C4569}"/>
              </a:ext>
            </a:extLst>
          </p:cNvPr>
          <p:cNvSpPr/>
          <p:nvPr/>
        </p:nvSpPr>
        <p:spPr>
          <a:xfrm>
            <a:off x="720577" y="4334191"/>
            <a:ext cx="1131676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'2', '4'), ('4', '5', '7')</a:t>
            </a:r>
            <a:endParaRPr lang="zh-TW" altLang="en-US" sz="10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DCCFD53-C530-354A-972B-4392C37068D1}"/>
              </a:ext>
            </a:extLst>
          </p:cNvPr>
          <p:cNvSpPr/>
          <p:nvPr/>
        </p:nvSpPr>
        <p:spPr>
          <a:xfrm>
            <a:off x="1746643" y="4817336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('1', '2', '5'), ('1', '5', '8')</a:t>
            </a:r>
            <a:endParaRPr lang="zh-TW" altLang="en-US" sz="10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08AD98D-E5EE-1E41-A84A-10B96611C893}"/>
              </a:ext>
            </a:extLst>
          </p:cNvPr>
          <p:cNvSpPr/>
          <p:nvPr/>
        </p:nvSpPr>
        <p:spPr>
          <a:xfrm>
            <a:off x="3067729" y="4268321"/>
            <a:ext cx="1131678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('1', '2', '3'), ('1', '5', '9'), (Linked List() - 1')</a:t>
            </a:r>
            <a:endParaRPr lang="zh-TW" altLang="en-US" sz="1000" dirty="0"/>
          </a:p>
        </p:txBody>
      </p:sp>
      <p:cxnSp>
        <p:nvCxnSpPr>
          <p:cNvPr id="32" name="直線單箭頭接點 93">
            <a:extLst>
              <a:ext uri="{FF2B5EF4-FFF2-40B4-BE49-F238E27FC236}">
                <a16:creationId xmlns:a16="http://schemas.microsoft.com/office/drawing/2014/main" id="{C343C88C-D05D-1546-9225-B79804DF7EF7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flipH="1">
            <a:off x="1286415" y="4229147"/>
            <a:ext cx="900358" cy="10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95">
            <a:extLst>
              <a:ext uri="{FF2B5EF4-FFF2-40B4-BE49-F238E27FC236}">
                <a16:creationId xmlns:a16="http://schemas.microsoft.com/office/drawing/2014/main" id="{FB55F7D8-0C02-DA49-8E39-3D412E0A3C63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2641284" y="4229147"/>
            <a:ext cx="992284" cy="3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93">
            <a:extLst>
              <a:ext uri="{FF2B5EF4-FFF2-40B4-BE49-F238E27FC236}">
                <a16:creationId xmlns:a16="http://schemas.microsoft.com/office/drawing/2014/main" id="{6E053CB3-F27A-D149-AD80-63E3F2CA532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2401825" y="4301777"/>
            <a:ext cx="12204" cy="51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3813027F-8994-E745-B475-9F5963687225}"/>
              </a:ext>
            </a:extLst>
          </p:cNvPr>
          <p:cNvSpPr/>
          <p:nvPr/>
        </p:nvSpPr>
        <p:spPr>
          <a:xfrm>
            <a:off x="3440689" y="2922685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('1', '3', '6'), ('4', '6', '7'), ('1', '3', '8')</a:t>
            </a:r>
            <a:endParaRPr lang="zh-TW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923778D-48D2-764C-B460-49A6C9758CB7}"/>
              </a:ext>
            </a:extLst>
          </p:cNvPr>
          <p:cNvSpPr/>
          <p:nvPr/>
        </p:nvSpPr>
        <p:spPr>
          <a:xfrm>
            <a:off x="3436271" y="1752179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cxnSp>
        <p:nvCxnSpPr>
          <p:cNvPr id="48" name="直線單箭頭接點 93">
            <a:extLst>
              <a:ext uri="{FF2B5EF4-FFF2-40B4-BE49-F238E27FC236}">
                <a16:creationId xmlns:a16="http://schemas.microsoft.com/office/drawing/2014/main" id="{F45F2091-EE4E-FB4B-A4D8-576DA3040823}"/>
              </a:ext>
            </a:extLst>
          </p:cNvPr>
          <p:cNvCxnSpPr>
            <a:cxnSpLocks/>
            <a:stCxn id="43" idx="1"/>
            <a:endCxn id="17" idx="0"/>
          </p:cNvCxnSpPr>
          <p:nvPr/>
        </p:nvCxnSpPr>
        <p:spPr>
          <a:xfrm flipH="1">
            <a:off x="2211037" y="1818125"/>
            <a:ext cx="1225234" cy="73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93">
            <a:extLst>
              <a:ext uri="{FF2B5EF4-FFF2-40B4-BE49-F238E27FC236}">
                <a16:creationId xmlns:a16="http://schemas.microsoft.com/office/drawing/2014/main" id="{C47F9BA8-E8AE-4A47-ABC9-9CE2AD9F44F5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2414029" y="1884071"/>
            <a:ext cx="1251651" cy="227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id="{7960A22D-944F-824A-A9D5-C085652937A3}"/>
              </a:ext>
            </a:extLst>
          </p:cNvPr>
          <p:cNvSpPr/>
          <p:nvPr/>
        </p:nvSpPr>
        <p:spPr>
          <a:xfrm>
            <a:off x="4316924" y="1305439"/>
            <a:ext cx="1131676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('2', '4', '8')</a:t>
            </a:r>
            <a:endParaRPr lang="zh-TW" altLang="en-US" sz="1000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1E40A8B-78CE-1F46-B342-FF67E0A31113}"/>
              </a:ext>
            </a:extLst>
          </p:cNvPr>
          <p:cNvSpPr/>
          <p:nvPr/>
        </p:nvSpPr>
        <p:spPr>
          <a:xfrm>
            <a:off x="5268456" y="1908735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('2', '5', '9')</a:t>
            </a:r>
            <a:endParaRPr lang="zh-TW" altLang="en-US" sz="10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80340674-DC08-A443-8B16-5D32C7D6CA62}"/>
              </a:ext>
            </a:extLst>
          </p:cNvPr>
          <p:cNvSpPr/>
          <p:nvPr/>
        </p:nvSpPr>
        <p:spPr>
          <a:xfrm>
            <a:off x="6589542" y="1359720"/>
            <a:ext cx="1131678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('2', '3', '4'), ('2', '3', '6'), ('2', '6', '8')</a:t>
            </a:r>
            <a:endParaRPr lang="zh-TW" altLang="en-US" sz="1000" dirty="0"/>
          </a:p>
        </p:txBody>
      </p:sp>
      <p:cxnSp>
        <p:nvCxnSpPr>
          <p:cNvPr id="70" name="直線單箭頭接點 93">
            <a:extLst>
              <a:ext uri="{FF2B5EF4-FFF2-40B4-BE49-F238E27FC236}">
                <a16:creationId xmlns:a16="http://schemas.microsoft.com/office/drawing/2014/main" id="{8D4D74C3-65A1-8D4F-B971-3658DF20B43D}"/>
              </a:ext>
            </a:extLst>
          </p:cNvPr>
          <p:cNvCxnSpPr>
            <a:cxnSpLocks/>
            <a:stCxn id="9" idx="1"/>
            <a:endCxn id="67" idx="0"/>
          </p:cNvCxnSpPr>
          <p:nvPr/>
        </p:nvCxnSpPr>
        <p:spPr>
          <a:xfrm flipH="1">
            <a:off x="4882762" y="1211833"/>
            <a:ext cx="990943" cy="9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95">
            <a:extLst>
              <a:ext uri="{FF2B5EF4-FFF2-40B4-BE49-F238E27FC236}">
                <a16:creationId xmlns:a16="http://schemas.microsoft.com/office/drawing/2014/main" id="{76BFDBE6-891D-804E-A73D-D1093975FF9D}"/>
              </a:ext>
            </a:extLst>
          </p:cNvPr>
          <p:cNvCxnSpPr>
            <a:cxnSpLocks/>
            <a:stCxn id="9" idx="3"/>
            <a:endCxn id="69" idx="0"/>
          </p:cNvCxnSpPr>
          <p:nvPr/>
        </p:nvCxnSpPr>
        <p:spPr>
          <a:xfrm>
            <a:off x="6332522" y="1211833"/>
            <a:ext cx="822859" cy="1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93">
            <a:extLst>
              <a:ext uri="{FF2B5EF4-FFF2-40B4-BE49-F238E27FC236}">
                <a16:creationId xmlns:a16="http://schemas.microsoft.com/office/drawing/2014/main" id="{5166E7C6-B8F4-B043-8996-C2DA5CC3AD0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flipH="1">
            <a:off x="5923638" y="1277779"/>
            <a:ext cx="179476" cy="63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387184B-E310-674C-B4D8-DE7BA0323A1C}"/>
              </a:ext>
            </a:extLst>
          </p:cNvPr>
          <p:cNvSpPr/>
          <p:nvPr/>
        </p:nvSpPr>
        <p:spPr>
          <a:xfrm>
            <a:off x="7542529" y="2549730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2017D9E3-105B-0F43-A941-A1F35F406653}"/>
              </a:ext>
            </a:extLst>
          </p:cNvPr>
          <p:cNvSpPr/>
          <p:nvPr/>
        </p:nvSpPr>
        <p:spPr>
          <a:xfrm>
            <a:off x="5973570" y="2763563"/>
            <a:ext cx="1131676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DC921D0F-5A2A-E840-927D-DF21F675274C}"/>
              </a:ext>
            </a:extLst>
          </p:cNvPr>
          <p:cNvSpPr/>
          <p:nvPr/>
        </p:nvSpPr>
        <p:spPr>
          <a:xfrm>
            <a:off x="6937280" y="3312578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('3', '4', '5'), ('3', '7', '8')</a:t>
            </a:r>
            <a:endParaRPr lang="zh-TW" altLang="en-US" sz="1000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9F5C40CF-15F2-C34E-B2BE-49E4C5037FF9}"/>
              </a:ext>
            </a:extLst>
          </p:cNvPr>
          <p:cNvSpPr/>
          <p:nvPr/>
        </p:nvSpPr>
        <p:spPr>
          <a:xfrm>
            <a:off x="8258366" y="2763563"/>
            <a:ext cx="1131678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('3', '4', '6'), ('6', '7', '9')</a:t>
            </a:r>
            <a:endParaRPr lang="zh-TW" altLang="en-US" sz="1000" dirty="0"/>
          </a:p>
        </p:txBody>
      </p:sp>
      <p:cxnSp>
        <p:nvCxnSpPr>
          <p:cNvPr id="90" name="直線單箭頭接點 93">
            <a:extLst>
              <a:ext uri="{FF2B5EF4-FFF2-40B4-BE49-F238E27FC236}">
                <a16:creationId xmlns:a16="http://schemas.microsoft.com/office/drawing/2014/main" id="{5450F922-C1A7-3E47-9275-F779632027FE}"/>
              </a:ext>
            </a:extLst>
          </p:cNvPr>
          <p:cNvCxnSpPr>
            <a:cxnSpLocks/>
            <a:stCxn id="86" idx="1"/>
            <a:endCxn id="87" idx="0"/>
          </p:cNvCxnSpPr>
          <p:nvPr/>
        </p:nvCxnSpPr>
        <p:spPr>
          <a:xfrm flipH="1">
            <a:off x="6539408" y="2615676"/>
            <a:ext cx="1003121" cy="1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5">
            <a:extLst>
              <a:ext uri="{FF2B5EF4-FFF2-40B4-BE49-F238E27FC236}">
                <a16:creationId xmlns:a16="http://schemas.microsoft.com/office/drawing/2014/main" id="{50FDEF17-E5DB-6D46-982A-DA86ED189A77}"/>
              </a:ext>
            </a:extLst>
          </p:cNvPr>
          <p:cNvCxnSpPr>
            <a:cxnSpLocks/>
            <a:stCxn id="86" idx="3"/>
            <a:endCxn id="89" idx="0"/>
          </p:cNvCxnSpPr>
          <p:nvPr/>
        </p:nvCxnSpPr>
        <p:spPr>
          <a:xfrm>
            <a:off x="8001346" y="2615676"/>
            <a:ext cx="822859" cy="1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3">
            <a:extLst>
              <a:ext uri="{FF2B5EF4-FFF2-40B4-BE49-F238E27FC236}">
                <a16:creationId xmlns:a16="http://schemas.microsoft.com/office/drawing/2014/main" id="{9AE8CD2C-6D88-D948-A966-7AC54F89239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7592462" y="2681622"/>
            <a:ext cx="179476" cy="63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3">
            <a:extLst>
              <a:ext uri="{FF2B5EF4-FFF2-40B4-BE49-F238E27FC236}">
                <a16:creationId xmlns:a16="http://schemas.microsoft.com/office/drawing/2014/main" id="{6D27EB25-6C28-0C41-830D-80CA235DFA28}"/>
              </a:ext>
            </a:extLst>
          </p:cNvPr>
          <p:cNvCxnSpPr>
            <a:cxnSpLocks/>
            <a:stCxn id="10" idx="1"/>
            <a:endCxn id="86" idx="0"/>
          </p:cNvCxnSpPr>
          <p:nvPr/>
        </p:nvCxnSpPr>
        <p:spPr>
          <a:xfrm flipH="1">
            <a:off x="7771938" y="1177133"/>
            <a:ext cx="138065" cy="137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1A14BCA6-C9B8-4649-A6A5-A194B1D8FA67}"/>
              </a:ext>
            </a:extLst>
          </p:cNvPr>
          <p:cNvSpPr/>
          <p:nvPr/>
        </p:nvSpPr>
        <p:spPr>
          <a:xfrm>
            <a:off x="9705063" y="4193085"/>
            <a:ext cx="458817" cy="13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node</a:t>
            </a:r>
            <a:endParaRPr lang="zh-TW" altLang="en-US" sz="1000" dirty="0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6B0C9FD6-F712-E44B-9798-1CAA09B1516C}"/>
              </a:ext>
            </a:extLst>
          </p:cNvPr>
          <p:cNvSpPr/>
          <p:nvPr/>
        </p:nvSpPr>
        <p:spPr>
          <a:xfrm>
            <a:off x="8136104" y="4406918"/>
            <a:ext cx="1131676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7D05C47C-80C3-9542-9C8B-62303DE6A684}"/>
              </a:ext>
            </a:extLst>
          </p:cNvPr>
          <p:cNvSpPr/>
          <p:nvPr/>
        </p:nvSpPr>
        <p:spPr>
          <a:xfrm>
            <a:off x="9099814" y="4955933"/>
            <a:ext cx="1310363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7A389D07-0183-2047-BC85-9AF86D352EA9}"/>
              </a:ext>
            </a:extLst>
          </p:cNvPr>
          <p:cNvSpPr/>
          <p:nvPr/>
        </p:nvSpPr>
        <p:spPr>
          <a:xfrm>
            <a:off x="10410177" y="4341048"/>
            <a:ext cx="1142401" cy="1011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('3', '5', '6'), ('3', '5', '9'), (Linked List() - 0')</a:t>
            </a:r>
            <a:endParaRPr lang="zh-TW" altLang="en-US" sz="1000" dirty="0"/>
          </a:p>
        </p:txBody>
      </p:sp>
      <p:cxnSp>
        <p:nvCxnSpPr>
          <p:cNvPr id="100" name="直線單箭頭接點 93">
            <a:extLst>
              <a:ext uri="{FF2B5EF4-FFF2-40B4-BE49-F238E27FC236}">
                <a16:creationId xmlns:a16="http://schemas.microsoft.com/office/drawing/2014/main" id="{34AF7E5C-332A-6044-90B0-7A3C385B78B9}"/>
              </a:ext>
            </a:extLst>
          </p:cNvPr>
          <p:cNvCxnSpPr>
            <a:cxnSpLocks/>
            <a:stCxn id="96" idx="1"/>
            <a:endCxn id="97" idx="0"/>
          </p:cNvCxnSpPr>
          <p:nvPr/>
        </p:nvCxnSpPr>
        <p:spPr>
          <a:xfrm flipH="1">
            <a:off x="8701942" y="4259031"/>
            <a:ext cx="1003121" cy="1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95">
            <a:extLst>
              <a:ext uri="{FF2B5EF4-FFF2-40B4-BE49-F238E27FC236}">
                <a16:creationId xmlns:a16="http://schemas.microsoft.com/office/drawing/2014/main" id="{1CB467FB-C8A7-F843-988E-60AB37CDEDA5}"/>
              </a:ext>
            </a:extLst>
          </p:cNvPr>
          <p:cNvCxnSpPr>
            <a:cxnSpLocks/>
            <a:stCxn id="96" idx="3"/>
            <a:endCxn id="99" idx="0"/>
          </p:cNvCxnSpPr>
          <p:nvPr/>
        </p:nvCxnSpPr>
        <p:spPr>
          <a:xfrm>
            <a:off x="10163880" y="4259031"/>
            <a:ext cx="817498" cy="8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93">
            <a:extLst>
              <a:ext uri="{FF2B5EF4-FFF2-40B4-BE49-F238E27FC236}">
                <a16:creationId xmlns:a16="http://schemas.microsoft.com/office/drawing/2014/main" id="{C52B1D11-2A4E-5E4E-BDB2-E9D9600DE56B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9754996" y="4324977"/>
            <a:ext cx="179476" cy="63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93">
            <a:extLst>
              <a:ext uri="{FF2B5EF4-FFF2-40B4-BE49-F238E27FC236}">
                <a16:creationId xmlns:a16="http://schemas.microsoft.com/office/drawing/2014/main" id="{20D46D5C-CCDF-464E-BF4E-B78857FA962F}"/>
              </a:ext>
            </a:extLst>
          </p:cNvPr>
          <p:cNvCxnSpPr>
            <a:cxnSpLocks/>
            <a:stCxn id="10" idx="2"/>
            <a:endCxn id="96" idx="0"/>
          </p:cNvCxnSpPr>
          <p:nvPr/>
        </p:nvCxnSpPr>
        <p:spPr>
          <a:xfrm>
            <a:off x="8139412" y="1243079"/>
            <a:ext cx="1795060" cy="29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>
            <a:extLst>
              <a:ext uri="{FF2B5EF4-FFF2-40B4-BE49-F238E27FC236}">
                <a16:creationId xmlns:a16="http://schemas.microsoft.com/office/drawing/2014/main" id="{65B7F8FB-C544-2A4F-942B-AE53AAFA2488}"/>
              </a:ext>
            </a:extLst>
          </p:cNvPr>
          <p:cNvSpPr/>
          <p:nvPr/>
        </p:nvSpPr>
        <p:spPr>
          <a:xfrm>
            <a:off x="9288095" y="1908735"/>
            <a:ext cx="1131676" cy="94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('3', '6', '8')</a:t>
            </a:r>
            <a:endParaRPr lang="zh-TW" altLang="en-US" sz="1000" dirty="0"/>
          </a:p>
        </p:txBody>
      </p:sp>
      <p:cxnSp>
        <p:nvCxnSpPr>
          <p:cNvPr id="108" name="直線單箭頭接點 93">
            <a:extLst>
              <a:ext uri="{FF2B5EF4-FFF2-40B4-BE49-F238E27FC236}">
                <a16:creationId xmlns:a16="http://schemas.microsoft.com/office/drawing/2014/main" id="{55874FBC-2FC4-1F4E-A4DB-0C4CCB5F3F9F}"/>
              </a:ext>
            </a:extLst>
          </p:cNvPr>
          <p:cNvCxnSpPr>
            <a:cxnSpLocks/>
            <a:stCxn id="10" idx="3"/>
            <a:endCxn id="107" idx="0"/>
          </p:cNvCxnSpPr>
          <p:nvPr/>
        </p:nvCxnSpPr>
        <p:spPr>
          <a:xfrm>
            <a:off x="8368820" y="1177133"/>
            <a:ext cx="1485113" cy="73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92B39B16-E889-7B40-846D-5D0C5C98DBD8}"/>
              </a:ext>
            </a:extLst>
          </p:cNvPr>
          <p:cNvSpPr txBox="1"/>
          <p:nvPr/>
        </p:nvSpPr>
        <p:spPr>
          <a:xfrm>
            <a:off x="1763988" y="1786198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4, 6),</a:t>
            </a:r>
          </a:p>
          <a:p>
            <a:r>
              <a:rPr lang="en-US" altLang="zh-TW" sz="1000" dirty="0"/>
              <a:t>(1, 4, 7),</a:t>
            </a:r>
          </a:p>
          <a:p>
            <a:r>
              <a:rPr lang="en-US" altLang="zh-TW" sz="1000" dirty="0"/>
              <a:t>(1, 4, 8) 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18A8C0C3-35A1-DE44-ACAA-D281449C30D3}"/>
              </a:ext>
            </a:extLst>
          </p:cNvPr>
          <p:cNvSpPr txBox="1"/>
          <p:nvPr/>
        </p:nvSpPr>
        <p:spPr>
          <a:xfrm>
            <a:off x="1865783" y="366009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2, 7}</a:t>
            </a:r>
          </a:p>
          <a:p>
            <a:r>
              <a:rPr lang="en-US" altLang="zh-TW" sz="1000" dirty="0"/>
              <a:t>(1, 2, 4}</a:t>
            </a:r>
            <a:endParaRPr lang="zh-TW" altLang="en-US" sz="1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E5CA517-6788-0E4B-9910-26E5D531782C}"/>
              </a:ext>
            </a:extLst>
          </p:cNvPr>
          <p:cNvSpPr txBox="1"/>
          <p:nvPr/>
        </p:nvSpPr>
        <p:spPr>
          <a:xfrm>
            <a:off x="2247256" y="453472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(1, 2, 8) 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44D430DB-1E3A-6142-8195-2E721E600A3A}"/>
              </a:ext>
            </a:extLst>
          </p:cNvPr>
          <p:cNvSpPr txBox="1"/>
          <p:nvPr/>
        </p:nvSpPr>
        <p:spPr>
          <a:xfrm>
            <a:off x="2795344" y="406288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(1, 2, 6) 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72D94947-B221-D344-A1EA-7486E9812A59}"/>
              </a:ext>
            </a:extLst>
          </p:cNvPr>
          <p:cNvSpPr txBox="1"/>
          <p:nvPr/>
        </p:nvSpPr>
        <p:spPr>
          <a:xfrm>
            <a:off x="3413881" y="247887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(1,6,7),</a:t>
            </a:r>
          </a:p>
          <a:p>
            <a:r>
              <a:rPr lang="en-US" altLang="zh-TW" sz="1000" dirty="0"/>
              <a:t>(1, 6, 8}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3299B515-72A7-004E-9423-CF02CC810810}"/>
              </a:ext>
            </a:extLst>
          </p:cNvPr>
          <p:cNvSpPr txBox="1"/>
          <p:nvPr/>
        </p:nvSpPr>
        <p:spPr>
          <a:xfrm>
            <a:off x="4742629" y="88566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(2, 4, 7}</a:t>
            </a:r>
          </a:p>
          <a:p>
            <a:r>
              <a:rPr lang="en-US" altLang="zh-TW" sz="1000" dirty="0"/>
              <a:t>(2, 4, 8}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4BD17CA-B635-3147-8F1D-548FFFB61C16}"/>
              </a:ext>
            </a:extLst>
          </p:cNvPr>
          <p:cNvSpPr txBox="1"/>
          <p:nvPr/>
        </p:nvSpPr>
        <p:spPr>
          <a:xfrm>
            <a:off x="6975975" y="96660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(2, 6, 7}</a:t>
            </a:r>
          </a:p>
          <a:p>
            <a:r>
              <a:rPr lang="en-US" altLang="zh-TW" sz="1000" dirty="0"/>
              <a:t>(2, 6, 8}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4179C516-7F99-AC47-A93C-CBE64C5E00B5}"/>
              </a:ext>
            </a:extLst>
          </p:cNvPr>
          <p:cNvSpPr txBox="1"/>
          <p:nvPr/>
        </p:nvSpPr>
        <p:spPr>
          <a:xfrm>
            <a:off x="7452488" y="301265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(6,7,8)</a:t>
            </a:r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A245DB67-EFB2-5C4A-9AB5-610AF8CC7AED}"/>
              </a:ext>
            </a:extLst>
          </p:cNvPr>
          <p:cNvSpPr/>
          <p:nvPr/>
        </p:nvSpPr>
        <p:spPr>
          <a:xfrm>
            <a:off x="661045" y="4115630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1D7168D9-19BF-FC4B-9421-DA49AF797671}"/>
              </a:ext>
            </a:extLst>
          </p:cNvPr>
          <p:cNvSpPr/>
          <p:nvPr/>
        </p:nvSpPr>
        <p:spPr>
          <a:xfrm>
            <a:off x="1800194" y="4714764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F4704B0-54D9-9C4F-B92C-3B9918B07DF4}"/>
              </a:ext>
            </a:extLst>
          </p:cNvPr>
          <p:cNvSpPr/>
          <p:nvPr/>
        </p:nvSpPr>
        <p:spPr>
          <a:xfrm>
            <a:off x="3577869" y="2829992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623DC24D-0962-7B4A-9BF4-96D7D859B6B6}"/>
              </a:ext>
            </a:extLst>
          </p:cNvPr>
          <p:cNvSpPr/>
          <p:nvPr/>
        </p:nvSpPr>
        <p:spPr>
          <a:xfrm>
            <a:off x="4293738" y="1262248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B985144F-BEF9-B040-95C6-E8BB2518E6E9}"/>
              </a:ext>
            </a:extLst>
          </p:cNvPr>
          <p:cNvSpPr/>
          <p:nvPr/>
        </p:nvSpPr>
        <p:spPr>
          <a:xfrm>
            <a:off x="6581451" y="1337095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45F3391D-35C8-C34E-BBAA-0B6D95B6ECFC}"/>
              </a:ext>
            </a:extLst>
          </p:cNvPr>
          <p:cNvSpPr/>
          <p:nvPr/>
        </p:nvSpPr>
        <p:spPr>
          <a:xfrm>
            <a:off x="6993707" y="3188327"/>
            <a:ext cx="1187854" cy="125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單箭頭接點 93">
            <a:extLst>
              <a:ext uri="{FF2B5EF4-FFF2-40B4-BE49-F238E27FC236}">
                <a16:creationId xmlns:a16="http://schemas.microsoft.com/office/drawing/2014/main" id="{974F1781-02F9-8C46-A81F-4E8328598297}"/>
              </a:ext>
            </a:extLst>
          </p:cNvPr>
          <p:cNvCxnSpPr>
            <a:cxnSpLocks/>
            <a:stCxn id="31" idx="4"/>
            <a:endCxn id="141" idx="0"/>
          </p:cNvCxnSpPr>
          <p:nvPr/>
        </p:nvCxnSpPr>
        <p:spPr>
          <a:xfrm>
            <a:off x="3633568" y="5214315"/>
            <a:ext cx="38872" cy="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29F221F0-F486-BC41-874F-7D1499C64518}"/>
              </a:ext>
            </a:extLst>
          </p:cNvPr>
          <p:cNvSpPr/>
          <p:nvPr/>
        </p:nvSpPr>
        <p:spPr>
          <a:xfrm>
            <a:off x="2997804" y="5307008"/>
            <a:ext cx="1349272" cy="515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1’</a:t>
            </a:r>
          </a:p>
          <a:p>
            <a:pPr algn="ctr"/>
            <a:r>
              <a:rPr lang="en-US" altLang="zh-HK" sz="1000" dirty="0"/>
              <a:t>('1', '2', '6’)</a:t>
            </a:r>
          </a:p>
          <a:p>
            <a:pPr algn="ctr"/>
            <a:r>
              <a:rPr lang="en-US" altLang="zh-HK" sz="1000" dirty="0"/>
              <a:t>-&gt;{('1', '8', '9')</a:t>
            </a:r>
            <a:endParaRPr kumimoji="1" lang="zh-HK" altLang="en-US" sz="1000" dirty="0"/>
          </a:p>
        </p:txBody>
      </p:sp>
      <p:cxnSp>
        <p:nvCxnSpPr>
          <p:cNvPr id="143" name="直線單箭頭接點 93">
            <a:extLst>
              <a:ext uri="{FF2B5EF4-FFF2-40B4-BE49-F238E27FC236}">
                <a16:creationId xmlns:a16="http://schemas.microsoft.com/office/drawing/2014/main" id="{F45E6C25-C1B6-2B4D-9338-7E76610A5D8D}"/>
              </a:ext>
            </a:extLst>
          </p:cNvPr>
          <p:cNvCxnSpPr>
            <a:cxnSpLocks/>
            <a:stCxn id="99" idx="4"/>
            <a:endCxn id="144" idx="0"/>
          </p:cNvCxnSpPr>
          <p:nvPr/>
        </p:nvCxnSpPr>
        <p:spPr>
          <a:xfrm>
            <a:off x="10981378" y="5352912"/>
            <a:ext cx="41876" cy="3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圓角矩形 143">
            <a:extLst>
              <a:ext uri="{FF2B5EF4-FFF2-40B4-BE49-F238E27FC236}">
                <a16:creationId xmlns:a16="http://schemas.microsoft.com/office/drawing/2014/main" id="{9A7ABADD-E0F8-654A-9DF4-FEAC7A87BC13}"/>
              </a:ext>
            </a:extLst>
          </p:cNvPr>
          <p:cNvSpPr/>
          <p:nvPr/>
        </p:nvSpPr>
        <p:spPr>
          <a:xfrm>
            <a:off x="10348618" y="5692800"/>
            <a:ext cx="1349272" cy="515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000" dirty="0"/>
              <a:t>0’: </a:t>
            </a:r>
          </a:p>
          <a:p>
            <a:pPr algn="ctr"/>
            <a:r>
              <a:rPr lang="en-US" altLang="zh-HK" sz="1000" dirty="0"/>
              <a:t>('3', '8', '9’</a:t>
            </a:r>
          </a:p>
          <a:p>
            <a:pPr algn="ctr"/>
            <a:r>
              <a:rPr lang="en-US" altLang="zh-HK" sz="1000" dirty="0"/>
              <a:t>)-&gt;{('6', '8', '9')</a:t>
            </a:r>
            <a:endParaRPr kumimoji="1" lang="zh-HK" altLang="en-US" sz="1000" dirty="0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6E78594C-646F-E24C-8033-3805C5829CAA}"/>
              </a:ext>
            </a:extLst>
          </p:cNvPr>
          <p:cNvSpPr/>
          <p:nvPr/>
        </p:nvSpPr>
        <p:spPr>
          <a:xfrm>
            <a:off x="3026559" y="4043803"/>
            <a:ext cx="1187854" cy="1771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C2BE6418-2873-C741-83CA-0C0D75ED20A9}"/>
              </a:ext>
            </a:extLst>
          </p:cNvPr>
          <p:cNvSpPr/>
          <p:nvPr/>
        </p:nvSpPr>
        <p:spPr>
          <a:xfrm>
            <a:off x="1622458" y="2419409"/>
            <a:ext cx="1243759" cy="1155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AA2CE55D-9CD0-F649-B02B-97463D195230}"/>
              </a:ext>
            </a:extLst>
          </p:cNvPr>
          <p:cNvSpPr txBox="1"/>
          <p:nvPr/>
        </p:nvSpPr>
        <p:spPr>
          <a:xfrm>
            <a:off x="223365" y="310485"/>
            <a:ext cx="26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Compare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{1, 2, 4, 6, 7, 8} </a:t>
            </a:r>
            <a:endParaRPr lang="zh-TW" altLang="en-US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0B564BAD-34F5-774F-AE56-4750F11E578B}"/>
              </a:ext>
            </a:extLst>
          </p:cNvPr>
          <p:cNvSpPr txBox="1"/>
          <p:nvPr/>
        </p:nvSpPr>
        <p:spPr>
          <a:xfrm>
            <a:off x="219154" y="815582"/>
            <a:ext cx="19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 comparison = 20</a:t>
            </a:r>
          </a:p>
        </p:txBody>
      </p:sp>
      <p:cxnSp>
        <p:nvCxnSpPr>
          <p:cNvPr id="103" name="直線單箭頭接點 93">
            <a:extLst>
              <a:ext uri="{FF2B5EF4-FFF2-40B4-BE49-F238E27FC236}">
                <a16:creationId xmlns:a16="http://schemas.microsoft.com/office/drawing/2014/main" id="{FE4B8BED-4C84-4721-AFE6-9CEE0DED777F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895088" y="1818125"/>
            <a:ext cx="200783" cy="11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9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801</Words>
  <Application>Microsoft Office PowerPoint</Application>
  <PresentationFormat>寬螢幕</PresentationFormat>
  <Paragraphs>92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 Ting Jeff Lam (CURI)</dc:creator>
  <cp:lastModifiedBy>Chun Ting Jeff Lam (CURI)</cp:lastModifiedBy>
  <cp:revision>15</cp:revision>
  <dcterms:created xsi:type="dcterms:W3CDTF">2021-09-11T15:16:40Z</dcterms:created>
  <dcterms:modified xsi:type="dcterms:W3CDTF">2021-09-20T02:18:28Z</dcterms:modified>
</cp:coreProperties>
</file>