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FF99FF"/>
    <a:srgbClr val="FFCCFF"/>
    <a:srgbClr val="006666"/>
    <a:srgbClr val="FF6600"/>
    <a:srgbClr val="FF3300"/>
    <a:srgbClr val="3366F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3CADC-34A4-434A-BB33-982EA6455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95C4D0-C2D9-43A4-B644-B6404858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C858C-DCA0-4B00-B7E3-45162758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B633A-FEB7-4687-88D0-DBDDD4CC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9CC70-134B-4227-A875-288FFABD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54D8E-75A1-41E7-8F0E-079C9ED1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CD1BD-3E93-42E9-A520-EB93452B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F3F75-E6AD-4B74-A403-900BE993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12183-40E1-4DC6-9D2E-FCDCE11A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E32A2-3174-46D9-846C-A05B15A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4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2D2C38-9FB2-4550-A46C-12E0351CB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D90FA1-55E2-4A6D-A826-C8B57984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E24BE-E4F0-48A9-8691-D0689E51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8C84-0029-4D20-A2FD-9C875A37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AB4667-4CEC-4F8F-A23B-901DC517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0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EADED-3269-4C5D-97F2-75155251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0268E6-1FE3-4F0E-AEF4-57BC5F53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29B4C-470E-4C60-85C5-D0D44C88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7564A-72E8-40B4-B22C-D4DD42BE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5B0A-7CDE-4B97-9F08-7584B916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9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31642-4707-4127-B8E4-7DE88066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018C27-E5ED-4797-909E-A85299DD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FC6A0-CF2B-428F-AEF0-13979535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8703C-403E-4560-B49B-5AA1CC51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5AAC30-5C41-4F00-AAF0-09BCEB8D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ED9A6-9D8C-4542-83E1-BA16E130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F701A-593C-45C2-B88C-08C0C1774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857799-149A-424F-9956-76EC3EED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E306F-68AF-4542-9D64-95E1816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1A4BD7-A252-467D-A4FE-3165147A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1C7273-670B-4BE4-A640-957B584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83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31DB3-623F-41E4-B327-6C9D2AA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1BF12-C949-4407-A0E0-BB67C3FF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03163D-EB0B-41BE-88CD-015CFE45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5FCAEC-9FEF-4BA8-A263-3A0943AD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D47820-F223-4C38-80A9-9A18C6D6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E9B2B1-959B-423E-B3CC-97DA8DA5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395A53-DA52-4477-8212-ADCAB11E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10F854-702D-425E-8547-5FD89F4C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4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BBBF-A733-4DAC-87EB-F4242D4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D7979F-5713-45F0-B8DE-C986476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BA6C38-42EA-4E25-9C89-C3E4A15E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1F7CA3-857F-4911-955C-A99ADB80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59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F61ADD-01EF-4FC0-828E-AA9DC462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E18057-16AF-4390-98E5-9B6C4515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ED8F0C-E1E1-4F3C-B4B6-AE9DFA6A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3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99F29-54C4-45F9-AB08-94AF04E1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210EC-FDDC-469E-A237-7194DBFC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8C2310-5D35-41D3-9AB2-CE0F9B3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1E742-2875-44EE-93F7-B4A7C37E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46D701-2A7C-469A-9B6F-05B273BA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7B4E5-51E9-4B4A-984F-36D797BF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4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72662-9823-4F51-BF53-61D1FD03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818286-63E8-4C8B-BC17-0F10315CC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9A1893-B98F-4A1D-B389-D25F65BE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0B56A-F9F5-44B2-8F0D-D23286D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D1E651-2D1F-48A3-AAA7-B285F2E4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C5C572-263D-4E58-AC53-57EA302B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87C8D7-A0E1-49F0-8D8F-2FF63250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C2CE36-5C55-4505-A8D4-89C94523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03435-F027-41DB-8C74-3E447C4E4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AAA7-D217-43E7-AFBF-9E0F33F96BE4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927EB-1541-4021-A15A-D96FA43E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4AF6D-19F3-42F0-9DF5-CCD412721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E767-D1F2-4025-A4A5-C43EA713D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6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FD2A6F-91CA-44BA-9916-6C889EE47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3381"/>
              </p:ext>
            </p:extLst>
          </p:nvPr>
        </p:nvGraphicFramePr>
        <p:xfrm>
          <a:off x="2500093" y="577444"/>
          <a:ext cx="8568000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419701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8731636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81003514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6651353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5968105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1528664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834514118"/>
                    </a:ext>
                  </a:extLst>
                </a:gridCol>
              </a:tblGrid>
              <a:tr h="720000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</a:rPr>
                        <a:t>白米吳福宮管理委員會 第九屆委員芳名錄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3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59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</a:rPr>
                        <a:t>主任委員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陳天時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B0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B0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年度頭家芳名錄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4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794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副主任委員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陳清江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陳惶鎮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陳博文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陳榮事</a:t>
                      </a:r>
                      <a:endParaRPr lang="en-US" altLang="zh-TW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陳銀濟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陳戊己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001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委員兼財務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陳戊己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委員兼總務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陳漢程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陳明文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陳進景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陳致源</a:t>
                      </a:r>
                      <a:endParaRPr lang="en-US" altLang="zh-TW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3617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委員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陳惶圖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陳錫樺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陳忠政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顧問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608967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郭永昌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6666"/>
                          </a:solidFill>
                          <a:latin typeface="細明體_HKSCS-ExtB" panose="02020500000000000000" pitchFamily="18" charset="-120"/>
                          <a:ea typeface="細明體_HKSCS-ExtB" panose="02020500000000000000" pitchFamily="18" charset="-120"/>
                          <a:cs typeface="+mn-cs"/>
                        </a:rPr>
                        <a:t>陳明文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600" b="1" kern="1200" dirty="0">
                        <a:solidFill>
                          <a:srgbClr val="006666"/>
                        </a:solidFill>
                        <a:latin typeface="細明體_HKSCS-ExtB" panose="02020500000000000000" pitchFamily="18" charset="-120"/>
                        <a:ea typeface="細明體_HKSCS-ExtB" panose="02020500000000000000" pitchFamily="18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陳銀濟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陳城崎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4669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榮譽</a:t>
                      </a:r>
                      <a:endParaRPr lang="en-US" altLang="zh-TW" sz="1600" b="1" dirty="0">
                        <a:solidFill>
                          <a:srgbClr val="00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主任委員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6666"/>
                          </a:solidFill>
                        </a:rPr>
                        <a:t>陳友鄰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57625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0951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4C5C53-7158-4685-ABB2-90F123CD0A12}"/>
              </a:ext>
            </a:extLst>
          </p:cNvPr>
          <p:cNvSpPr txBox="1"/>
          <p:nvPr/>
        </p:nvSpPr>
        <p:spPr>
          <a:xfrm>
            <a:off x="332524" y="577444"/>
            <a:ext cx="1753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</a:t>
            </a:r>
            <a:r>
              <a:rPr lang="zh-TW" altLang="en-US" dirty="0"/>
              <a:t>*</a:t>
            </a:r>
            <a:r>
              <a:rPr lang="en-US" altLang="zh-TW" dirty="0"/>
              <a:t>80cm</a:t>
            </a:r>
          </a:p>
          <a:p>
            <a:endParaRPr lang="en-US" altLang="zh-TW" dirty="0"/>
          </a:p>
          <a:p>
            <a:r>
              <a:rPr lang="zh-TW" altLang="en-US" dirty="0"/>
              <a:t>每格 </a:t>
            </a:r>
            <a:r>
              <a:rPr lang="en-US" altLang="zh-TW" dirty="0"/>
              <a:t>17</a:t>
            </a:r>
            <a:r>
              <a:rPr lang="zh-TW" altLang="en-US" dirty="0"/>
              <a:t>*</a:t>
            </a:r>
            <a:r>
              <a:rPr lang="en-US" altLang="zh-TW" dirty="0"/>
              <a:t>8cm</a:t>
            </a:r>
          </a:p>
          <a:p>
            <a:r>
              <a:rPr lang="zh-TW" altLang="en-US" dirty="0"/>
              <a:t>名牌 </a:t>
            </a:r>
            <a:r>
              <a:rPr lang="en-US" altLang="zh-TW" dirty="0"/>
              <a:t>13</a:t>
            </a:r>
            <a:r>
              <a:rPr lang="zh-TW" altLang="en-US" dirty="0"/>
              <a:t>*</a:t>
            </a:r>
            <a:r>
              <a:rPr lang="en-US" altLang="zh-TW" dirty="0"/>
              <a:t>5cm</a:t>
            </a:r>
          </a:p>
          <a:p>
            <a:endParaRPr lang="en-US" altLang="zh-TW" dirty="0"/>
          </a:p>
          <a:p>
            <a:r>
              <a:rPr lang="zh-TW" altLang="en-US" dirty="0"/>
              <a:t>軟木板</a:t>
            </a:r>
            <a:r>
              <a:rPr lang="en-US" altLang="zh-TW" dirty="0"/>
              <a:t>(</a:t>
            </a:r>
            <a:r>
              <a:rPr lang="zh-TW" altLang="en-US" dirty="0"/>
              <a:t>公佈欄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110</a:t>
            </a:r>
            <a:r>
              <a:rPr lang="zh-TW" altLang="en-US" dirty="0"/>
              <a:t>*</a:t>
            </a:r>
            <a:r>
              <a:rPr lang="en-US" altLang="zh-TW" dirty="0"/>
              <a:t>80cm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全開紙張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行事曆</a:t>
            </a:r>
            <a:r>
              <a:rPr lang="en-US" altLang="zh-TW" dirty="0"/>
              <a:t>(</a:t>
            </a:r>
            <a:r>
              <a:rPr lang="zh-TW" altLang="en-US" dirty="0"/>
              <a:t>白板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3x6</a:t>
            </a:r>
          </a:p>
          <a:p>
            <a:r>
              <a:rPr lang="zh-TW" altLang="en-US" dirty="0"/>
              <a:t>附白板筆 三色 板擦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8897E-12D0-44A6-8FC7-98AD2C3B4550}"/>
              </a:ext>
            </a:extLst>
          </p:cNvPr>
          <p:cNvSpPr/>
          <p:nvPr/>
        </p:nvSpPr>
        <p:spPr>
          <a:xfrm>
            <a:off x="5081933" y="1408313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陳天時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237BEF-8E11-4A44-9A2F-6A9BB6EE98A0}"/>
              </a:ext>
            </a:extLst>
          </p:cNvPr>
          <p:cNvSpPr/>
          <p:nvPr/>
        </p:nvSpPr>
        <p:spPr>
          <a:xfrm>
            <a:off x="3863300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陳清江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86ECF-6730-440B-8E0A-33F8CF1A624B}"/>
              </a:ext>
            </a:extLst>
          </p:cNvPr>
          <p:cNvSpPr/>
          <p:nvPr/>
        </p:nvSpPr>
        <p:spPr>
          <a:xfrm>
            <a:off x="6319515" y="2555360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陳漢程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A3B19F-00B7-417A-B3C7-1E687F9F49DE}"/>
              </a:ext>
            </a:extLst>
          </p:cNvPr>
          <p:cNvSpPr/>
          <p:nvPr/>
        </p:nvSpPr>
        <p:spPr>
          <a:xfrm>
            <a:off x="6319515" y="3158407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陳忠政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A3AAA3-15BC-4EAB-97F3-4EA8D6212EF0}"/>
              </a:ext>
            </a:extLst>
          </p:cNvPr>
          <p:cNvSpPr/>
          <p:nvPr/>
        </p:nvSpPr>
        <p:spPr>
          <a:xfrm>
            <a:off x="5081933" y="3158407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陳錫樺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D301C8-8E41-4C8A-BBC8-CF8CF47A5016}"/>
              </a:ext>
            </a:extLst>
          </p:cNvPr>
          <p:cNvSpPr/>
          <p:nvPr/>
        </p:nvSpPr>
        <p:spPr>
          <a:xfrm>
            <a:off x="5081933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陳惶鎮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E15ACD-A97D-4030-8972-FDF9E4210A20}"/>
              </a:ext>
            </a:extLst>
          </p:cNvPr>
          <p:cNvSpPr/>
          <p:nvPr/>
        </p:nvSpPr>
        <p:spPr>
          <a:xfrm>
            <a:off x="6319515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陳博文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7DB9D6-AAA7-44A8-932D-3E63947D6FA8}"/>
              </a:ext>
            </a:extLst>
          </p:cNvPr>
          <p:cNvSpPr/>
          <p:nvPr/>
        </p:nvSpPr>
        <p:spPr>
          <a:xfrm>
            <a:off x="8755907" y="2555360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dirty="0">
                <a:solidFill>
                  <a:srgbClr val="FF0000"/>
                </a:solidFill>
              </a:rPr>
              <a:t>陳志源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213AB4-4E93-4524-9D4D-8612EDC8D580}"/>
              </a:ext>
            </a:extLst>
          </p:cNvPr>
          <p:cNvSpPr/>
          <p:nvPr/>
        </p:nvSpPr>
        <p:spPr>
          <a:xfrm>
            <a:off x="9985092" y="2555360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dirty="0">
                <a:solidFill>
                  <a:srgbClr val="FF0000"/>
                </a:solidFill>
              </a:rPr>
              <a:t>陳進景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B09DE2-512B-41C5-9800-A8E132178C16}"/>
              </a:ext>
            </a:extLst>
          </p:cNvPr>
          <p:cNvSpPr/>
          <p:nvPr/>
        </p:nvSpPr>
        <p:spPr>
          <a:xfrm>
            <a:off x="7539422" y="2555360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陳明文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9E8E03-0CA4-41AE-8F31-BB63CC0A15AE}"/>
              </a:ext>
            </a:extLst>
          </p:cNvPr>
          <p:cNvSpPr/>
          <p:nvPr/>
        </p:nvSpPr>
        <p:spPr>
          <a:xfrm>
            <a:off x="9985092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陳戊己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EB9914-C774-4951-8012-3093B1DB4F17}"/>
              </a:ext>
            </a:extLst>
          </p:cNvPr>
          <p:cNvSpPr/>
          <p:nvPr/>
        </p:nvSpPr>
        <p:spPr>
          <a:xfrm>
            <a:off x="8755907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陳銀濟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F27645-C560-4CA5-9145-9C64C2BD47B3}"/>
              </a:ext>
            </a:extLst>
          </p:cNvPr>
          <p:cNvSpPr/>
          <p:nvPr/>
        </p:nvSpPr>
        <p:spPr>
          <a:xfrm>
            <a:off x="7539422" y="1995892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陳榮事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0828812-585A-480F-9F14-634A7C9E0AB6}"/>
              </a:ext>
            </a:extLst>
          </p:cNvPr>
          <p:cNvSpPr/>
          <p:nvPr/>
        </p:nvSpPr>
        <p:spPr>
          <a:xfrm>
            <a:off x="3863300" y="2555360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陳戊己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5A826E-A3DE-40FF-A487-A7DC958F0BDE}"/>
              </a:ext>
            </a:extLst>
          </p:cNvPr>
          <p:cNvSpPr/>
          <p:nvPr/>
        </p:nvSpPr>
        <p:spPr>
          <a:xfrm>
            <a:off x="5081933" y="3719588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陳明文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35AF950-317D-4D65-B428-5494B0E6656C}"/>
              </a:ext>
            </a:extLst>
          </p:cNvPr>
          <p:cNvSpPr/>
          <p:nvPr/>
        </p:nvSpPr>
        <p:spPr>
          <a:xfrm>
            <a:off x="3863300" y="3158407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陳惶圖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E7AD941-4E72-439A-9ED6-66B91A5E4DD2}"/>
              </a:ext>
            </a:extLst>
          </p:cNvPr>
          <p:cNvSpPr/>
          <p:nvPr/>
        </p:nvSpPr>
        <p:spPr>
          <a:xfrm>
            <a:off x="3863300" y="3719588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細明體_HKSCS-ExtB" panose="02020500000000000000" pitchFamily="18" charset="-120"/>
                <a:ea typeface="細明體_HKSCS-ExtB" panose="02020500000000000000" pitchFamily="18" charset="-120"/>
                <a:cs typeface="+mn-cs"/>
              </a:rPr>
              <a:t>郭永昌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D3B1918-EADE-44EA-ABA1-733D00861A7D}"/>
              </a:ext>
            </a:extLst>
          </p:cNvPr>
          <p:cNvSpPr/>
          <p:nvPr/>
        </p:nvSpPr>
        <p:spPr>
          <a:xfrm>
            <a:off x="3863300" y="4292453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dirty="0">
                <a:solidFill>
                  <a:srgbClr val="FF0000"/>
                </a:solidFill>
              </a:rPr>
              <a:t>陳友鄰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39B01F-C15B-43AD-9337-554499B4948D}"/>
              </a:ext>
            </a:extLst>
          </p:cNvPr>
          <p:cNvSpPr/>
          <p:nvPr/>
        </p:nvSpPr>
        <p:spPr>
          <a:xfrm>
            <a:off x="7539422" y="3719588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dirty="0">
                <a:solidFill>
                  <a:srgbClr val="FF0000"/>
                </a:solidFill>
              </a:rPr>
              <a:t>陳銀濟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DAB631-7965-4074-B57A-B8118AEEE735}"/>
              </a:ext>
            </a:extLst>
          </p:cNvPr>
          <p:cNvSpPr/>
          <p:nvPr/>
        </p:nvSpPr>
        <p:spPr>
          <a:xfrm>
            <a:off x="8755907" y="3719588"/>
            <a:ext cx="9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FF0000"/>
                </a:solidFill>
              </a:rPr>
              <a:t>陳城崎</a:t>
            </a:r>
          </a:p>
        </p:txBody>
      </p:sp>
    </p:spTree>
    <p:extLst>
      <p:ext uri="{BB962C8B-B14F-4D97-AF65-F5344CB8AC3E}">
        <p14:creationId xmlns:p14="http://schemas.microsoft.com/office/powerpoint/2010/main" val="26154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FA5CE95-D8BD-448D-9769-78228B8B9C96}"/>
              </a:ext>
            </a:extLst>
          </p:cNvPr>
          <p:cNvSpPr/>
          <p:nvPr/>
        </p:nvSpPr>
        <p:spPr>
          <a:xfrm>
            <a:off x="5024072" y="2193635"/>
            <a:ext cx="604941" cy="15517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6AB14-1DD2-4137-B399-7CEF041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62F6674-F2E4-4BD6-891C-6FBCF9B1A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52" y="521574"/>
            <a:ext cx="4097697" cy="6146544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E4D07A-8FB9-439F-AD89-FAFBE888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6" y="2193635"/>
            <a:ext cx="4421776" cy="15517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21675BF-A476-4ABB-86D6-DECDD685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86" y="2857499"/>
            <a:ext cx="629642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1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220</Words>
  <Application>Microsoft Office PowerPoint</Application>
  <PresentationFormat>寬螢幕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細明體_HKSCS-ExtB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權安 張</dc:creator>
  <cp:lastModifiedBy>權安 張</cp:lastModifiedBy>
  <cp:revision>32</cp:revision>
  <dcterms:created xsi:type="dcterms:W3CDTF">2020-11-05T06:50:13Z</dcterms:created>
  <dcterms:modified xsi:type="dcterms:W3CDTF">2020-12-14T00:16:46Z</dcterms:modified>
</cp:coreProperties>
</file>