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350" r:id="rId2"/>
    <p:sldId id="354" r:id="rId3"/>
    <p:sldId id="355" r:id="rId4"/>
    <p:sldId id="356" r:id="rId5"/>
    <p:sldId id="357" r:id="rId6"/>
    <p:sldId id="256" r:id="rId7"/>
    <p:sldId id="257" r:id="rId8"/>
    <p:sldId id="258" r:id="rId9"/>
    <p:sldId id="263" r:id="rId10"/>
    <p:sldId id="259" r:id="rId11"/>
    <p:sldId id="260" r:id="rId12"/>
    <p:sldId id="261" r:id="rId13"/>
    <p:sldId id="359" r:id="rId14"/>
    <p:sldId id="360" r:id="rId15"/>
    <p:sldId id="361" r:id="rId16"/>
    <p:sldId id="362" r:id="rId17"/>
    <p:sldId id="363" r:id="rId18"/>
    <p:sldId id="364" r:id="rId19"/>
    <p:sldId id="365" r:id="rId20"/>
    <p:sldId id="366" r:id="rId21"/>
    <p:sldId id="368" r:id="rId22"/>
    <p:sldId id="369" r:id="rId23"/>
    <p:sldId id="370" r:id="rId24"/>
    <p:sldId id="371" r:id="rId25"/>
    <p:sldId id="3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4FC23-0F1E-415D-9AA3-51C696D5EFFE}" type="datetimeFigureOut">
              <a:rPr lang="fr-FR" smtClean="0"/>
              <a:t>21/03/2023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1C549-EDA9-46F1-8A61-36299F943EC1}" type="slidenum">
              <a:rPr lang="fr-FR" smtClean="0"/>
              <a:t>‹N°›</a:t>
            </a:fld>
            <a:endParaRPr lang="fr-FR"/>
          </a:p>
        </p:txBody>
      </p:sp>
    </p:spTree>
    <p:extLst>
      <p:ext uri="{BB962C8B-B14F-4D97-AF65-F5344CB8AC3E}">
        <p14:creationId xmlns:p14="http://schemas.microsoft.com/office/powerpoint/2010/main" val="466723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161351-45AB-40CD-AF62-AF3DF66873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74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30386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248158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959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44939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953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1569741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2622763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666848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38FEC7A-5B18-4B66-9EF5-0FC67C8D6310}"/>
              </a:ext>
            </a:extLst>
          </p:cNvPr>
          <p:cNvSpPr>
            <a:spLocks noGrp="1"/>
          </p:cNvSpPr>
          <p:nvPr>
            <p:ph type="ctrTitle"/>
          </p:nvPr>
        </p:nvSpPr>
        <p:spPr>
          <a:xfrm>
            <a:off x="1524000" y="3587906"/>
            <a:ext cx="9144000" cy="1752137"/>
          </a:xfrm>
          <a:prstGeom prst="rect">
            <a:avLst/>
          </a:prstGeom>
        </p:spPr>
        <p:txBody>
          <a:bodyPr anchor="b"/>
          <a:lstStyle>
            <a:lvl1pPr algn="ctr">
              <a:defRPr sz="6000"/>
            </a:lvl1pPr>
          </a:lstStyle>
          <a:p>
            <a:r>
              <a:rPr lang="fr-FR"/>
              <a:t>Modifiez le style du titre</a:t>
            </a:r>
            <a:endParaRPr lang="en-US" dirty="0"/>
          </a:p>
        </p:txBody>
      </p:sp>
      <p:sp>
        <p:nvSpPr>
          <p:cNvPr id="20" name="Subtitle 2">
            <a:extLst>
              <a:ext uri="{FF2B5EF4-FFF2-40B4-BE49-F238E27FC236}">
                <a16:creationId xmlns:a16="http://schemas.microsoft.com/office/drawing/2014/main" id="{B29E4FEF-DBF0-48D1-B1B7-AC8CEFB7F10D}"/>
              </a:ext>
            </a:extLst>
          </p:cNvPr>
          <p:cNvSpPr>
            <a:spLocks noGrp="1"/>
          </p:cNvSpPr>
          <p:nvPr>
            <p:ph type="subTitle" idx="1"/>
          </p:nvPr>
        </p:nvSpPr>
        <p:spPr>
          <a:xfrm>
            <a:off x="1524000" y="5432118"/>
            <a:ext cx="9144000" cy="677862"/>
          </a:xfrm>
          <a:prstGeom prst="rect">
            <a:avLst/>
          </a:prstGeom>
        </p:spPr>
        <p:txBody>
          <a:bodyPr/>
          <a:lstStyle>
            <a:lvl1pPr marL="0" indent="0" algn="ctr">
              <a:buNone/>
              <a:defRPr sz="2400">
                <a:solidFill>
                  <a:schemeClr val="tx1">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1" name="Date Placeholder 3">
            <a:extLst>
              <a:ext uri="{FF2B5EF4-FFF2-40B4-BE49-F238E27FC236}">
                <a16:creationId xmlns:a16="http://schemas.microsoft.com/office/drawing/2014/main" id="{9CD37997-F225-43D0-99F3-38A3F545A6B8}"/>
              </a:ext>
            </a:extLst>
          </p:cNvPr>
          <p:cNvSpPr>
            <a:spLocks noGrp="1"/>
          </p:cNvSpPr>
          <p:nvPr>
            <p:ph type="dt" sz="half" idx="10"/>
          </p:nvPr>
        </p:nvSpPr>
        <p:spPr>
          <a:xfrm>
            <a:off x="838200" y="6356351"/>
            <a:ext cx="2743200" cy="365125"/>
          </a:xfrm>
          <a:prstGeom prst="rect">
            <a:avLst/>
          </a:prstGeom>
        </p:spPr>
        <p:txBody>
          <a:bodyPr/>
          <a:lstStyle/>
          <a:p>
            <a:r>
              <a:rPr lang="en-US"/>
              <a:t>Date</a:t>
            </a:r>
          </a:p>
        </p:txBody>
      </p:sp>
      <p:sp>
        <p:nvSpPr>
          <p:cNvPr id="23" name="Footer Placeholder 4">
            <a:extLst>
              <a:ext uri="{FF2B5EF4-FFF2-40B4-BE49-F238E27FC236}">
                <a16:creationId xmlns:a16="http://schemas.microsoft.com/office/drawing/2014/main" id="{3591AFD2-6F19-4349-B6C5-EA75918EBA6F}"/>
              </a:ext>
            </a:extLst>
          </p:cNvPr>
          <p:cNvSpPr>
            <a:spLocks noGrp="1"/>
          </p:cNvSpPr>
          <p:nvPr>
            <p:ph type="ftr" sz="quarter" idx="11"/>
          </p:nvPr>
        </p:nvSpPr>
        <p:spPr>
          <a:xfrm>
            <a:off x="4038600" y="6356351"/>
            <a:ext cx="4114800" cy="365125"/>
          </a:xfrm>
          <a:prstGeom prst="rect">
            <a:avLst/>
          </a:prstGeom>
        </p:spPr>
        <p:txBody>
          <a:bodyPr/>
          <a:lstStyle/>
          <a:p>
            <a:r>
              <a:rPr lang="en-US"/>
              <a:t>Your Footer Here</a:t>
            </a:r>
          </a:p>
        </p:txBody>
      </p:sp>
      <p:sp>
        <p:nvSpPr>
          <p:cNvPr id="24" name="Slide Number Placeholder 5">
            <a:extLst>
              <a:ext uri="{FF2B5EF4-FFF2-40B4-BE49-F238E27FC236}">
                <a16:creationId xmlns:a16="http://schemas.microsoft.com/office/drawing/2014/main" id="{47EB3B26-5365-416B-8AE3-419320AA0831}"/>
              </a:ext>
            </a:extLst>
          </p:cNvPr>
          <p:cNvSpPr>
            <a:spLocks noGrp="1"/>
          </p:cNvSpPr>
          <p:nvPr>
            <p:ph type="sldNum" sz="quarter" idx="12"/>
          </p:nvPr>
        </p:nvSpPr>
        <p:spPr>
          <a:xfrm>
            <a:off x="8610600" y="6356351"/>
            <a:ext cx="2743200" cy="365125"/>
          </a:xfrm>
          <a:prstGeom prst="rect">
            <a:avLst/>
          </a:prstGeom>
        </p:spPr>
        <p:txBody>
          <a:bodyPr/>
          <a:lstStyle/>
          <a:p>
            <a:fld id="{E1D938BB-204F-405F-99D0-29E0C28153FC}" type="slidenum">
              <a:rPr lang="en-US" smtClean="0"/>
              <a:t>‹N°›</a:t>
            </a:fld>
            <a:endParaRPr lang="en-US"/>
          </a:p>
        </p:txBody>
      </p:sp>
      <p:sp>
        <p:nvSpPr>
          <p:cNvPr id="82" name="Freeform: Shape 81">
            <a:extLst>
              <a:ext uri="{FF2B5EF4-FFF2-40B4-BE49-F238E27FC236}">
                <a16:creationId xmlns:a16="http://schemas.microsoft.com/office/drawing/2014/main" id="{51929F6A-1B06-BC89-36FD-E586EF7B6175}"/>
              </a:ext>
            </a:extLst>
          </p:cNvPr>
          <p:cNvSpPr/>
          <p:nvPr/>
        </p:nvSpPr>
        <p:spPr>
          <a:xfrm>
            <a:off x="2" y="861034"/>
            <a:ext cx="12191999" cy="2293365"/>
          </a:xfrm>
          <a:custGeom>
            <a:avLst/>
            <a:gdLst>
              <a:gd name="connsiteX0" fmla="*/ 7951307 w 9143999"/>
              <a:gd name="connsiteY0" fmla="*/ 1764960 h 2293365"/>
              <a:gd name="connsiteX1" fmla="*/ 7947314 w 9143999"/>
              <a:gd name="connsiteY1" fmla="*/ 1765368 h 2293365"/>
              <a:gd name="connsiteX2" fmla="*/ 7944819 w 9143999"/>
              <a:gd name="connsiteY2" fmla="*/ 1765435 h 2293365"/>
              <a:gd name="connsiteX3" fmla="*/ 4336352 w 9143999"/>
              <a:gd name="connsiteY3" fmla="*/ 1702110 h 2293365"/>
              <a:gd name="connsiteX4" fmla="*/ 4260516 w 9143999"/>
              <a:gd name="connsiteY4" fmla="*/ 1747093 h 2293365"/>
              <a:gd name="connsiteX5" fmla="*/ 4291549 w 9143999"/>
              <a:gd name="connsiteY5" fmla="*/ 1768941 h 2293365"/>
              <a:gd name="connsiteX6" fmla="*/ 4333368 w 9143999"/>
              <a:gd name="connsiteY6" fmla="*/ 1798074 h 2293365"/>
              <a:gd name="connsiteX7" fmla="*/ 4366599 w 9143999"/>
              <a:gd name="connsiteY7" fmla="*/ 1774617 h 2293365"/>
              <a:gd name="connsiteX8" fmla="*/ 4408928 w 9143999"/>
              <a:gd name="connsiteY8" fmla="*/ 1744975 h 2293365"/>
              <a:gd name="connsiteX9" fmla="*/ 8914800 w 9143999"/>
              <a:gd name="connsiteY9" fmla="*/ 1700166 h 2293365"/>
              <a:gd name="connsiteX10" fmla="*/ 8840212 w 9143999"/>
              <a:gd name="connsiteY10" fmla="*/ 1744412 h 2293365"/>
              <a:gd name="connsiteX11" fmla="*/ 8873224 w 9143999"/>
              <a:gd name="connsiteY11" fmla="*/ 1767580 h 2293365"/>
              <a:gd name="connsiteX12" fmla="*/ 8917945 w 9143999"/>
              <a:gd name="connsiteY12" fmla="*/ 1798848 h 2293365"/>
              <a:gd name="connsiteX13" fmla="*/ 8948558 w 9143999"/>
              <a:gd name="connsiteY13" fmla="*/ 1777242 h 2293365"/>
              <a:gd name="connsiteX14" fmla="*/ 8992702 w 9143999"/>
              <a:gd name="connsiteY14" fmla="*/ 1746103 h 2293365"/>
              <a:gd name="connsiteX15" fmla="*/ 6552656 w 9143999"/>
              <a:gd name="connsiteY15" fmla="*/ 1696814 h 2293365"/>
              <a:gd name="connsiteX16" fmla="*/ 6365889 w 9143999"/>
              <a:gd name="connsiteY16" fmla="*/ 1807549 h 2293365"/>
              <a:gd name="connsiteX17" fmla="*/ 5708281 w 9143999"/>
              <a:gd name="connsiteY17" fmla="*/ 2088264 h 2293365"/>
              <a:gd name="connsiteX18" fmla="*/ 4560634 w 9143999"/>
              <a:gd name="connsiteY18" fmla="*/ 1834574 h 2293365"/>
              <a:gd name="connsiteX19" fmla="*/ 4412952 w 9143999"/>
              <a:gd name="connsiteY19" fmla="*/ 1747351 h 2293365"/>
              <a:gd name="connsiteX20" fmla="*/ 4368721 w 9143999"/>
              <a:gd name="connsiteY20" fmla="*/ 1778209 h 2293365"/>
              <a:gd name="connsiteX21" fmla="*/ 4336971 w 9143999"/>
              <a:gd name="connsiteY21" fmla="*/ 1800584 h 2293365"/>
              <a:gd name="connsiteX22" fmla="*/ 4563606 w 9143999"/>
              <a:gd name="connsiteY22" fmla="*/ 1958472 h 2293365"/>
              <a:gd name="connsiteX23" fmla="*/ 5707433 w 9143999"/>
              <a:gd name="connsiteY23" fmla="*/ 2259205 h 2293365"/>
              <a:gd name="connsiteX24" fmla="*/ 6579627 w 9143999"/>
              <a:gd name="connsiteY24" fmla="*/ 1775402 h 2293365"/>
              <a:gd name="connsiteX25" fmla="*/ 6622084 w 9143999"/>
              <a:gd name="connsiteY25" fmla="*/ 1745641 h 2293365"/>
              <a:gd name="connsiteX26" fmla="*/ 2037670 w 9143999"/>
              <a:gd name="connsiteY26" fmla="*/ 1657107 h 2293365"/>
              <a:gd name="connsiteX27" fmla="*/ 2002628 w 9143999"/>
              <a:gd name="connsiteY27" fmla="*/ 1677803 h 2293365"/>
              <a:gd name="connsiteX28" fmla="*/ 1975836 w 9143999"/>
              <a:gd name="connsiteY28" fmla="*/ 1693692 h 2293365"/>
              <a:gd name="connsiteX29" fmla="*/ 2045289 w 9143999"/>
              <a:gd name="connsiteY29" fmla="*/ 1742660 h 2293365"/>
              <a:gd name="connsiteX30" fmla="*/ 2108084 w 9143999"/>
              <a:gd name="connsiteY30" fmla="*/ 1698712 h 2293365"/>
              <a:gd name="connsiteX31" fmla="*/ 2074117 w 9143999"/>
              <a:gd name="connsiteY31" fmla="*/ 1678659 h 2293365"/>
              <a:gd name="connsiteX32" fmla="*/ 6622173 w 9143999"/>
              <a:gd name="connsiteY32" fmla="*/ 1655682 h 2293365"/>
              <a:gd name="connsiteX33" fmla="*/ 6584720 w 9143999"/>
              <a:gd name="connsiteY33" fmla="*/ 1677803 h 2293365"/>
              <a:gd name="connsiteX34" fmla="*/ 6556714 w 9143999"/>
              <a:gd name="connsiteY34" fmla="*/ 1694407 h 2293365"/>
              <a:gd name="connsiteX35" fmla="*/ 6625747 w 9143999"/>
              <a:gd name="connsiteY35" fmla="*/ 1743073 h 2293365"/>
              <a:gd name="connsiteX36" fmla="*/ 6691763 w 9143999"/>
              <a:gd name="connsiteY36" fmla="*/ 1696797 h 2293365"/>
              <a:gd name="connsiteX37" fmla="*/ 6661016 w 9143999"/>
              <a:gd name="connsiteY37" fmla="*/ 1678659 h 2293365"/>
              <a:gd name="connsiteX38" fmla="*/ 4428890 w 9143999"/>
              <a:gd name="connsiteY38" fmla="*/ 1647377 h 2293365"/>
              <a:gd name="connsiteX39" fmla="*/ 4372329 w 9143999"/>
              <a:gd name="connsiteY39" fmla="*/ 1680770 h 2293365"/>
              <a:gd name="connsiteX40" fmla="*/ 4340475 w 9143999"/>
              <a:gd name="connsiteY40" fmla="*/ 1699665 h 2293365"/>
              <a:gd name="connsiteX41" fmla="*/ 4412709 w 9143999"/>
              <a:gd name="connsiteY41" fmla="*/ 1742327 h 2293365"/>
              <a:gd name="connsiteX42" fmla="*/ 4499544 w 9143999"/>
              <a:gd name="connsiteY42" fmla="*/ 1681518 h 2293365"/>
              <a:gd name="connsiteX43" fmla="*/ 9006994 w 9143999"/>
              <a:gd name="connsiteY43" fmla="*/ 1645447 h 2293365"/>
              <a:gd name="connsiteX44" fmla="*/ 8954267 w 9143999"/>
              <a:gd name="connsiteY44" fmla="*/ 1676753 h 2293365"/>
              <a:gd name="connsiteX45" fmla="*/ 8918924 w 9143999"/>
              <a:gd name="connsiteY45" fmla="*/ 1697719 h 2293365"/>
              <a:gd name="connsiteX46" fmla="*/ 8996470 w 9143999"/>
              <a:gd name="connsiteY46" fmla="*/ 1743446 h 2293365"/>
              <a:gd name="connsiteX47" fmla="*/ 9083199 w 9143999"/>
              <a:gd name="connsiteY47" fmla="*/ 1682270 h 2293365"/>
              <a:gd name="connsiteX48" fmla="*/ 8821825 w 9143999"/>
              <a:gd name="connsiteY48" fmla="*/ 1645257 h 2293365"/>
              <a:gd name="connsiteX49" fmla="*/ 8749220 w 9143999"/>
              <a:gd name="connsiteY49" fmla="*/ 1680551 h 2293365"/>
              <a:gd name="connsiteX50" fmla="*/ 8835911 w 9143999"/>
              <a:gd name="connsiteY50" fmla="*/ 1741394 h 2293365"/>
              <a:gd name="connsiteX51" fmla="*/ 8910105 w 9143999"/>
              <a:gd name="connsiteY51" fmla="*/ 1697397 h 2293365"/>
              <a:gd name="connsiteX52" fmla="*/ 8873224 w 9143999"/>
              <a:gd name="connsiteY52" fmla="*/ 1675649 h 2293365"/>
              <a:gd name="connsiteX53" fmla="*/ 4240040 w 9143999"/>
              <a:gd name="connsiteY53" fmla="*/ 1645199 h 2293365"/>
              <a:gd name="connsiteX54" fmla="*/ 4166546 w 9143999"/>
              <a:gd name="connsiteY54" fmla="*/ 1680935 h 2293365"/>
              <a:gd name="connsiteX55" fmla="*/ 4256787 w 9143999"/>
              <a:gd name="connsiteY55" fmla="*/ 1744468 h 2293365"/>
              <a:gd name="connsiteX56" fmla="*/ 4332282 w 9143999"/>
              <a:gd name="connsiteY56" fmla="*/ 1699707 h 2293365"/>
              <a:gd name="connsiteX57" fmla="*/ 4291549 w 9143999"/>
              <a:gd name="connsiteY57" fmla="*/ 1675649 h 2293365"/>
              <a:gd name="connsiteX58" fmla="*/ 1952908 w 9143999"/>
              <a:gd name="connsiteY58" fmla="*/ 1606988 h 2293365"/>
              <a:gd name="connsiteX59" fmla="*/ 1893706 w 9143999"/>
              <a:gd name="connsiteY59" fmla="*/ 1635786 h 2293365"/>
              <a:gd name="connsiteX60" fmla="*/ 1972072 w 9143999"/>
              <a:gd name="connsiteY60" fmla="*/ 1691039 h 2293365"/>
              <a:gd name="connsiteX61" fmla="*/ 2000506 w 9143999"/>
              <a:gd name="connsiteY61" fmla="*/ 1674175 h 2293365"/>
              <a:gd name="connsiteX62" fmla="*/ 2033540 w 9143999"/>
              <a:gd name="connsiteY62" fmla="*/ 1654665 h 2293365"/>
              <a:gd name="connsiteX63" fmla="*/ 6537663 w 9143999"/>
              <a:gd name="connsiteY63" fmla="*/ 1605692 h 2293365"/>
              <a:gd name="connsiteX64" fmla="*/ 6474474 w 9143999"/>
              <a:gd name="connsiteY64" fmla="*/ 1636430 h 2293365"/>
              <a:gd name="connsiteX65" fmla="*/ 6552764 w 9143999"/>
              <a:gd name="connsiteY65" fmla="*/ 1691622 h 2293365"/>
              <a:gd name="connsiteX66" fmla="*/ 6582174 w 9143999"/>
              <a:gd name="connsiteY66" fmla="*/ 1674175 h 2293365"/>
              <a:gd name="connsiteX67" fmla="*/ 6617861 w 9143999"/>
              <a:gd name="connsiteY67" fmla="*/ 1653131 h 2293365"/>
              <a:gd name="connsiteX68" fmla="*/ 2125945 w 9143999"/>
              <a:gd name="connsiteY68" fmla="*/ 1604972 h 2293365"/>
              <a:gd name="connsiteX69" fmla="*/ 2041800 w 9143999"/>
              <a:gd name="connsiteY69" fmla="*/ 1654668 h 2293365"/>
              <a:gd name="connsiteX70" fmla="*/ 2076199 w 9143999"/>
              <a:gd name="connsiteY70" fmla="*/ 1675076 h 2293365"/>
              <a:gd name="connsiteX71" fmla="*/ 2111815 w 9143999"/>
              <a:gd name="connsiteY71" fmla="*/ 1696099 h 2293365"/>
              <a:gd name="connsiteX72" fmla="*/ 2194626 w 9143999"/>
              <a:gd name="connsiteY72" fmla="*/ 1638142 h 2293365"/>
              <a:gd name="connsiteX73" fmla="*/ 6709966 w 9143999"/>
              <a:gd name="connsiteY73" fmla="*/ 1603832 h 2293365"/>
              <a:gd name="connsiteX74" fmla="*/ 6626392 w 9143999"/>
              <a:gd name="connsiteY74" fmla="*/ 1653191 h 2293365"/>
              <a:gd name="connsiteX75" fmla="*/ 6663351 w 9143999"/>
              <a:gd name="connsiteY75" fmla="*/ 1675109 h 2293365"/>
              <a:gd name="connsiteX76" fmla="*/ 6695567 w 9143999"/>
              <a:gd name="connsiteY76" fmla="*/ 1694130 h 2293365"/>
              <a:gd name="connsiteX77" fmla="*/ 6777691 w 9143999"/>
              <a:gd name="connsiteY77" fmla="*/ 1636563 h 2293365"/>
              <a:gd name="connsiteX78" fmla="*/ 4331921 w 9143999"/>
              <a:gd name="connsiteY78" fmla="*/ 1600522 h 2293365"/>
              <a:gd name="connsiteX79" fmla="*/ 4244649 w 9143999"/>
              <a:gd name="connsiteY79" fmla="*/ 1642957 h 2293365"/>
              <a:gd name="connsiteX80" fmla="*/ 4293671 w 9143999"/>
              <a:gd name="connsiteY80" fmla="*/ 1672022 h 2293365"/>
              <a:gd name="connsiteX81" fmla="*/ 4336406 w 9143999"/>
              <a:gd name="connsiteY81" fmla="*/ 1697262 h 2293365"/>
              <a:gd name="connsiteX82" fmla="*/ 4370207 w 9143999"/>
              <a:gd name="connsiteY82" fmla="*/ 1677221 h 2293365"/>
              <a:gd name="connsiteX83" fmla="*/ 4424416 w 9143999"/>
              <a:gd name="connsiteY83" fmla="*/ 1645216 h 2293365"/>
              <a:gd name="connsiteX84" fmla="*/ 8913935 w 9143999"/>
              <a:gd name="connsiteY84" fmla="*/ 1600480 h 2293365"/>
              <a:gd name="connsiteX85" fmla="*/ 8826435 w 9143999"/>
              <a:gd name="connsiteY85" fmla="*/ 1643015 h 2293365"/>
              <a:gd name="connsiteX86" fmla="*/ 8875346 w 9143999"/>
              <a:gd name="connsiteY86" fmla="*/ 1672022 h 2293365"/>
              <a:gd name="connsiteX87" fmla="*/ 8914229 w 9143999"/>
              <a:gd name="connsiteY87" fmla="*/ 1694951 h 2293365"/>
              <a:gd name="connsiteX88" fmla="*/ 8952093 w 9143999"/>
              <a:gd name="connsiteY88" fmla="*/ 1672498 h 2293365"/>
              <a:gd name="connsiteX89" fmla="*/ 9001965 w 9143999"/>
              <a:gd name="connsiteY89" fmla="*/ 1643016 h 2293365"/>
              <a:gd name="connsiteX90" fmla="*/ 4535648 w 9143999"/>
              <a:gd name="connsiteY90" fmla="*/ 1584347 h 2293365"/>
              <a:gd name="connsiteX91" fmla="*/ 4432927 w 9143999"/>
              <a:gd name="connsiteY91" fmla="*/ 1644994 h 2293365"/>
              <a:gd name="connsiteX92" fmla="*/ 4503206 w 9143999"/>
              <a:gd name="connsiteY92" fmla="*/ 1678954 h 2293365"/>
              <a:gd name="connsiteX93" fmla="*/ 4603617 w 9143999"/>
              <a:gd name="connsiteY93" fmla="*/ 1608638 h 2293365"/>
              <a:gd name="connsiteX94" fmla="*/ 4561908 w 9143999"/>
              <a:gd name="connsiteY94" fmla="*/ 1594373 h 2293365"/>
              <a:gd name="connsiteX95" fmla="*/ 4133745 w 9143999"/>
              <a:gd name="connsiteY95" fmla="*/ 1582361 h 2293365"/>
              <a:gd name="connsiteX96" fmla="*/ 4061518 w 9143999"/>
              <a:gd name="connsiteY96" fmla="*/ 1607788 h 2293365"/>
              <a:gd name="connsiteX97" fmla="*/ 4074549 w 9143999"/>
              <a:gd name="connsiteY97" fmla="*/ 1616167 h 2293365"/>
              <a:gd name="connsiteX98" fmla="*/ 4162238 w 9143999"/>
              <a:gd name="connsiteY98" fmla="*/ 1677902 h 2293365"/>
              <a:gd name="connsiteX99" fmla="*/ 4235218 w 9143999"/>
              <a:gd name="connsiteY99" fmla="*/ 1642349 h 2293365"/>
              <a:gd name="connsiteX100" fmla="*/ 8712125 w 9143999"/>
              <a:gd name="connsiteY100" fmla="*/ 1580390 h 2293365"/>
              <a:gd name="connsiteX101" fmla="*/ 8640930 w 9143999"/>
              <a:gd name="connsiteY101" fmla="*/ 1605447 h 2293365"/>
              <a:gd name="connsiteX102" fmla="*/ 8656103 w 9143999"/>
              <a:gd name="connsiteY102" fmla="*/ 1615198 h 2293365"/>
              <a:gd name="connsiteX103" fmla="*/ 8746437 w 9143999"/>
              <a:gd name="connsiteY103" fmla="*/ 1678598 h 2293365"/>
              <a:gd name="connsiteX104" fmla="*/ 8818696 w 9143999"/>
              <a:gd name="connsiteY104" fmla="*/ 1643406 h 2293365"/>
              <a:gd name="connsiteX105" fmla="*/ 6371712 w 9143999"/>
              <a:gd name="connsiteY105" fmla="*/ 1573747 h 2293365"/>
              <a:gd name="connsiteX106" fmla="*/ 6208585 w 9143999"/>
              <a:gd name="connsiteY106" fmla="*/ 1632180 h 2293365"/>
              <a:gd name="connsiteX107" fmla="*/ 5708281 w 9143999"/>
              <a:gd name="connsiteY107" fmla="*/ 1758965 h 2293365"/>
              <a:gd name="connsiteX108" fmla="*/ 4721167 w 9143999"/>
              <a:gd name="connsiteY108" fmla="*/ 1648841 h 2293365"/>
              <a:gd name="connsiteX109" fmla="*/ 4609096 w 9143999"/>
              <a:gd name="connsiteY109" fmla="*/ 1610512 h 2293365"/>
              <a:gd name="connsiteX110" fmla="*/ 4507807 w 9143999"/>
              <a:gd name="connsiteY110" fmla="*/ 1681176 h 2293365"/>
              <a:gd name="connsiteX111" fmla="*/ 4562757 w 9143999"/>
              <a:gd name="connsiteY111" fmla="*/ 1707729 h 2293365"/>
              <a:gd name="connsiteX112" fmla="*/ 4561059 w 9143999"/>
              <a:gd name="connsiteY112" fmla="*/ 1711243 h 2293365"/>
              <a:gd name="connsiteX113" fmla="*/ 4504136 w 9143999"/>
              <a:gd name="connsiteY113" fmla="*/ 1683737 h 2293365"/>
              <a:gd name="connsiteX114" fmla="*/ 4416741 w 9143999"/>
              <a:gd name="connsiteY114" fmla="*/ 1744708 h 2293365"/>
              <a:gd name="connsiteX115" fmla="*/ 4562757 w 9143999"/>
              <a:gd name="connsiteY115" fmla="*/ 1830946 h 2293365"/>
              <a:gd name="connsiteX116" fmla="*/ 5706584 w 9143999"/>
              <a:gd name="connsiteY116" fmla="*/ 2083957 h 2293365"/>
              <a:gd name="connsiteX117" fmla="*/ 6363535 w 9143999"/>
              <a:gd name="connsiteY117" fmla="*/ 1803879 h 2293365"/>
              <a:gd name="connsiteX118" fmla="*/ 6548701 w 9143999"/>
              <a:gd name="connsiteY118" fmla="*/ 1694032 h 2293365"/>
              <a:gd name="connsiteX119" fmla="*/ 6469936 w 9143999"/>
              <a:gd name="connsiteY119" fmla="*/ 1638638 h 2293365"/>
              <a:gd name="connsiteX120" fmla="*/ 6366665 w 9143999"/>
              <a:gd name="connsiteY120" fmla="*/ 1688872 h 2293365"/>
              <a:gd name="connsiteX121" fmla="*/ 5708281 w 9143999"/>
              <a:gd name="connsiteY121" fmla="*/ 1920044 h 2293365"/>
              <a:gd name="connsiteX122" fmla="*/ 4561908 w 9143999"/>
              <a:gd name="connsiteY122" fmla="*/ 1711243 h 2293365"/>
              <a:gd name="connsiteX123" fmla="*/ 4563606 w 9143999"/>
              <a:gd name="connsiteY123" fmla="*/ 1707729 h 2293365"/>
              <a:gd name="connsiteX124" fmla="*/ 5707433 w 9143999"/>
              <a:gd name="connsiteY124" fmla="*/ 1915737 h 2293365"/>
              <a:gd name="connsiteX125" fmla="*/ 6364861 w 9143999"/>
              <a:gd name="connsiteY125" fmla="*/ 1684565 h 2293365"/>
              <a:gd name="connsiteX126" fmla="*/ 6465518 w 9143999"/>
              <a:gd name="connsiteY126" fmla="*/ 1635531 h 2293365"/>
              <a:gd name="connsiteX127" fmla="*/ 6441587 w 9143999"/>
              <a:gd name="connsiteY127" fmla="*/ 1618701 h 2293365"/>
              <a:gd name="connsiteX128" fmla="*/ 2041424 w 9143999"/>
              <a:gd name="connsiteY128" fmla="*/ 1564076 h 2293365"/>
              <a:gd name="connsiteX129" fmla="*/ 2005175 w 9143999"/>
              <a:gd name="connsiteY129" fmla="*/ 1581564 h 2293365"/>
              <a:gd name="connsiteX130" fmla="*/ 1957589 w 9143999"/>
              <a:gd name="connsiteY130" fmla="*/ 1604711 h 2293365"/>
              <a:gd name="connsiteX131" fmla="*/ 2037676 w 9143999"/>
              <a:gd name="connsiteY131" fmla="*/ 1652222 h 2293365"/>
              <a:gd name="connsiteX132" fmla="*/ 2121398 w 9143999"/>
              <a:gd name="connsiteY132" fmla="*/ 1602776 h 2293365"/>
              <a:gd name="connsiteX133" fmla="*/ 2076212 w 9143999"/>
              <a:gd name="connsiteY133" fmla="*/ 1580954 h 2293365"/>
              <a:gd name="connsiteX134" fmla="*/ 6625649 w 9143999"/>
              <a:gd name="connsiteY134" fmla="*/ 1563017 h 2293365"/>
              <a:gd name="connsiteX135" fmla="*/ 6587267 w 9143999"/>
              <a:gd name="connsiteY135" fmla="*/ 1581564 h 2293365"/>
              <a:gd name="connsiteX136" fmla="*/ 6542406 w 9143999"/>
              <a:gd name="connsiteY136" fmla="*/ 1603385 h 2293365"/>
              <a:gd name="connsiteX137" fmla="*/ 6622088 w 9143999"/>
              <a:gd name="connsiteY137" fmla="*/ 1650639 h 2293365"/>
              <a:gd name="connsiteX138" fmla="*/ 6705294 w 9143999"/>
              <a:gd name="connsiteY138" fmla="*/ 1601574 h 2293365"/>
              <a:gd name="connsiteX139" fmla="*/ 6662634 w 9143999"/>
              <a:gd name="connsiteY139" fmla="*/ 1580957 h 2293365"/>
              <a:gd name="connsiteX140" fmla="*/ 1854671 w 9143999"/>
              <a:gd name="connsiteY140" fmla="*/ 1548932 h 2293365"/>
              <a:gd name="connsiteX141" fmla="*/ 1796347 w 9143999"/>
              <a:gd name="connsiteY141" fmla="*/ 1571271 h 2293365"/>
              <a:gd name="connsiteX142" fmla="*/ 1863815 w 9143999"/>
              <a:gd name="connsiteY142" fmla="*/ 1614712 h 2293365"/>
              <a:gd name="connsiteX143" fmla="*/ 1889291 w 9143999"/>
              <a:gd name="connsiteY143" fmla="*/ 1632674 h 2293365"/>
              <a:gd name="connsiteX144" fmla="*/ 1947990 w 9143999"/>
              <a:gd name="connsiteY144" fmla="*/ 1604079 h 2293365"/>
              <a:gd name="connsiteX145" fmla="*/ 1855334 w 9143999"/>
              <a:gd name="connsiteY145" fmla="*/ 1549292 h 2293365"/>
              <a:gd name="connsiteX146" fmla="*/ 4224385 w 9143999"/>
              <a:gd name="connsiteY146" fmla="*/ 1548429 h 2293365"/>
              <a:gd name="connsiteX147" fmla="*/ 4159264 w 9143999"/>
              <a:gd name="connsiteY147" fmla="*/ 1573378 h 2293365"/>
              <a:gd name="connsiteX148" fmla="*/ 4139204 w 9143999"/>
              <a:gd name="connsiteY148" fmla="*/ 1580440 h 2293365"/>
              <a:gd name="connsiteX149" fmla="*/ 4239832 w 9143999"/>
              <a:gd name="connsiteY149" fmla="*/ 1640102 h 2293365"/>
              <a:gd name="connsiteX150" fmla="*/ 4326478 w 9143999"/>
              <a:gd name="connsiteY150" fmla="*/ 1597892 h 2293365"/>
              <a:gd name="connsiteX151" fmla="*/ 4294095 w 9143999"/>
              <a:gd name="connsiteY151" fmla="*/ 1582244 h 2293365"/>
              <a:gd name="connsiteX152" fmla="*/ 2222123 w 9143999"/>
              <a:gd name="connsiteY152" fmla="*/ 1548168 h 2293365"/>
              <a:gd name="connsiteX153" fmla="*/ 2129900 w 9143999"/>
              <a:gd name="connsiteY153" fmla="*/ 1602636 h 2293365"/>
              <a:gd name="connsiteX154" fmla="*/ 2198216 w 9143999"/>
              <a:gd name="connsiteY154" fmla="*/ 1635629 h 2293365"/>
              <a:gd name="connsiteX155" fmla="*/ 2270444 w 9143999"/>
              <a:gd name="connsiteY155" fmla="*/ 1585078 h 2293365"/>
              <a:gd name="connsiteX156" fmla="*/ 2289383 w 9143999"/>
              <a:gd name="connsiteY156" fmla="*/ 1573864 h 2293365"/>
              <a:gd name="connsiteX157" fmla="*/ 4440418 w 9143999"/>
              <a:gd name="connsiteY157" fmla="*/ 1547989 h 2293365"/>
              <a:gd name="connsiteX158" fmla="*/ 4373601 w 9143999"/>
              <a:gd name="connsiteY158" fmla="*/ 1580255 h 2293365"/>
              <a:gd name="connsiteX159" fmla="*/ 4336392 w 9143999"/>
              <a:gd name="connsiteY159" fmla="*/ 1598348 h 2293365"/>
              <a:gd name="connsiteX160" fmla="*/ 4428453 w 9143999"/>
              <a:gd name="connsiteY160" fmla="*/ 1642832 h 2293365"/>
              <a:gd name="connsiteX161" fmla="*/ 4530708 w 9143999"/>
              <a:gd name="connsiteY161" fmla="*/ 1582461 h 2293365"/>
              <a:gd name="connsiteX162" fmla="*/ 9022346 w 9143999"/>
              <a:gd name="connsiteY162" fmla="*/ 1547924 h 2293365"/>
              <a:gd name="connsiteX163" fmla="*/ 8954942 w 9143999"/>
              <a:gd name="connsiteY163" fmla="*/ 1580546 h 2293365"/>
              <a:gd name="connsiteX164" fmla="*/ 8918227 w 9143999"/>
              <a:gd name="connsiteY164" fmla="*/ 1598394 h 2293365"/>
              <a:gd name="connsiteX165" fmla="*/ 9005899 w 9143999"/>
              <a:gd name="connsiteY165" fmla="*/ 1640690 h 2293365"/>
              <a:gd name="connsiteX166" fmla="*/ 9107700 w 9143999"/>
              <a:gd name="connsiteY166" fmla="*/ 1580511 h 2293365"/>
              <a:gd name="connsiteX167" fmla="*/ 6439520 w 9143999"/>
              <a:gd name="connsiteY167" fmla="*/ 1547778 h 2293365"/>
              <a:gd name="connsiteX168" fmla="*/ 6376961 w 9143999"/>
              <a:gd name="connsiteY168" fmla="*/ 1571767 h 2293365"/>
              <a:gd name="connsiteX169" fmla="*/ 6443686 w 9143999"/>
              <a:gd name="connsiteY169" fmla="*/ 1614725 h 2293365"/>
              <a:gd name="connsiteX170" fmla="*/ 6470060 w 9143999"/>
              <a:gd name="connsiteY170" fmla="*/ 1633319 h 2293365"/>
              <a:gd name="connsiteX171" fmla="*/ 6532744 w 9143999"/>
              <a:gd name="connsiteY171" fmla="*/ 1602783 h 2293365"/>
              <a:gd name="connsiteX172" fmla="*/ 6442334 w 9143999"/>
              <a:gd name="connsiteY172" fmla="*/ 1549302 h 2293365"/>
              <a:gd name="connsiteX173" fmla="*/ 6806138 w 9143999"/>
              <a:gd name="connsiteY173" fmla="*/ 1547031 h 2293365"/>
              <a:gd name="connsiteX174" fmla="*/ 6713893 w 9143999"/>
              <a:gd name="connsiteY174" fmla="*/ 1601512 h 2293365"/>
              <a:gd name="connsiteX175" fmla="*/ 6781275 w 9143999"/>
              <a:gd name="connsiteY175" fmla="*/ 1634051 h 2293365"/>
              <a:gd name="connsiteX176" fmla="*/ 6852109 w 9143999"/>
              <a:gd name="connsiteY176" fmla="*/ 1584397 h 2293365"/>
              <a:gd name="connsiteX177" fmla="*/ 6872023 w 9143999"/>
              <a:gd name="connsiteY177" fmla="*/ 1572212 h 2293365"/>
              <a:gd name="connsiteX178" fmla="*/ 8802705 w 9143999"/>
              <a:gd name="connsiteY178" fmla="*/ 1546597 h 2293365"/>
              <a:gd name="connsiteX179" fmla="*/ 8741328 w 9143999"/>
              <a:gd name="connsiteY179" fmla="*/ 1570112 h 2293365"/>
              <a:gd name="connsiteX180" fmla="*/ 8717592 w 9143999"/>
              <a:gd name="connsiteY180" fmla="*/ 1578466 h 2293365"/>
              <a:gd name="connsiteX181" fmla="*/ 8823307 w 9143999"/>
              <a:gd name="connsiteY181" fmla="*/ 1641160 h 2293365"/>
              <a:gd name="connsiteX182" fmla="*/ 8910370 w 9143999"/>
              <a:gd name="connsiteY182" fmla="*/ 1598758 h 2293365"/>
              <a:gd name="connsiteX183" fmla="*/ 8876195 w 9143999"/>
              <a:gd name="connsiteY183" fmla="*/ 1582244 h 2293365"/>
              <a:gd name="connsiteX184" fmla="*/ 2139682 w 9143999"/>
              <a:gd name="connsiteY184" fmla="*/ 1516673 h 2293365"/>
              <a:gd name="connsiteX185" fmla="*/ 2045871 w 9143999"/>
              <a:gd name="connsiteY185" fmla="*/ 1561930 h 2293365"/>
              <a:gd name="connsiteX186" fmla="*/ 2077635 w 9143999"/>
              <a:gd name="connsiteY186" fmla="*/ 1577395 h 2293365"/>
              <a:gd name="connsiteX187" fmla="*/ 2125354 w 9143999"/>
              <a:gd name="connsiteY187" fmla="*/ 1600440 h 2293365"/>
              <a:gd name="connsiteX188" fmla="*/ 2217105 w 9143999"/>
              <a:gd name="connsiteY188" fmla="*/ 1546251 h 2293365"/>
              <a:gd name="connsiteX189" fmla="*/ 1941594 w 9143999"/>
              <a:gd name="connsiteY189" fmla="*/ 1515640 h 2293365"/>
              <a:gd name="connsiteX190" fmla="*/ 1860077 w 9143999"/>
              <a:gd name="connsiteY190" fmla="*/ 1546862 h 2293365"/>
              <a:gd name="connsiteX191" fmla="*/ 1952676 w 9143999"/>
              <a:gd name="connsiteY191" fmla="*/ 1601796 h 2293365"/>
              <a:gd name="connsiteX192" fmla="*/ 2003053 w 9143999"/>
              <a:gd name="connsiteY192" fmla="*/ 1577256 h 2293365"/>
              <a:gd name="connsiteX193" fmla="*/ 2035929 w 9143999"/>
              <a:gd name="connsiteY193" fmla="*/ 1561410 h 2293365"/>
              <a:gd name="connsiteX194" fmla="*/ 6723833 w 9143999"/>
              <a:gd name="connsiteY194" fmla="*/ 1515574 h 2293365"/>
              <a:gd name="connsiteX195" fmla="*/ 6630051 w 9143999"/>
              <a:gd name="connsiteY195" fmla="*/ 1560890 h 2293365"/>
              <a:gd name="connsiteX196" fmla="*/ 6663907 w 9143999"/>
              <a:gd name="connsiteY196" fmla="*/ 1577373 h 2293365"/>
              <a:gd name="connsiteX197" fmla="*/ 6709223 w 9143999"/>
              <a:gd name="connsiteY197" fmla="*/ 1599257 h 2293365"/>
              <a:gd name="connsiteX198" fmla="*/ 6801073 w 9143999"/>
              <a:gd name="connsiteY198" fmla="*/ 1545095 h 2293365"/>
              <a:gd name="connsiteX199" fmla="*/ 6525924 w 9143999"/>
              <a:gd name="connsiteY199" fmla="*/ 1514647 h 2293365"/>
              <a:gd name="connsiteX200" fmla="*/ 6445058 w 9143999"/>
              <a:gd name="connsiteY200" fmla="*/ 1545655 h 2293365"/>
              <a:gd name="connsiteX201" fmla="*/ 6537491 w 9143999"/>
              <a:gd name="connsiteY201" fmla="*/ 1600470 h 2293365"/>
              <a:gd name="connsiteX202" fmla="*/ 6585145 w 9143999"/>
              <a:gd name="connsiteY202" fmla="*/ 1577256 h 2293365"/>
              <a:gd name="connsiteX203" fmla="*/ 6620156 w 9143999"/>
              <a:gd name="connsiteY203" fmla="*/ 1560353 h 2293365"/>
              <a:gd name="connsiteX204" fmla="*/ 4002668 w 9143999"/>
              <a:gd name="connsiteY204" fmla="*/ 1508353 h 2293365"/>
              <a:gd name="connsiteX205" fmla="*/ 3938677 w 9143999"/>
              <a:gd name="connsiteY205" fmla="*/ 1525221 h 2293365"/>
              <a:gd name="connsiteX206" fmla="*/ 3934525 w 9143999"/>
              <a:gd name="connsiteY206" fmla="*/ 1526124 h 2293365"/>
              <a:gd name="connsiteX207" fmla="*/ 4057515 w 9143999"/>
              <a:gd name="connsiteY207" fmla="*/ 1605213 h 2293365"/>
              <a:gd name="connsiteX208" fmla="*/ 4129496 w 9143999"/>
              <a:gd name="connsiteY208" fmla="*/ 1579849 h 2293365"/>
              <a:gd name="connsiteX209" fmla="*/ 4072739 w 9143999"/>
              <a:gd name="connsiteY209" fmla="*/ 1546296 h 2293365"/>
              <a:gd name="connsiteX210" fmla="*/ 4668494 w 9143999"/>
              <a:gd name="connsiteY210" fmla="*/ 1507693 h 2293365"/>
              <a:gd name="connsiteX211" fmla="*/ 4641436 w 9143999"/>
              <a:gd name="connsiteY211" fmla="*/ 1521889 h 2293365"/>
              <a:gd name="connsiteX212" fmla="*/ 4539925 w 9143999"/>
              <a:gd name="connsiteY212" fmla="*/ 1581822 h 2293365"/>
              <a:gd name="connsiteX213" fmla="*/ 4563606 w 9143999"/>
              <a:gd name="connsiteY213" fmla="*/ 1590859 h 2293365"/>
              <a:gd name="connsiteX214" fmla="*/ 4607552 w 9143999"/>
              <a:gd name="connsiteY214" fmla="*/ 1605882 h 2293365"/>
              <a:gd name="connsiteX215" fmla="*/ 4639314 w 9143999"/>
              <a:gd name="connsiteY215" fmla="*/ 1583639 h 2293365"/>
              <a:gd name="connsiteX216" fmla="*/ 4739250 w 9143999"/>
              <a:gd name="connsiteY216" fmla="*/ 1524423 h 2293365"/>
              <a:gd name="connsiteX217" fmla="*/ 8582551 w 9143999"/>
              <a:gd name="connsiteY217" fmla="*/ 1507337 h 2293365"/>
              <a:gd name="connsiteX218" fmla="*/ 8521393 w 9143999"/>
              <a:gd name="connsiteY218" fmla="*/ 1523453 h 2293365"/>
              <a:gd name="connsiteX219" fmla="*/ 8515381 w 9143999"/>
              <a:gd name="connsiteY219" fmla="*/ 1524761 h 2293365"/>
              <a:gd name="connsiteX220" fmla="*/ 8636921 w 9143999"/>
              <a:gd name="connsiteY220" fmla="*/ 1602871 h 2293365"/>
              <a:gd name="connsiteX221" fmla="*/ 8707866 w 9143999"/>
              <a:gd name="connsiteY221" fmla="*/ 1577872 h 2293365"/>
              <a:gd name="connsiteX222" fmla="*/ 8654465 w 9143999"/>
              <a:gd name="connsiteY222" fmla="*/ 1546296 h 2293365"/>
              <a:gd name="connsiteX223" fmla="*/ 4332787 w 9143999"/>
              <a:gd name="connsiteY223" fmla="*/ 1506897 h 2293365"/>
              <a:gd name="connsiteX224" fmla="*/ 4229517 w 9143999"/>
              <a:gd name="connsiteY224" fmla="*/ 1546462 h 2293365"/>
              <a:gd name="connsiteX225" fmla="*/ 4295792 w 9143999"/>
              <a:gd name="connsiteY225" fmla="*/ 1578730 h 2293365"/>
              <a:gd name="connsiteX226" fmla="*/ 4330945 w 9143999"/>
              <a:gd name="connsiteY226" fmla="*/ 1595716 h 2293365"/>
              <a:gd name="connsiteX227" fmla="*/ 4371479 w 9143999"/>
              <a:gd name="connsiteY227" fmla="*/ 1575969 h 2293365"/>
              <a:gd name="connsiteX228" fmla="*/ 4434276 w 9143999"/>
              <a:gd name="connsiteY228" fmla="*/ 1545644 h 2293365"/>
              <a:gd name="connsiteX229" fmla="*/ 8910600 w 9143999"/>
              <a:gd name="connsiteY229" fmla="*/ 1505261 h 2293365"/>
              <a:gd name="connsiteX230" fmla="*/ 8807620 w 9143999"/>
              <a:gd name="connsiteY230" fmla="*/ 1544714 h 2293365"/>
              <a:gd name="connsiteX231" fmla="*/ 8877468 w 9143999"/>
              <a:gd name="connsiteY231" fmla="*/ 1578730 h 2293365"/>
              <a:gd name="connsiteX232" fmla="*/ 8914655 w 9143999"/>
              <a:gd name="connsiteY232" fmla="*/ 1596671 h 2293365"/>
              <a:gd name="connsiteX233" fmla="*/ 8953597 w 9143999"/>
              <a:gd name="connsiteY233" fmla="*/ 1577705 h 2293365"/>
              <a:gd name="connsiteX234" fmla="*/ 9018041 w 9143999"/>
              <a:gd name="connsiteY234" fmla="*/ 1546280 h 2293365"/>
              <a:gd name="connsiteX235" fmla="*/ 2421276 w 9143999"/>
              <a:gd name="connsiteY235" fmla="*/ 1500532 h 2293365"/>
              <a:gd name="connsiteX236" fmla="*/ 2298595 w 9143999"/>
              <a:gd name="connsiteY236" fmla="*/ 1573271 h 2293365"/>
              <a:gd name="connsiteX237" fmla="*/ 2344707 w 9143999"/>
              <a:gd name="connsiteY237" fmla="*/ 1590888 h 2293365"/>
              <a:gd name="connsiteX238" fmla="*/ 2343283 w 9143999"/>
              <a:gd name="connsiteY238" fmla="*/ 1594456 h 2293365"/>
              <a:gd name="connsiteX239" fmla="*/ 2294377 w 9143999"/>
              <a:gd name="connsiteY239" fmla="*/ 1575772 h 2293365"/>
              <a:gd name="connsiteX240" fmla="*/ 2272565 w 9143999"/>
              <a:gd name="connsiteY240" fmla="*/ 1588705 h 2293365"/>
              <a:gd name="connsiteX241" fmla="*/ 2202367 w 9143999"/>
              <a:gd name="connsiteY241" fmla="*/ 1637633 h 2293365"/>
              <a:gd name="connsiteX242" fmla="*/ 2344708 w 9143999"/>
              <a:gd name="connsiteY242" fmla="*/ 1706376 h 2293365"/>
              <a:gd name="connsiteX243" fmla="*/ 2343285 w 9143999"/>
              <a:gd name="connsiteY243" fmla="*/ 1709935 h 2293365"/>
              <a:gd name="connsiteX244" fmla="*/ 2198767 w 9143999"/>
              <a:gd name="connsiteY244" fmla="*/ 1640141 h 2293365"/>
              <a:gd name="connsiteX245" fmla="*/ 2115425 w 9143999"/>
              <a:gd name="connsiteY245" fmla="*/ 1698229 h 2293365"/>
              <a:gd name="connsiteX246" fmla="*/ 2345435 w 9143999"/>
              <a:gd name="connsiteY246" fmla="*/ 1833998 h 2293365"/>
              <a:gd name="connsiteX247" fmla="*/ 2343243 w 9143999"/>
              <a:gd name="connsiteY247" fmla="*/ 1837551 h 2293365"/>
              <a:gd name="connsiteX248" fmla="*/ 2111684 w 9143999"/>
              <a:gd name="connsiteY248" fmla="*/ 1700837 h 2293365"/>
              <a:gd name="connsiteX249" fmla="*/ 2048464 w 9143999"/>
              <a:gd name="connsiteY249" fmla="*/ 1744899 h 2293365"/>
              <a:gd name="connsiteX250" fmla="*/ 2080508 w 9143999"/>
              <a:gd name="connsiteY250" fmla="*/ 1767491 h 2293365"/>
              <a:gd name="connsiteX251" fmla="*/ 2352592 w 9143999"/>
              <a:gd name="connsiteY251" fmla="*/ 1957742 h 2293365"/>
              <a:gd name="connsiteX252" fmla="*/ 2352009 w 9143999"/>
              <a:gd name="connsiteY252" fmla="*/ 1958691 h 2293365"/>
              <a:gd name="connsiteX253" fmla="*/ 2594340 w 9143999"/>
              <a:gd name="connsiteY253" fmla="*/ 2102362 h 2293365"/>
              <a:gd name="connsiteX254" fmla="*/ 3494550 w 9143999"/>
              <a:gd name="connsiteY254" fmla="*/ 2258472 h 2293365"/>
              <a:gd name="connsiteX255" fmla="*/ 4150300 w 9143999"/>
              <a:gd name="connsiteY255" fmla="*/ 1927299 h 2293365"/>
              <a:gd name="connsiteX256" fmla="*/ 4330208 w 9143999"/>
              <a:gd name="connsiteY256" fmla="*/ 1800305 h 2293365"/>
              <a:gd name="connsiteX257" fmla="*/ 4289426 w 9143999"/>
              <a:gd name="connsiteY257" fmla="*/ 1771775 h 2293365"/>
              <a:gd name="connsiteX258" fmla="*/ 4257211 w 9143999"/>
              <a:gd name="connsiteY258" fmla="*/ 1749053 h 2293365"/>
              <a:gd name="connsiteX259" fmla="*/ 4153547 w 9143999"/>
              <a:gd name="connsiteY259" fmla="*/ 1810543 h 2293365"/>
              <a:gd name="connsiteX260" fmla="*/ 3496036 w 9143999"/>
              <a:gd name="connsiteY260" fmla="*/ 2091229 h 2293365"/>
              <a:gd name="connsiteX261" fmla="*/ 2348296 w 9143999"/>
              <a:gd name="connsiteY261" fmla="*/ 1837540 h 2293365"/>
              <a:gd name="connsiteX262" fmla="*/ 2350419 w 9143999"/>
              <a:gd name="connsiteY262" fmla="*/ 1833990 h 2293365"/>
              <a:gd name="connsiteX263" fmla="*/ 3494551 w 9143999"/>
              <a:gd name="connsiteY263" fmla="*/ 2086961 h 2293365"/>
              <a:gd name="connsiteX264" fmla="*/ 4151524 w 9143999"/>
              <a:gd name="connsiteY264" fmla="*/ 1806881 h 2293365"/>
              <a:gd name="connsiteX265" fmla="*/ 4253486 w 9143999"/>
              <a:gd name="connsiteY265" fmla="*/ 1746425 h 2293365"/>
              <a:gd name="connsiteX266" fmla="*/ 4163048 w 9143999"/>
              <a:gd name="connsiteY266" fmla="*/ 1682637 h 2293365"/>
              <a:gd name="connsiteX267" fmla="*/ 4152960 w 9143999"/>
              <a:gd name="connsiteY267" fmla="*/ 1687542 h 2293365"/>
              <a:gd name="connsiteX268" fmla="*/ 3494610 w 9143999"/>
              <a:gd name="connsiteY268" fmla="*/ 1918714 h 2293365"/>
              <a:gd name="connsiteX269" fmla="*/ 2348290 w 9143999"/>
              <a:gd name="connsiteY269" fmla="*/ 1709948 h 2293365"/>
              <a:gd name="connsiteX270" fmla="*/ 2349775 w 9143999"/>
              <a:gd name="connsiteY270" fmla="*/ 1706364 h 2293365"/>
              <a:gd name="connsiteX271" fmla="*/ 3493761 w 9143999"/>
              <a:gd name="connsiteY271" fmla="*/ 1914465 h 2293365"/>
              <a:gd name="connsiteX272" fmla="*/ 4151216 w 9143999"/>
              <a:gd name="connsiteY272" fmla="*/ 1683272 h 2293365"/>
              <a:gd name="connsiteX273" fmla="*/ 4158747 w 9143999"/>
              <a:gd name="connsiteY273" fmla="*/ 1679603 h 2293365"/>
              <a:gd name="connsiteX274" fmla="*/ 4073044 w 9143999"/>
              <a:gd name="connsiteY274" fmla="*/ 1619155 h 2293365"/>
              <a:gd name="connsiteX275" fmla="*/ 4057549 w 9143999"/>
              <a:gd name="connsiteY275" fmla="*/ 1609185 h 2293365"/>
              <a:gd name="connsiteX276" fmla="*/ 3939737 w 9143999"/>
              <a:gd name="connsiteY276" fmla="*/ 1650659 h 2293365"/>
              <a:gd name="connsiteX277" fmla="*/ 3494574 w 9143999"/>
              <a:gd name="connsiteY277" fmla="*/ 1759063 h 2293365"/>
              <a:gd name="connsiteX278" fmla="*/ 2348288 w 9143999"/>
              <a:gd name="connsiteY278" fmla="*/ 1594468 h 2293365"/>
              <a:gd name="connsiteX279" fmla="*/ 2349773 w 9143999"/>
              <a:gd name="connsiteY279" fmla="*/ 1590889 h 2293365"/>
              <a:gd name="connsiteX280" fmla="*/ 3493726 w 9143999"/>
              <a:gd name="connsiteY280" fmla="*/ 1755514 h 2293365"/>
              <a:gd name="connsiteX281" fmla="*/ 3938649 w 9143999"/>
              <a:gd name="connsiteY281" fmla="*/ 1647099 h 2293365"/>
              <a:gd name="connsiteX282" fmla="*/ 4053549 w 9143999"/>
              <a:gd name="connsiteY282" fmla="*/ 1606611 h 2293365"/>
              <a:gd name="connsiteX283" fmla="*/ 3929999 w 9143999"/>
              <a:gd name="connsiteY283" fmla="*/ 1527109 h 2293365"/>
              <a:gd name="connsiteX284" fmla="*/ 3716610 w 9143999"/>
              <a:gd name="connsiteY284" fmla="*/ 1573534 h 2293365"/>
              <a:gd name="connsiteX285" fmla="*/ 3493727 w 9143999"/>
              <a:gd name="connsiteY285" fmla="*/ 1606549 h 2293365"/>
              <a:gd name="connsiteX286" fmla="*/ 2661723 w 9143999"/>
              <a:gd name="connsiteY286" fmla="*/ 1557438 h 2293365"/>
              <a:gd name="connsiteX287" fmla="*/ 7004397 w 9143999"/>
              <a:gd name="connsiteY287" fmla="*/ 1499014 h 2293365"/>
              <a:gd name="connsiteX288" fmla="*/ 6881671 w 9143999"/>
              <a:gd name="connsiteY288" fmla="*/ 1571759 h 2293365"/>
              <a:gd name="connsiteX289" fmla="*/ 6930605 w 9143999"/>
              <a:gd name="connsiteY289" fmla="*/ 1590457 h 2293365"/>
              <a:gd name="connsiteX290" fmla="*/ 6931750 w 9143999"/>
              <a:gd name="connsiteY290" fmla="*/ 1587634 h 2293365"/>
              <a:gd name="connsiteX291" fmla="*/ 7815187 w 9143999"/>
              <a:gd name="connsiteY291" fmla="*/ 1768913 h 2293365"/>
              <a:gd name="connsiteX292" fmla="*/ 7944819 w 9143999"/>
              <a:gd name="connsiteY292" fmla="*/ 1765435 h 2293365"/>
              <a:gd name="connsiteX293" fmla="*/ 7848535 w 9143999"/>
              <a:gd name="connsiteY293" fmla="*/ 1772482 h 2293365"/>
              <a:gd name="connsiteX294" fmla="*/ 7089783 w 9143999"/>
              <a:gd name="connsiteY294" fmla="*/ 1645654 h 2293365"/>
              <a:gd name="connsiteX295" fmla="*/ 6931444 w 9143999"/>
              <a:gd name="connsiteY295" fmla="*/ 1591596 h 2293365"/>
              <a:gd name="connsiteX296" fmla="*/ 6930253 w 9143999"/>
              <a:gd name="connsiteY296" fmla="*/ 1594468 h 2293365"/>
              <a:gd name="connsiteX297" fmla="*/ 6877425 w 9143999"/>
              <a:gd name="connsiteY297" fmla="*/ 1574277 h 2293365"/>
              <a:gd name="connsiteX298" fmla="*/ 6854231 w 9143999"/>
              <a:gd name="connsiteY298" fmla="*/ 1588025 h 2293365"/>
              <a:gd name="connsiteX299" fmla="*/ 6785427 w 9143999"/>
              <a:gd name="connsiteY299" fmla="*/ 1636055 h 2293365"/>
              <a:gd name="connsiteX300" fmla="*/ 6931021 w 9143999"/>
              <a:gd name="connsiteY300" fmla="*/ 1706364 h 2293365"/>
              <a:gd name="connsiteX301" fmla="*/ 6929536 w 9143999"/>
              <a:gd name="connsiteY301" fmla="*/ 1709948 h 2293365"/>
              <a:gd name="connsiteX302" fmla="*/ 6781832 w 9143999"/>
              <a:gd name="connsiteY302" fmla="*/ 1638564 h 2293365"/>
              <a:gd name="connsiteX303" fmla="*/ 6699179 w 9143999"/>
              <a:gd name="connsiteY303" fmla="*/ 1696262 h 2293365"/>
              <a:gd name="connsiteX304" fmla="*/ 6930354 w 9143999"/>
              <a:gd name="connsiteY304" fmla="*/ 1832748 h 2293365"/>
              <a:gd name="connsiteX305" fmla="*/ 6932482 w 9143999"/>
              <a:gd name="connsiteY305" fmla="*/ 1829248 h 2293365"/>
              <a:gd name="connsiteX306" fmla="*/ 8076554 w 9143999"/>
              <a:gd name="connsiteY306" fmla="*/ 2082232 h 2293365"/>
              <a:gd name="connsiteX307" fmla="*/ 8733450 w 9143999"/>
              <a:gd name="connsiteY307" fmla="*/ 1802153 h 2293365"/>
              <a:gd name="connsiteX308" fmla="*/ 8832089 w 9143999"/>
              <a:gd name="connsiteY308" fmla="*/ 1743660 h 2293365"/>
              <a:gd name="connsiteX309" fmla="*/ 8745155 w 9143999"/>
              <a:gd name="connsiteY309" fmla="*/ 1682527 h 2293365"/>
              <a:gd name="connsiteX310" fmla="*/ 8734222 w 9143999"/>
              <a:gd name="connsiteY310" fmla="*/ 1687842 h 2293365"/>
              <a:gd name="connsiteX311" fmla="*/ 8075823 w 9143999"/>
              <a:gd name="connsiteY311" fmla="*/ 1919039 h 2293365"/>
              <a:gd name="connsiteX312" fmla="*/ 6930311 w 9143999"/>
              <a:gd name="connsiteY312" fmla="*/ 1711676 h 2293365"/>
              <a:gd name="connsiteX313" fmla="*/ 6931759 w 9143999"/>
              <a:gd name="connsiteY313" fmla="*/ 1708113 h 2293365"/>
              <a:gd name="connsiteX314" fmla="*/ 8075823 w 9143999"/>
              <a:gd name="connsiteY314" fmla="*/ 1916174 h 2293365"/>
              <a:gd name="connsiteX315" fmla="*/ 8733292 w 9143999"/>
              <a:gd name="connsiteY315" fmla="*/ 1685000 h 2293365"/>
              <a:gd name="connsiteX316" fmla="*/ 8742379 w 9143999"/>
              <a:gd name="connsiteY316" fmla="*/ 1680574 h 2293365"/>
              <a:gd name="connsiteX317" fmla="*/ 8654479 w 9143999"/>
              <a:gd name="connsiteY317" fmla="*/ 1618762 h 2293365"/>
              <a:gd name="connsiteX318" fmla="*/ 8636313 w 9143999"/>
              <a:gd name="connsiteY318" fmla="*/ 1607072 h 2293365"/>
              <a:gd name="connsiteX319" fmla="*/ 8521753 w 9143999"/>
              <a:gd name="connsiteY319" fmla="*/ 1647391 h 2293365"/>
              <a:gd name="connsiteX320" fmla="*/ 8076492 w 9143999"/>
              <a:gd name="connsiteY320" fmla="*/ 1755797 h 2293365"/>
              <a:gd name="connsiteX321" fmla="*/ 7951307 w 9143999"/>
              <a:gd name="connsiteY321" fmla="*/ 1764960 h 2293365"/>
              <a:gd name="connsiteX322" fmla="*/ 8075768 w 9143999"/>
              <a:gd name="connsiteY322" fmla="*/ 1752243 h 2293365"/>
              <a:gd name="connsiteX323" fmla="*/ 8520667 w 9143999"/>
              <a:gd name="connsiteY323" fmla="*/ 1643836 h 2293365"/>
              <a:gd name="connsiteX324" fmla="*/ 8632309 w 9143999"/>
              <a:gd name="connsiteY324" fmla="*/ 1604495 h 2293365"/>
              <a:gd name="connsiteX325" fmla="*/ 8510168 w 9143999"/>
              <a:gd name="connsiteY325" fmla="*/ 1525895 h 2293365"/>
              <a:gd name="connsiteX326" fmla="*/ 8299303 w 9143999"/>
              <a:gd name="connsiteY326" fmla="*/ 1571766 h 2293365"/>
              <a:gd name="connsiteX327" fmla="*/ 8076494 w 9143999"/>
              <a:gd name="connsiteY327" fmla="*/ 1604785 h 2293365"/>
              <a:gd name="connsiteX328" fmla="*/ 7244204 w 9143999"/>
              <a:gd name="connsiteY328" fmla="*/ 1555678 h 2293365"/>
              <a:gd name="connsiteX329" fmla="*/ 6253622 w 9143999"/>
              <a:gd name="connsiteY329" fmla="*/ 1497774 h 2293365"/>
              <a:gd name="connsiteX330" fmla="*/ 6152337 w 9143999"/>
              <a:gd name="connsiteY330" fmla="*/ 1524461 h 2293365"/>
              <a:gd name="connsiteX331" fmla="*/ 5707433 w 9143999"/>
              <a:gd name="connsiteY331" fmla="*/ 1605822 h 2293365"/>
              <a:gd name="connsiteX332" fmla="*/ 4875724 w 9143999"/>
              <a:gd name="connsiteY332" fmla="*/ 1556693 h 2293365"/>
              <a:gd name="connsiteX333" fmla="*/ 4745925 w 9143999"/>
              <a:gd name="connsiteY333" fmla="*/ 1526002 h 2293365"/>
              <a:gd name="connsiteX334" fmla="*/ 4641436 w 9143999"/>
              <a:gd name="connsiteY334" fmla="*/ 1587949 h 2293365"/>
              <a:gd name="connsiteX335" fmla="*/ 4613042 w 9143999"/>
              <a:gd name="connsiteY335" fmla="*/ 1607759 h 2293365"/>
              <a:gd name="connsiteX336" fmla="*/ 4722826 w 9143999"/>
              <a:gd name="connsiteY336" fmla="*/ 1645289 h 2293365"/>
              <a:gd name="connsiteX337" fmla="*/ 5707433 w 9143999"/>
              <a:gd name="connsiteY337" fmla="*/ 1755451 h 2293365"/>
              <a:gd name="connsiteX338" fmla="*/ 6207445 w 9143999"/>
              <a:gd name="connsiteY338" fmla="*/ 1628666 h 2293365"/>
              <a:gd name="connsiteX339" fmla="*/ 6367731 w 9143999"/>
              <a:gd name="connsiteY339" fmla="*/ 1571186 h 2293365"/>
              <a:gd name="connsiteX340" fmla="*/ 1673362 w 9143999"/>
              <a:gd name="connsiteY340" fmla="*/ 1497515 h 2293365"/>
              <a:gd name="connsiteX341" fmla="*/ 1571094 w 9143999"/>
              <a:gd name="connsiteY341" fmla="*/ 1524460 h 2293365"/>
              <a:gd name="connsiteX342" fmla="*/ 1126189 w 9143999"/>
              <a:gd name="connsiteY342" fmla="*/ 1605822 h 2293365"/>
              <a:gd name="connsiteX343" fmla="*/ 294122 w 9143999"/>
              <a:gd name="connsiteY343" fmla="*/ 1556693 h 2293365"/>
              <a:gd name="connsiteX344" fmla="*/ 165581 w 9143999"/>
              <a:gd name="connsiteY344" fmla="*/ 1526264 h 2293365"/>
              <a:gd name="connsiteX345" fmla="*/ 61630 w 9143999"/>
              <a:gd name="connsiteY345" fmla="*/ 1587892 h 2293365"/>
              <a:gd name="connsiteX346" fmla="*/ 31524 w 9143999"/>
              <a:gd name="connsiteY346" fmla="*/ 1607956 h 2293365"/>
              <a:gd name="connsiteX347" fmla="*/ 140733 w 9143999"/>
              <a:gd name="connsiteY347" fmla="*/ 1645289 h 2293365"/>
              <a:gd name="connsiteX348" fmla="*/ 1125341 w 9143999"/>
              <a:gd name="connsiteY348" fmla="*/ 1755451 h 2293365"/>
              <a:gd name="connsiteX349" fmla="*/ 1625354 w 9143999"/>
              <a:gd name="connsiteY349" fmla="*/ 1628666 h 2293365"/>
              <a:gd name="connsiteX350" fmla="*/ 1787078 w 9143999"/>
              <a:gd name="connsiteY350" fmla="*/ 1570670 h 2293365"/>
              <a:gd name="connsiteX351" fmla="*/ 4571402 w 9143999"/>
              <a:gd name="connsiteY351" fmla="*/ 1484736 h 2293365"/>
              <a:gd name="connsiteX352" fmla="*/ 4445206 w 9143999"/>
              <a:gd name="connsiteY352" fmla="*/ 1545677 h 2293365"/>
              <a:gd name="connsiteX353" fmla="*/ 4534984 w 9143999"/>
              <a:gd name="connsiteY353" fmla="*/ 1579936 h 2293365"/>
              <a:gd name="connsiteX354" fmla="*/ 4639314 w 9143999"/>
              <a:gd name="connsiteY354" fmla="*/ 1518339 h 2293365"/>
              <a:gd name="connsiteX355" fmla="*/ 4662389 w 9143999"/>
              <a:gd name="connsiteY355" fmla="*/ 1506250 h 2293365"/>
              <a:gd name="connsiteX356" fmla="*/ 4092790 w 9143999"/>
              <a:gd name="connsiteY356" fmla="*/ 1484595 h 2293365"/>
              <a:gd name="connsiteX357" fmla="*/ 4009109 w 9143999"/>
              <a:gd name="connsiteY357" fmla="*/ 1506655 h 2293365"/>
              <a:gd name="connsiteX358" fmla="*/ 4074835 w 9143999"/>
              <a:gd name="connsiteY358" fmla="*/ 1542275 h 2293365"/>
              <a:gd name="connsiteX359" fmla="*/ 4134960 w 9143999"/>
              <a:gd name="connsiteY359" fmla="*/ 1577924 h 2293365"/>
              <a:gd name="connsiteX360" fmla="*/ 4157968 w 9143999"/>
              <a:gd name="connsiteY360" fmla="*/ 1569816 h 2293365"/>
              <a:gd name="connsiteX361" fmla="*/ 4219691 w 9143999"/>
              <a:gd name="connsiteY361" fmla="*/ 1546152 h 2293365"/>
              <a:gd name="connsiteX362" fmla="*/ 8672758 w 9143999"/>
              <a:gd name="connsiteY362" fmla="*/ 1483565 h 2293365"/>
              <a:gd name="connsiteX363" fmla="*/ 8589007 w 9143999"/>
              <a:gd name="connsiteY363" fmla="*/ 1505635 h 2293365"/>
              <a:gd name="connsiteX364" fmla="*/ 8656568 w 9143999"/>
              <a:gd name="connsiteY364" fmla="*/ 1542275 h 2293365"/>
              <a:gd name="connsiteX365" fmla="*/ 8713338 w 9143999"/>
              <a:gd name="connsiteY365" fmla="*/ 1575943 h 2293365"/>
              <a:gd name="connsiteX366" fmla="*/ 8739994 w 9143999"/>
              <a:gd name="connsiteY366" fmla="*/ 1566550 h 2293365"/>
              <a:gd name="connsiteX367" fmla="*/ 8797997 w 9143999"/>
              <a:gd name="connsiteY367" fmla="*/ 1544314 h 2293365"/>
              <a:gd name="connsiteX368" fmla="*/ 1731476 w 9143999"/>
              <a:gd name="connsiteY368" fmla="*/ 1482203 h 2293365"/>
              <a:gd name="connsiteX369" fmla="*/ 1679348 w 9143999"/>
              <a:gd name="connsiteY369" fmla="*/ 1495938 h 2293365"/>
              <a:gd name="connsiteX370" fmla="*/ 1792362 w 9143999"/>
              <a:gd name="connsiteY370" fmla="*/ 1568706 h 2293365"/>
              <a:gd name="connsiteX371" fmla="*/ 1850224 w 9143999"/>
              <a:gd name="connsiteY371" fmla="*/ 1546524 h 2293365"/>
              <a:gd name="connsiteX372" fmla="*/ 6930820 w 9143999"/>
              <a:gd name="connsiteY372" fmla="*/ 1481628 h 2293365"/>
              <a:gd name="connsiteX373" fmla="*/ 6930253 w 9143999"/>
              <a:gd name="connsiteY373" fmla="*/ 1483259 h 2293365"/>
              <a:gd name="connsiteX374" fmla="*/ 6924670 w 9143999"/>
              <a:gd name="connsiteY374" fmla="*/ 1481673 h 2293365"/>
              <a:gd name="connsiteX375" fmla="*/ 6853806 w 9143999"/>
              <a:gd name="connsiteY375" fmla="*/ 1518878 h 2293365"/>
              <a:gd name="connsiteX376" fmla="*/ 6810386 w 9143999"/>
              <a:gd name="connsiteY376" fmla="*/ 1544522 h 2293365"/>
              <a:gd name="connsiteX377" fmla="*/ 6876188 w 9143999"/>
              <a:gd name="connsiteY377" fmla="*/ 1569664 h 2293365"/>
              <a:gd name="connsiteX378" fmla="*/ 6995202 w 9143999"/>
              <a:gd name="connsiteY378" fmla="*/ 1496841 h 2293365"/>
              <a:gd name="connsiteX379" fmla="*/ 2343392 w 9143999"/>
              <a:gd name="connsiteY379" fmla="*/ 1481276 h 2293365"/>
              <a:gd name="connsiteX380" fmla="*/ 2271717 w 9143999"/>
              <a:gd name="connsiteY380" fmla="*/ 1518878 h 2293365"/>
              <a:gd name="connsiteX381" fmla="*/ 2226351 w 9143999"/>
              <a:gd name="connsiteY381" fmla="*/ 1545671 h 2293365"/>
              <a:gd name="connsiteX382" fmla="*/ 2293605 w 9143999"/>
              <a:gd name="connsiteY382" fmla="*/ 1571365 h 2293365"/>
              <a:gd name="connsiteX383" fmla="*/ 2415537 w 9143999"/>
              <a:gd name="connsiteY383" fmla="*/ 1499174 h 2293365"/>
              <a:gd name="connsiteX384" fmla="*/ 2348289 w 9143999"/>
              <a:gd name="connsiteY384" fmla="*/ 1483259 h 2293365"/>
              <a:gd name="connsiteX385" fmla="*/ 2348476 w 9143999"/>
              <a:gd name="connsiteY385" fmla="*/ 1482720 h 2293365"/>
              <a:gd name="connsiteX386" fmla="*/ 6316594 w 9143999"/>
              <a:gd name="connsiteY386" fmla="*/ 1481182 h 2293365"/>
              <a:gd name="connsiteX387" fmla="*/ 6259589 w 9143999"/>
              <a:gd name="connsiteY387" fmla="*/ 1496202 h 2293365"/>
              <a:gd name="connsiteX388" fmla="*/ 6373045 w 9143999"/>
              <a:gd name="connsiteY388" fmla="*/ 1569246 h 2293365"/>
              <a:gd name="connsiteX389" fmla="*/ 6435179 w 9143999"/>
              <a:gd name="connsiteY389" fmla="*/ 1545426 h 2293365"/>
              <a:gd name="connsiteX390" fmla="*/ 2039304 w 9143999"/>
              <a:gd name="connsiteY390" fmla="*/ 1478254 h 2293365"/>
              <a:gd name="connsiteX391" fmla="*/ 2007722 w 9143999"/>
              <a:gd name="connsiteY391" fmla="*/ 1490312 h 2293365"/>
              <a:gd name="connsiteX392" fmla="*/ 1946742 w 9143999"/>
              <a:gd name="connsiteY392" fmla="*/ 1513668 h 2293365"/>
              <a:gd name="connsiteX393" fmla="*/ 2040388 w 9143999"/>
              <a:gd name="connsiteY393" fmla="*/ 1559260 h 2293365"/>
              <a:gd name="connsiteX394" fmla="*/ 2133578 w 9143999"/>
              <a:gd name="connsiteY394" fmla="*/ 1514341 h 2293365"/>
              <a:gd name="connsiteX395" fmla="*/ 2078402 w 9143999"/>
              <a:gd name="connsiteY395" fmla="*/ 1493262 h 2293365"/>
              <a:gd name="connsiteX396" fmla="*/ 6931453 w 9143999"/>
              <a:gd name="connsiteY396" fmla="*/ 1478112 h 2293365"/>
              <a:gd name="connsiteX397" fmla="*/ 6930470 w 9143999"/>
              <a:gd name="connsiteY397" fmla="*/ 1478629 h 2293365"/>
              <a:gd name="connsiteX398" fmla="*/ 6931207 w 9143999"/>
              <a:gd name="connsiteY398" fmla="*/ 1478839 h 2293365"/>
              <a:gd name="connsiteX399" fmla="*/ 6623674 w 9143999"/>
              <a:gd name="connsiteY399" fmla="*/ 1477223 h 2293365"/>
              <a:gd name="connsiteX400" fmla="*/ 6589389 w 9143999"/>
              <a:gd name="connsiteY400" fmla="*/ 1490312 h 2293365"/>
              <a:gd name="connsiteX401" fmla="*/ 6531040 w 9143999"/>
              <a:gd name="connsiteY401" fmla="*/ 1512686 h 2293365"/>
              <a:gd name="connsiteX402" fmla="*/ 6624572 w 9143999"/>
              <a:gd name="connsiteY402" fmla="*/ 1558222 h 2293365"/>
              <a:gd name="connsiteX403" fmla="*/ 6717736 w 9143999"/>
              <a:gd name="connsiteY403" fmla="*/ 1513244 h 2293365"/>
              <a:gd name="connsiteX404" fmla="*/ 6665431 w 9143999"/>
              <a:gd name="connsiteY404" fmla="*/ 1493253 h 2293365"/>
              <a:gd name="connsiteX405" fmla="*/ 6842376 w 9143999"/>
              <a:gd name="connsiteY405" fmla="*/ 1458293 h 2293365"/>
              <a:gd name="connsiteX406" fmla="*/ 6728598 w 9143999"/>
              <a:gd name="connsiteY406" fmla="*/ 1513272 h 2293365"/>
              <a:gd name="connsiteX407" fmla="*/ 6805325 w 9143999"/>
              <a:gd name="connsiteY407" fmla="*/ 1542588 h 2293365"/>
              <a:gd name="connsiteX408" fmla="*/ 6851684 w 9143999"/>
              <a:gd name="connsiteY408" fmla="*/ 1515250 h 2293365"/>
              <a:gd name="connsiteX409" fmla="*/ 6918908 w 9143999"/>
              <a:gd name="connsiteY409" fmla="*/ 1480036 h 2293365"/>
              <a:gd name="connsiteX410" fmla="*/ 1820187 w 9143999"/>
              <a:gd name="connsiteY410" fmla="*/ 1458179 h 2293365"/>
              <a:gd name="connsiteX411" fmla="*/ 1791438 w 9143999"/>
              <a:gd name="connsiteY411" fmla="*/ 1466405 h 2293365"/>
              <a:gd name="connsiteX412" fmla="*/ 1737953 w 9143999"/>
              <a:gd name="connsiteY412" fmla="*/ 1480497 h 2293365"/>
              <a:gd name="connsiteX413" fmla="*/ 1855775 w 9143999"/>
              <a:gd name="connsiteY413" fmla="*/ 1544396 h 2293365"/>
              <a:gd name="connsiteX414" fmla="*/ 1936824 w 9143999"/>
              <a:gd name="connsiteY414" fmla="*/ 1513326 h 2293365"/>
              <a:gd name="connsiteX415" fmla="*/ 1855919 w 9143999"/>
              <a:gd name="connsiteY415" fmla="*/ 1474073 h 2293365"/>
              <a:gd name="connsiteX416" fmla="*/ 2261348 w 9143999"/>
              <a:gd name="connsiteY416" fmla="*/ 1457976 h 2293365"/>
              <a:gd name="connsiteX417" fmla="*/ 2144438 w 9143999"/>
              <a:gd name="connsiteY417" fmla="*/ 1514378 h 2293365"/>
              <a:gd name="connsiteX418" fmla="*/ 2221333 w 9143999"/>
              <a:gd name="connsiteY418" fmla="*/ 1543754 h 2293365"/>
              <a:gd name="connsiteX419" fmla="*/ 2269595 w 9143999"/>
              <a:gd name="connsiteY419" fmla="*/ 1515250 h 2293365"/>
              <a:gd name="connsiteX420" fmla="*/ 2336775 w 9143999"/>
              <a:gd name="connsiteY420" fmla="*/ 1479397 h 2293365"/>
              <a:gd name="connsiteX421" fmla="*/ 6404535 w 9143999"/>
              <a:gd name="connsiteY421" fmla="*/ 1457291 h 2293365"/>
              <a:gd name="connsiteX422" fmla="*/ 6372680 w 9143999"/>
              <a:gd name="connsiteY422" fmla="*/ 1466405 h 2293365"/>
              <a:gd name="connsiteX423" fmla="*/ 6323054 w 9143999"/>
              <a:gd name="connsiteY423" fmla="*/ 1479480 h 2293365"/>
              <a:gd name="connsiteX424" fmla="*/ 6440749 w 9143999"/>
              <a:gd name="connsiteY424" fmla="*/ 1543291 h 2293365"/>
              <a:gd name="connsiteX425" fmla="*/ 6521309 w 9143999"/>
              <a:gd name="connsiteY425" fmla="*/ 1512409 h 2293365"/>
              <a:gd name="connsiteX426" fmla="*/ 6442246 w 9143999"/>
              <a:gd name="connsiteY426" fmla="*/ 1474060 h 2293365"/>
              <a:gd name="connsiteX427" fmla="*/ 4199144 w 9143999"/>
              <a:gd name="connsiteY427" fmla="*/ 1455648 h 2293365"/>
              <a:gd name="connsiteX428" fmla="*/ 4158954 w 9143999"/>
              <a:gd name="connsiteY428" fmla="*/ 1467154 h 2293365"/>
              <a:gd name="connsiteX429" fmla="*/ 4099054 w 9143999"/>
              <a:gd name="connsiteY429" fmla="*/ 1482944 h 2293365"/>
              <a:gd name="connsiteX430" fmla="*/ 4224831 w 9143999"/>
              <a:gd name="connsiteY430" fmla="*/ 1544181 h 2293365"/>
              <a:gd name="connsiteX431" fmla="*/ 4327420 w 9143999"/>
              <a:gd name="connsiteY431" fmla="*/ 1504848 h 2293365"/>
              <a:gd name="connsiteX432" fmla="*/ 4297065 w 9143999"/>
              <a:gd name="connsiteY432" fmla="*/ 1493259 h 2293365"/>
              <a:gd name="connsiteX433" fmla="*/ 8778887 w 9143999"/>
              <a:gd name="connsiteY433" fmla="*/ 1454754 h 2293365"/>
              <a:gd name="connsiteX434" fmla="*/ 8741738 w 9143999"/>
              <a:gd name="connsiteY434" fmla="*/ 1465388 h 2293365"/>
              <a:gd name="connsiteX435" fmla="*/ 8678791 w 9143999"/>
              <a:gd name="connsiteY435" fmla="*/ 1481975 h 2293365"/>
              <a:gd name="connsiteX436" fmla="*/ 8802921 w 9143999"/>
              <a:gd name="connsiteY436" fmla="*/ 1542426 h 2293365"/>
              <a:gd name="connsiteX437" fmla="*/ 8905221 w 9143999"/>
              <a:gd name="connsiteY437" fmla="*/ 1503207 h 2293365"/>
              <a:gd name="connsiteX438" fmla="*/ 8879165 w 9143999"/>
              <a:gd name="connsiteY438" fmla="*/ 1493259 h 2293365"/>
              <a:gd name="connsiteX439" fmla="*/ 1915769 w 9143999"/>
              <a:gd name="connsiteY439" fmla="*/ 1430834 h 2293365"/>
              <a:gd name="connsiteX440" fmla="*/ 1826456 w 9143999"/>
              <a:gd name="connsiteY440" fmla="*/ 1456386 h 2293365"/>
              <a:gd name="connsiteX441" fmla="*/ 1857239 w 9143999"/>
              <a:gd name="connsiteY441" fmla="*/ 1470092 h 2293365"/>
              <a:gd name="connsiteX442" fmla="*/ 1941979 w 9143999"/>
              <a:gd name="connsiteY442" fmla="*/ 1511349 h 2293365"/>
              <a:gd name="connsiteX443" fmla="*/ 2006024 w 9143999"/>
              <a:gd name="connsiteY443" fmla="*/ 1486798 h 2293365"/>
              <a:gd name="connsiteX444" fmla="*/ 2033853 w 9143999"/>
              <a:gd name="connsiteY444" fmla="*/ 1476162 h 2293365"/>
              <a:gd name="connsiteX445" fmla="*/ 6745410 w 9143999"/>
              <a:gd name="connsiteY445" fmla="*/ 1430745 h 2293365"/>
              <a:gd name="connsiteX446" fmla="*/ 6629081 w 9143999"/>
              <a:gd name="connsiteY446" fmla="*/ 1475158 h 2293365"/>
              <a:gd name="connsiteX447" fmla="*/ 6666916 w 9143999"/>
              <a:gd name="connsiteY447" fmla="*/ 1489704 h 2293365"/>
              <a:gd name="connsiteX448" fmla="*/ 6722502 w 9143999"/>
              <a:gd name="connsiteY448" fmla="*/ 1510942 h 2293365"/>
              <a:gd name="connsiteX449" fmla="*/ 6835565 w 9143999"/>
              <a:gd name="connsiteY449" fmla="*/ 1456358 h 2293365"/>
              <a:gd name="connsiteX450" fmla="*/ 2164475 w 9143999"/>
              <a:gd name="connsiteY450" fmla="*/ 1430466 h 2293365"/>
              <a:gd name="connsiteX451" fmla="*/ 2044710 w 9143999"/>
              <a:gd name="connsiteY451" fmla="*/ 1476191 h 2293365"/>
              <a:gd name="connsiteX452" fmla="*/ 2079826 w 9143999"/>
              <a:gd name="connsiteY452" fmla="*/ 1489694 h 2293365"/>
              <a:gd name="connsiteX453" fmla="*/ 2138338 w 9143999"/>
              <a:gd name="connsiteY453" fmla="*/ 1512047 h 2293365"/>
              <a:gd name="connsiteX454" fmla="*/ 2254531 w 9143999"/>
              <a:gd name="connsiteY454" fmla="*/ 1456041 h 2293365"/>
              <a:gd name="connsiteX455" fmla="*/ 6500349 w 9143999"/>
              <a:gd name="connsiteY455" fmla="*/ 1429879 h 2293365"/>
              <a:gd name="connsiteX456" fmla="*/ 6410790 w 9143999"/>
              <a:gd name="connsiteY456" fmla="*/ 1455502 h 2293365"/>
              <a:gd name="connsiteX457" fmla="*/ 6443542 w 9143999"/>
              <a:gd name="connsiteY457" fmla="*/ 1470086 h 2293365"/>
              <a:gd name="connsiteX458" fmla="*/ 6526435 w 9143999"/>
              <a:gd name="connsiteY458" fmla="*/ 1510443 h 2293365"/>
              <a:gd name="connsiteX459" fmla="*/ 6588116 w 9143999"/>
              <a:gd name="connsiteY459" fmla="*/ 1486798 h 2293365"/>
              <a:gd name="connsiteX460" fmla="*/ 6618433 w 9143999"/>
              <a:gd name="connsiteY460" fmla="*/ 1475210 h 2293365"/>
              <a:gd name="connsiteX461" fmla="*/ 3837704 w 9143999"/>
              <a:gd name="connsiteY461" fmla="*/ 1420865 h 2293365"/>
              <a:gd name="connsiteX462" fmla="*/ 3774471 w 9143999"/>
              <a:gd name="connsiteY462" fmla="*/ 1430230 h 2293365"/>
              <a:gd name="connsiteX463" fmla="*/ 3859333 w 9143999"/>
              <a:gd name="connsiteY463" fmla="*/ 1477772 h 2293365"/>
              <a:gd name="connsiteX464" fmla="*/ 3929893 w 9143999"/>
              <a:gd name="connsiteY464" fmla="*/ 1523146 h 2293365"/>
              <a:gd name="connsiteX465" fmla="*/ 3938784 w 9143999"/>
              <a:gd name="connsiteY465" fmla="*/ 1521216 h 2293365"/>
              <a:gd name="connsiteX466" fmla="*/ 3997731 w 9143999"/>
              <a:gd name="connsiteY466" fmla="*/ 1505679 h 2293365"/>
              <a:gd name="connsiteX467" fmla="*/ 3856310 w 9143999"/>
              <a:gd name="connsiteY467" fmla="*/ 1429100 h 2293365"/>
              <a:gd name="connsiteX468" fmla="*/ 4842691 w 9143999"/>
              <a:gd name="connsiteY468" fmla="*/ 1419830 h 2293365"/>
              <a:gd name="connsiteX469" fmla="*/ 4799208 w 9143999"/>
              <a:gd name="connsiteY469" fmla="*/ 1439113 h 2293365"/>
              <a:gd name="connsiteX470" fmla="*/ 4674541 w 9143999"/>
              <a:gd name="connsiteY470" fmla="*/ 1504520 h 2293365"/>
              <a:gd name="connsiteX471" fmla="*/ 4744808 w 9143999"/>
              <a:gd name="connsiteY471" fmla="*/ 1521130 h 2293365"/>
              <a:gd name="connsiteX472" fmla="*/ 4883488 w 9143999"/>
              <a:gd name="connsiteY472" fmla="*/ 1438955 h 2293365"/>
              <a:gd name="connsiteX473" fmla="*/ 4905625 w 9143999"/>
              <a:gd name="connsiteY473" fmla="*/ 1428534 h 2293365"/>
              <a:gd name="connsiteX474" fmla="*/ 4875366 w 9143999"/>
              <a:gd name="connsiteY474" fmla="*/ 1425120 h 2293365"/>
              <a:gd name="connsiteX475" fmla="*/ 257197 w 9143999"/>
              <a:gd name="connsiteY475" fmla="*/ 1419193 h 2293365"/>
              <a:gd name="connsiteX476" fmla="*/ 212263 w 9143999"/>
              <a:gd name="connsiteY476" fmla="*/ 1439112 h 2293365"/>
              <a:gd name="connsiteX477" fmla="*/ 89248 w 9143999"/>
              <a:gd name="connsiteY477" fmla="*/ 1503643 h 2293365"/>
              <a:gd name="connsiteX478" fmla="*/ 164435 w 9143999"/>
              <a:gd name="connsiteY478" fmla="*/ 1521403 h 2293365"/>
              <a:gd name="connsiteX479" fmla="*/ 303571 w 9143999"/>
              <a:gd name="connsiteY479" fmla="*/ 1438932 h 2293365"/>
              <a:gd name="connsiteX480" fmla="*/ 325341 w 9143999"/>
              <a:gd name="connsiteY480" fmla="*/ 1428683 h 2293365"/>
              <a:gd name="connsiteX481" fmla="*/ 293764 w 9143999"/>
              <a:gd name="connsiteY481" fmla="*/ 1425120 h 2293365"/>
              <a:gd name="connsiteX482" fmla="*/ 8412799 w 9143999"/>
              <a:gd name="connsiteY482" fmla="*/ 1417885 h 2293365"/>
              <a:gd name="connsiteX483" fmla="*/ 8351739 w 9143999"/>
              <a:gd name="connsiteY483" fmla="*/ 1426928 h 2293365"/>
              <a:gd name="connsiteX484" fmla="*/ 8441052 w 9143999"/>
              <a:gd name="connsiteY484" fmla="*/ 1476993 h 2293365"/>
              <a:gd name="connsiteX485" fmla="*/ 8510570 w 9143999"/>
              <a:gd name="connsiteY485" fmla="*/ 1521670 h 2293365"/>
              <a:gd name="connsiteX486" fmla="*/ 8520798 w 9143999"/>
              <a:gd name="connsiteY486" fmla="*/ 1519450 h 2293365"/>
              <a:gd name="connsiteX487" fmla="*/ 8577387 w 9143999"/>
              <a:gd name="connsiteY487" fmla="*/ 1504539 h 2293365"/>
              <a:gd name="connsiteX488" fmla="*/ 8438135 w 9143999"/>
              <a:gd name="connsiteY488" fmla="*/ 1429100 h 2293365"/>
              <a:gd name="connsiteX489" fmla="*/ 4333088 w 9143999"/>
              <a:gd name="connsiteY489" fmla="*/ 1417298 h 2293365"/>
              <a:gd name="connsiteX490" fmla="*/ 4205379 w 9143999"/>
              <a:gd name="connsiteY490" fmla="*/ 1453862 h 2293365"/>
              <a:gd name="connsiteX491" fmla="*/ 4298339 w 9143999"/>
              <a:gd name="connsiteY491" fmla="*/ 1489632 h 2293365"/>
              <a:gd name="connsiteX492" fmla="*/ 4332805 w 9143999"/>
              <a:gd name="connsiteY492" fmla="*/ 1502784 h 2293365"/>
              <a:gd name="connsiteX493" fmla="*/ 4374342 w 9143999"/>
              <a:gd name="connsiteY493" fmla="*/ 1486859 h 2293365"/>
              <a:gd name="connsiteX494" fmla="*/ 4461237 w 9143999"/>
              <a:gd name="connsiteY494" fmla="*/ 1453674 h 2293365"/>
              <a:gd name="connsiteX495" fmla="*/ 8912033 w 9143999"/>
              <a:gd name="connsiteY495" fmla="*/ 1416644 h 2293365"/>
              <a:gd name="connsiteX496" fmla="*/ 8785097 w 9143999"/>
              <a:gd name="connsiteY496" fmla="*/ 1452977 h 2293365"/>
              <a:gd name="connsiteX497" fmla="*/ 8880439 w 9143999"/>
              <a:gd name="connsiteY497" fmla="*/ 1489632 h 2293365"/>
              <a:gd name="connsiteX498" fmla="*/ 8910581 w 9143999"/>
              <a:gd name="connsiteY498" fmla="*/ 1501153 h 2293365"/>
              <a:gd name="connsiteX499" fmla="*/ 8956411 w 9143999"/>
              <a:gd name="connsiteY499" fmla="*/ 1483583 h 2293365"/>
              <a:gd name="connsiteX500" fmla="*/ 9037896 w 9143999"/>
              <a:gd name="connsiteY500" fmla="*/ 1452370 h 2293365"/>
              <a:gd name="connsiteX501" fmla="*/ 2580144 w 9143999"/>
              <a:gd name="connsiteY501" fmla="*/ 1414089 h 2293365"/>
              <a:gd name="connsiteX502" fmla="*/ 2516464 w 9143999"/>
              <a:gd name="connsiteY502" fmla="*/ 1444095 h 2293365"/>
              <a:gd name="connsiteX503" fmla="*/ 2426870 w 9143999"/>
              <a:gd name="connsiteY503" fmla="*/ 1497216 h 2293365"/>
              <a:gd name="connsiteX504" fmla="*/ 2663557 w 9143999"/>
              <a:gd name="connsiteY504" fmla="*/ 1553170 h 2293365"/>
              <a:gd name="connsiteX505" fmla="*/ 3494576 w 9143999"/>
              <a:gd name="connsiteY505" fmla="*/ 1602280 h 2293365"/>
              <a:gd name="connsiteX506" fmla="*/ 3716968 w 9143999"/>
              <a:gd name="connsiteY506" fmla="*/ 1569364 h 2293365"/>
              <a:gd name="connsiteX507" fmla="*/ 3925367 w 9143999"/>
              <a:gd name="connsiteY507" fmla="*/ 1524128 h 2293365"/>
              <a:gd name="connsiteX508" fmla="*/ 3858325 w 9143999"/>
              <a:gd name="connsiteY508" fmla="*/ 1480989 h 2293365"/>
              <a:gd name="connsiteX509" fmla="*/ 3769111 w 9143999"/>
              <a:gd name="connsiteY509" fmla="*/ 1431024 h 2293365"/>
              <a:gd name="connsiteX510" fmla="*/ 3716772 w 9143999"/>
              <a:gd name="connsiteY510" fmla="*/ 1438776 h 2293365"/>
              <a:gd name="connsiteX511" fmla="*/ 3494626 w 9143999"/>
              <a:gd name="connsiteY511" fmla="*/ 1461262 h 2293365"/>
              <a:gd name="connsiteX512" fmla="*/ 2662186 w 9143999"/>
              <a:gd name="connsiteY512" fmla="*/ 1427400 h 2293365"/>
              <a:gd name="connsiteX513" fmla="*/ 7166576 w 9143999"/>
              <a:gd name="connsiteY513" fmla="*/ 1411210 h 2293365"/>
              <a:gd name="connsiteX514" fmla="*/ 7098196 w 9143999"/>
              <a:gd name="connsiteY514" fmla="*/ 1443415 h 2293365"/>
              <a:gd name="connsiteX515" fmla="*/ 7009956 w 9143999"/>
              <a:gd name="connsiteY515" fmla="*/ 1495719 h 2293365"/>
              <a:gd name="connsiteX516" fmla="*/ 7245528 w 9143999"/>
              <a:gd name="connsiteY516" fmla="*/ 1551404 h 2293365"/>
              <a:gd name="connsiteX517" fmla="*/ 8076494 w 9143999"/>
              <a:gd name="connsiteY517" fmla="*/ 1600511 h 2293365"/>
              <a:gd name="connsiteX518" fmla="*/ 8298928 w 9143999"/>
              <a:gd name="connsiteY518" fmla="*/ 1567598 h 2293365"/>
              <a:gd name="connsiteX519" fmla="*/ 8505360 w 9143999"/>
              <a:gd name="connsiteY519" fmla="*/ 1522800 h 2293365"/>
              <a:gd name="connsiteX520" fmla="*/ 8439726 w 9143999"/>
              <a:gd name="connsiteY520" fmla="*/ 1480563 h 2293365"/>
              <a:gd name="connsiteX521" fmla="*/ 8345727 w 9143999"/>
              <a:gd name="connsiteY521" fmla="*/ 1427819 h 2293365"/>
              <a:gd name="connsiteX522" fmla="*/ 8298750 w 9143999"/>
              <a:gd name="connsiteY522" fmla="*/ 1434777 h 2293365"/>
              <a:gd name="connsiteX523" fmla="*/ 8076552 w 9143999"/>
              <a:gd name="connsiteY523" fmla="*/ 1457266 h 2293365"/>
              <a:gd name="connsiteX524" fmla="*/ 7244137 w 9143999"/>
              <a:gd name="connsiteY524" fmla="*/ 1423694 h 2293365"/>
              <a:gd name="connsiteX525" fmla="*/ 6100825 w 9143999"/>
              <a:gd name="connsiteY525" fmla="*/ 1411157 h 2293365"/>
              <a:gd name="connsiteX526" fmla="*/ 5929719 w 9143999"/>
              <a:gd name="connsiteY526" fmla="*/ 1436505 h 2293365"/>
              <a:gd name="connsiteX527" fmla="*/ 5707433 w 9143999"/>
              <a:gd name="connsiteY527" fmla="*/ 1459026 h 2293365"/>
              <a:gd name="connsiteX528" fmla="*/ 5097894 w 9143999"/>
              <a:gd name="connsiteY528" fmla="*/ 1450227 h 2293365"/>
              <a:gd name="connsiteX529" fmla="*/ 4914620 w 9143999"/>
              <a:gd name="connsiteY529" fmla="*/ 1429549 h 2293365"/>
              <a:gd name="connsiteX530" fmla="*/ 4885359 w 9143999"/>
              <a:gd name="connsiteY530" fmla="*/ 1443335 h 2293365"/>
              <a:gd name="connsiteX531" fmla="*/ 4751481 w 9143999"/>
              <a:gd name="connsiteY531" fmla="*/ 1522708 h 2293365"/>
              <a:gd name="connsiteX532" fmla="*/ 4877230 w 9143999"/>
              <a:gd name="connsiteY532" fmla="*/ 1552433 h 2293365"/>
              <a:gd name="connsiteX533" fmla="*/ 5708281 w 9143999"/>
              <a:gd name="connsiteY533" fmla="*/ 1601514 h 2293365"/>
              <a:gd name="connsiteX534" fmla="*/ 6152443 w 9143999"/>
              <a:gd name="connsiteY534" fmla="*/ 1520451 h 2293365"/>
              <a:gd name="connsiteX535" fmla="*/ 6249238 w 9143999"/>
              <a:gd name="connsiteY535" fmla="*/ 1494953 h 2293365"/>
              <a:gd name="connsiteX536" fmla="*/ 6226768 w 9143999"/>
              <a:gd name="connsiteY536" fmla="*/ 1480497 h 2293365"/>
              <a:gd name="connsiteX537" fmla="*/ 6118715 w 9143999"/>
              <a:gd name="connsiteY537" fmla="*/ 1419883 h 2293365"/>
              <a:gd name="connsiteX538" fmla="*/ 1520650 w 9143999"/>
              <a:gd name="connsiteY538" fmla="*/ 1410999 h 2293365"/>
              <a:gd name="connsiteX539" fmla="*/ 1348476 w 9143999"/>
              <a:gd name="connsiteY539" fmla="*/ 1436505 h 2293365"/>
              <a:gd name="connsiteX540" fmla="*/ 1126189 w 9143999"/>
              <a:gd name="connsiteY540" fmla="*/ 1459026 h 2293365"/>
              <a:gd name="connsiteX541" fmla="*/ 516297 w 9143999"/>
              <a:gd name="connsiteY541" fmla="*/ 1450227 h 2293365"/>
              <a:gd name="connsiteX542" fmla="*/ 334386 w 9143999"/>
              <a:gd name="connsiteY542" fmla="*/ 1429703 h 2293365"/>
              <a:gd name="connsiteX543" fmla="*/ 305516 w 9143999"/>
              <a:gd name="connsiteY543" fmla="*/ 1443304 h 2293365"/>
              <a:gd name="connsiteX544" fmla="*/ 171119 w 9143999"/>
              <a:gd name="connsiteY544" fmla="*/ 1522981 h 2293365"/>
              <a:gd name="connsiteX545" fmla="*/ 295806 w 9143999"/>
              <a:gd name="connsiteY545" fmla="*/ 1552433 h 2293365"/>
              <a:gd name="connsiteX546" fmla="*/ 1127037 w 9143999"/>
              <a:gd name="connsiteY546" fmla="*/ 1601514 h 2293365"/>
              <a:gd name="connsiteX547" fmla="*/ 1571201 w 9143999"/>
              <a:gd name="connsiteY547" fmla="*/ 1520451 h 2293365"/>
              <a:gd name="connsiteX548" fmla="*/ 1668977 w 9143999"/>
              <a:gd name="connsiteY548" fmla="*/ 1494694 h 2293365"/>
              <a:gd name="connsiteX549" fmla="*/ 1646878 w 9143999"/>
              <a:gd name="connsiteY549" fmla="*/ 1480478 h 2293365"/>
              <a:gd name="connsiteX550" fmla="*/ 1538825 w 9143999"/>
              <a:gd name="connsiteY550" fmla="*/ 1419864 h 2293365"/>
              <a:gd name="connsiteX551" fmla="*/ 3922868 w 9143999"/>
              <a:gd name="connsiteY551" fmla="*/ 1408251 h 2293365"/>
              <a:gd name="connsiteX552" fmla="*/ 3846269 w 9143999"/>
              <a:gd name="connsiteY552" fmla="*/ 1419596 h 2293365"/>
              <a:gd name="connsiteX553" fmla="*/ 3858219 w 9143999"/>
              <a:gd name="connsiteY553" fmla="*/ 1424877 h 2293365"/>
              <a:gd name="connsiteX554" fmla="*/ 4004176 w 9143999"/>
              <a:gd name="connsiteY554" fmla="*/ 1503981 h 2293365"/>
              <a:gd name="connsiteX555" fmla="*/ 4087487 w 9143999"/>
              <a:gd name="connsiteY555" fmla="*/ 1482023 h 2293365"/>
              <a:gd name="connsiteX556" fmla="*/ 4073821 w 9143999"/>
              <a:gd name="connsiteY556" fmla="*/ 1475393 h 2293365"/>
              <a:gd name="connsiteX557" fmla="*/ 8498183 w 9143999"/>
              <a:gd name="connsiteY557" fmla="*/ 1405238 h 2293365"/>
              <a:gd name="connsiteX558" fmla="*/ 8421403 w 9143999"/>
              <a:gd name="connsiteY558" fmla="*/ 1416610 h 2293365"/>
              <a:gd name="connsiteX559" fmla="*/ 8440097 w 9143999"/>
              <a:gd name="connsiteY559" fmla="*/ 1424877 h 2293365"/>
              <a:gd name="connsiteX560" fmla="*/ 8583847 w 9143999"/>
              <a:gd name="connsiteY560" fmla="*/ 1502837 h 2293365"/>
              <a:gd name="connsiteX561" fmla="*/ 8667204 w 9143999"/>
              <a:gd name="connsiteY561" fmla="*/ 1480871 h 2293365"/>
              <a:gd name="connsiteX562" fmla="*/ 8655911 w 9143999"/>
              <a:gd name="connsiteY562" fmla="*/ 1475393 h 2293365"/>
              <a:gd name="connsiteX563" fmla="*/ 4748850 w 9143999"/>
              <a:gd name="connsiteY563" fmla="*/ 1404638 h 2293365"/>
              <a:gd name="connsiteX564" fmla="*/ 4640715 w 9143999"/>
              <a:gd name="connsiteY564" fmla="*/ 1451264 h 2293365"/>
              <a:gd name="connsiteX565" fmla="*/ 4577792 w 9143999"/>
              <a:gd name="connsiteY565" fmla="*/ 1481650 h 2293365"/>
              <a:gd name="connsiteX566" fmla="*/ 4668442 w 9143999"/>
              <a:gd name="connsiteY566" fmla="*/ 1503078 h 2293365"/>
              <a:gd name="connsiteX567" fmla="*/ 4797360 w 9143999"/>
              <a:gd name="connsiteY567" fmla="*/ 1435533 h 2293365"/>
              <a:gd name="connsiteX568" fmla="*/ 4835451 w 9143999"/>
              <a:gd name="connsiteY568" fmla="*/ 1418658 h 2293365"/>
              <a:gd name="connsiteX569" fmla="*/ 1573407 w 9143999"/>
              <a:gd name="connsiteY569" fmla="*/ 1403079 h 2293365"/>
              <a:gd name="connsiteX570" fmla="*/ 1570724 w 9143999"/>
              <a:gd name="connsiteY570" fmla="*/ 1403581 h 2293365"/>
              <a:gd name="connsiteX571" fmla="*/ 1528678 w 9143999"/>
              <a:gd name="connsiteY571" fmla="*/ 1409809 h 2293365"/>
              <a:gd name="connsiteX572" fmla="*/ 1540615 w 9143999"/>
              <a:gd name="connsiteY572" fmla="*/ 1415622 h 2293365"/>
              <a:gd name="connsiteX573" fmla="*/ 1648837 w 9143999"/>
              <a:gd name="connsiteY573" fmla="*/ 1476293 h 2293365"/>
              <a:gd name="connsiteX574" fmla="*/ 1674965 w 9143999"/>
              <a:gd name="connsiteY574" fmla="*/ 1493117 h 2293365"/>
              <a:gd name="connsiteX575" fmla="*/ 1726541 w 9143999"/>
              <a:gd name="connsiteY575" fmla="*/ 1479530 h 2293365"/>
              <a:gd name="connsiteX576" fmla="*/ 1638967 w 9143999"/>
              <a:gd name="connsiteY576" fmla="*/ 1432095 h 2293365"/>
              <a:gd name="connsiteX577" fmla="*/ 6158714 w 9143999"/>
              <a:gd name="connsiteY577" fmla="*/ 1402320 h 2293365"/>
              <a:gd name="connsiteX578" fmla="*/ 6151965 w 9143999"/>
              <a:gd name="connsiteY578" fmla="*/ 1403581 h 2293365"/>
              <a:gd name="connsiteX579" fmla="*/ 6108816 w 9143999"/>
              <a:gd name="connsiteY579" fmla="*/ 1409973 h 2293365"/>
              <a:gd name="connsiteX580" fmla="*/ 6120474 w 9143999"/>
              <a:gd name="connsiteY580" fmla="*/ 1415649 h 2293365"/>
              <a:gd name="connsiteX581" fmla="*/ 6228704 w 9143999"/>
              <a:gd name="connsiteY581" fmla="*/ 1476318 h 2293365"/>
              <a:gd name="connsiteX582" fmla="*/ 6255207 w 9143999"/>
              <a:gd name="connsiteY582" fmla="*/ 1493380 h 2293365"/>
              <a:gd name="connsiteX583" fmla="*/ 6311660 w 9143999"/>
              <a:gd name="connsiteY583" fmla="*/ 1478509 h 2293365"/>
              <a:gd name="connsiteX584" fmla="*/ 6225998 w 9143999"/>
              <a:gd name="connsiteY584" fmla="*/ 1432102 h 2293365"/>
              <a:gd name="connsiteX585" fmla="*/ 2506189 w 9143999"/>
              <a:gd name="connsiteY585" fmla="*/ 1402090 h 2293365"/>
              <a:gd name="connsiteX586" fmla="*/ 2429527 w 9143999"/>
              <a:gd name="connsiteY586" fmla="*/ 1436090 h 2293365"/>
              <a:gd name="connsiteX587" fmla="*/ 2349184 w 9143999"/>
              <a:gd name="connsiteY587" fmla="*/ 1478238 h 2293365"/>
              <a:gd name="connsiteX588" fmla="*/ 2351869 w 9143999"/>
              <a:gd name="connsiteY588" fmla="*/ 1479002 h 2293365"/>
              <a:gd name="connsiteX589" fmla="*/ 2351719 w 9143999"/>
              <a:gd name="connsiteY589" fmla="*/ 1479450 h 2293365"/>
              <a:gd name="connsiteX590" fmla="*/ 2421136 w 9143999"/>
              <a:gd name="connsiteY590" fmla="*/ 1495860 h 2293365"/>
              <a:gd name="connsiteX591" fmla="*/ 2514746 w 9143999"/>
              <a:gd name="connsiteY591" fmla="*/ 1440437 h 2293365"/>
              <a:gd name="connsiteX592" fmla="*/ 2573135 w 9143999"/>
              <a:gd name="connsiteY592" fmla="*/ 1412952 h 2293365"/>
              <a:gd name="connsiteX593" fmla="*/ 7093926 w 9143999"/>
              <a:gd name="connsiteY593" fmla="*/ 1399516 h 2293365"/>
              <a:gd name="connsiteX594" fmla="*/ 7011494 w 9143999"/>
              <a:gd name="connsiteY594" fmla="*/ 1436090 h 2293365"/>
              <a:gd name="connsiteX595" fmla="*/ 6932702 w 9143999"/>
              <a:gd name="connsiteY595" fmla="*/ 1477457 h 2293365"/>
              <a:gd name="connsiteX596" fmla="*/ 7000638 w 9143999"/>
              <a:gd name="connsiteY596" fmla="*/ 1493516 h 2293365"/>
              <a:gd name="connsiteX597" fmla="*/ 7035017 w 9143999"/>
              <a:gd name="connsiteY597" fmla="*/ 1472479 h 2293365"/>
              <a:gd name="connsiteX598" fmla="*/ 7162143 w 9143999"/>
              <a:gd name="connsiteY598" fmla="*/ 1410496 h 2293365"/>
              <a:gd name="connsiteX599" fmla="*/ 6621328 w 9143999"/>
              <a:gd name="connsiteY599" fmla="*/ 1395337 h 2293365"/>
              <a:gd name="connsiteX600" fmla="*/ 6590238 w 9143999"/>
              <a:gd name="connsiteY600" fmla="*/ 1404162 h 2293365"/>
              <a:gd name="connsiteX601" fmla="*/ 6506626 w 9143999"/>
              <a:gd name="connsiteY601" fmla="*/ 1428083 h 2293365"/>
              <a:gd name="connsiteX602" fmla="*/ 6623840 w 9143999"/>
              <a:gd name="connsiteY602" fmla="*/ 1473144 h 2293365"/>
              <a:gd name="connsiteX603" fmla="*/ 6739306 w 9143999"/>
              <a:gd name="connsiteY603" fmla="*/ 1429011 h 2293365"/>
              <a:gd name="connsiteX604" fmla="*/ 6666916 w 9143999"/>
              <a:gd name="connsiteY604" fmla="*/ 1408444 h 2293365"/>
              <a:gd name="connsiteX605" fmla="*/ 2040729 w 9143999"/>
              <a:gd name="connsiteY605" fmla="*/ 1395154 h 2293365"/>
              <a:gd name="connsiteX606" fmla="*/ 2008995 w 9143999"/>
              <a:gd name="connsiteY606" fmla="*/ 1404162 h 2293365"/>
              <a:gd name="connsiteX607" fmla="*/ 1922068 w 9143999"/>
              <a:gd name="connsiteY607" fmla="*/ 1429031 h 2293365"/>
              <a:gd name="connsiteX608" fmla="*/ 2039259 w 9143999"/>
              <a:gd name="connsiteY608" fmla="*/ 1474095 h 2293365"/>
              <a:gd name="connsiteX609" fmla="*/ 2158126 w 9143999"/>
              <a:gd name="connsiteY609" fmla="*/ 1428663 h 2293365"/>
              <a:gd name="connsiteX610" fmla="*/ 2086987 w 9143999"/>
              <a:gd name="connsiteY610" fmla="*/ 1408460 h 2293365"/>
              <a:gd name="connsiteX611" fmla="*/ 4023619 w 9143999"/>
              <a:gd name="connsiteY611" fmla="*/ 1390033 h 2293365"/>
              <a:gd name="connsiteX612" fmla="*/ 3938977 w 9143999"/>
              <a:gd name="connsiteY612" fmla="*/ 1405866 h 2293365"/>
              <a:gd name="connsiteX613" fmla="*/ 3930861 w 9143999"/>
              <a:gd name="connsiteY613" fmla="*/ 1407068 h 2293365"/>
              <a:gd name="connsiteX614" fmla="*/ 4075385 w 9143999"/>
              <a:gd name="connsiteY614" fmla="*/ 1471421 h 2293365"/>
              <a:gd name="connsiteX615" fmla="*/ 4093763 w 9143999"/>
              <a:gd name="connsiteY615" fmla="*/ 1480368 h 2293365"/>
              <a:gd name="connsiteX616" fmla="*/ 4158967 w 9143999"/>
              <a:gd name="connsiteY616" fmla="*/ 1463183 h 2293365"/>
              <a:gd name="connsiteX617" fmla="*/ 4193154 w 9143999"/>
              <a:gd name="connsiteY617" fmla="*/ 1453347 h 2293365"/>
              <a:gd name="connsiteX618" fmla="*/ 4080996 w 9143999"/>
              <a:gd name="connsiteY618" fmla="*/ 1410267 h 2293365"/>
              <a:gd name="connsiteX619" fmla="*/ 2421441 w 9143999"/>
              <a:gd name="connsiteY619" fmla="*/ 1388340 h 2293365"/>
              <a:gd name="connsiteX620" fmla="*/ 2272565 w 9143999"/>
              <a:gd name="connsiteY620" fmla="*/ 1452565 h 2293365"/>
              <a:gd name="connsiteX621" fmla="*/ 2267533 w 9143999"/>
              <a:gd name="connsiteY621" fmla="*/ 1454992 h 2293365"/>
              <a:gd name="connsiteX622" fmla="*/ 2342509 w 9143999"/>
              <a:gd name="connsiteY622" fmla="*/ 1476337 h 2293365"/>
              <a:gd name="connsiteX623" fmla="*/ 2388478 w 9143999"/>
              <a:gd name="connsiteY623" fmla="*/ 1451805 h 2293365"/>
              <a:gd name="connsiteX624" fmla="*/ 2496676 w 9143999"/>
              <a:gd name="connsiteY624" fmla="*/ 1400546 h 2293365"/>
              <a:gd name="connsiteX625" fmla="*/ 4644820 w 9143999"/>
              <a:gd name="connsiteY625" fmla="*/ 1387796 h 2293365"/>
              <a:gd name="connsiteX626" fmla="*/ 4640649 w 9143999"/>
              <a:gd name="connsiteY626" fmla="*/ 1389222 h 2293365"/>
              <a:gd name="connsiteX627" fmla="*/ 4474416 w 9143999"/>
              <a:gd name="connsiteY627" fmla="*/ 1452738 h 2293365"/>
              <a:gd name="connsiteX628" fmla="*/ 4564029 w 9143999"/>
              <a:gd name="connsiteY628" fmla="*/ 1478296 h 2293365"/>
              <a:gd name="connsiteX629" fmla="*/ 4564001 w 9143999"/>
              <a:gd name="connsiteY629" fmla="*/ 1478390 h 2293365"/>
              <a:gd name="connsiteX630" fmla="*/ 4563606 w 9143999"/>
              <a:gd name="connsiteY630" fmla="*/ 1478296 h 2293365"/>
              <a:gd name="connsiteX631" fmla="*/ 4561995 w 9143999"/>
              <a:gd name="connsiteY631" fmla="*/ 1482274 h 2293365"/>
              <a:gd name="connsiteX632" fmla="*/ 4467393 w 9143999"/>
              <a:gd name="connsiteY632" fmla="*/ 1455421 h 2293365"/>
              <a:gd name="connsiteX633" fmla="*/ 4375828 w 9143999"/>
              <a:gd name="connsiteY633" fmla="*/ 1490408 h 2293365"/>
              <a:gd name="connsiteX634" fmla="*/ 4338175 w 9143999"/>
              <a:gd name="connsiteY634" fmla="*/ 1504833 h 2293365"/>
              <a:gd name="connsiteX635" fmla="*/ 4439063 w 9143999"/>
              <a:gd name="connsiteY635" fmla="*/ 1543333 h 2293365"/>
              <a:gd name="connsiteX636" fmla="*/ 4564019 w 9143999"/>
              <a:gd name="connsiteY636" fmla="*/ 1482990 h 2293365"/>
              <a:gd name="connsiteX637" fmla="*/ 4561908 w 9143999"/>
              <a:gd name="connsiteY637" fmla="*/ 1482491 h 2293365"/>
              <a:gd name="connsiteX638" fmla="*/ 4561995 w 9143999"/>
              <a:gd name="connsiteY638" fmla="*/ 1482274 h 2293365"/>
              <a:gd name="connsiteX639" fmla="*/ 4562757 w 9143999"/>
              <a:gd name="connsiteY639" fmla="*/ 1482491 h 2293365"/>
              <a:gd name="connsiteX640" fmla="*/ 4564001 w 9143999"/>
              <a:gd name="connsiteY640" fmla="*/ 1478390 h 2293365"/>
              <a:gd name="connsiteX641" fmla="*/ 4570408 w 9143999"/>
              <a:gd name="connsiteY641" fmla="*/ 1479905 h 2293365"/>
              <a:gd name="connsiteX642" fmla="*/ 4638593 w 9143999"/>
              <a:gd name="connsiteY642" fmla="*/ 1446978 h 2293365"/>
              <a:gd name="connsiteX643" fmla="*/ 4740209 w 9143999"/>
              <a:gd name="connsiteY643" fmla="*/ 1403239 h 2293365"/>
              <a:gd name="connsiteX644" fmla="*/ 8598202 w 9143999"/>
              <a:gd name="connsiteY644" fmla="*/ 1387417 h 2293365"/>
              <a:gd name="connsiteX645" fmla="*/ 8520958 w 9143999"/>
              <a:gd name="connsiteY645" fmla="*/ 1401865 h 2293365"/>
              <a:gd name="connsiteX646" fmla="*/ 8505989 w 9143999"/>
              <a:gd name="connsiteY646" fmla="*/ 1404082 h 2293365"/>
              <a:gd name="connsiteX647" fmla="*/ 8657117 w 9143999"/>
              <a:gd name="connsiteY647" fmla="*/ 1471421 h 2293365"/>
              <a:gd name="connsiteX648" fmla="*/ 8673252 w 9143999"/>
              <a:gd name="connsiteY648" fmla="*/ 1479278 h 2293365"/>
              <a:gd name="connsiteX649" fmla="*/ 8741040 w 9143999"/>
              <a:gd name="connsiteY649" fmla="*/ 1461415 h 2293365"/>
              <a:gd name="connsiteX650" fmla="*/ 8772594 w 9143999"/>
              <a:gd name="connsiteY650" fmla="*/ 1452338 h 2293365"/>
              <a:gd name="connsiteX651" fmla="*/ 8663027 w 9143999"/>
              <a:gd name="connsiteY651" fmla="*/ 1410267 h 2293365"/>
              <a:gd name="connsiteX652" fmla="*/ 1659952 w 9143999"/>
              <a:gd name="connsiteY652" fmla="*/ 1386907 h 2293365"/>
              <a:gd name="connsiteX653" fmla="*/ 1581432 w 9143999"/>
              <a:gd name="connsiteY653" fmla="*/ 1401580 h 2293365"/>
              <a:gd name="connsiteX654" fmla="*/ 1640967 w 9143999"/>
              <a:gd name="connsiteY654" fmla="*/ 1427900 h 2293365"/>
              <a:gd name="connsiteX655" fmla="*/ 1733022 w 9143999"/>
              <a:gd name="connsiteY655" fmla="*/ 1477823 h 2293365"/>
              <a:gd name="connsiteX656" fmla="*/ 1791452 w 9143999"/>
              <a:gd name="connsiteY656" fmla="*/ 1462432 h 2293365"/>
              <a:gd name="connsiteX657" fmla="*/ 1814707 w 9143999"/>
              <a:gd name="connsiteY657" fmla="*/ 1455742 h 2293365"/>
              <a:gd name="connsiteX658" fmla="*/ 6244757 w 9143999"/>
              <a:gd name="connsiteY658" fmla="*/ 1386241 h 2293365"/>
              <a:gd name="connsiteX659" fmla="*/ 6166675 w 9143999"/>
              <a:gd name="connsiteY659" fmla="*/ 1400832 h 2293365"/>
              <a:gd name="connsiteX660" fmla="*/ 6227961 w 9143999"/>
              <a:gd name="connsiteY660" fmla="*/ 1427924 h 2293365"/>
              <a:gd name="connsiteX661" fmla="*/ 6318123 w 9143999"/>
              <a:gd name="connsiteY661" fmla="*/ 1476807 h 2293365"/>
              <a:gd name="connsiteX662" fmla="*/ 6372693 w 9143999"/>
              <a:gd name="connsiteY662" fmla="*/ 1462432 h 2293365"/>
              <a:gd name="connsiteX663" fmla="*/ 6399048 w 9143999"/>
              <a:gd name="connsiteY663" fmla="*/ 1454851 h 2293365"/>
              <a:gd name="connsiteX664" fmla="*/ 7009020 w 9143999"/>
              <a:gd name="connsiteY664" fmla="*/ 1385848 h 2293365"/>
              <a:gd name="connsiteX665" fmla="*/ 6854231 w 9143999"/>
              <a:gd name="connsiteY665" fmla="*/ 1452565 h 2293365"/>
              <a:gd name="connsiteX666" fmla="*/ 6848564 w 9143999"/>
              <a:gd name="connsiteY666" fmla="*/ 1455303 h 2293365"/>
              <a:gd name="connsiteX667" fmla="*/ 6924720 w 9143999"/>
              <a:gd name="connsiteY667" fmla="*/ 1476991 h 2293365"/>
              <a:gd name="connsiteX668" fmla="*/ 7009709 w 9143999"/>
              <a:gd name="connsiteY668" fmla="*/ 1432470 h 2293365"/>
              <a:gd name="connsiteX669" fmla="*/ 7086723 w 9143999"/>
              <a:gd name="connsiteY669" fmla="*/ 1398356 h 2293365"/>
              <a:gd name="connsiteX670" fmla="*/ 6903915 w 9143999"/>
              <a:gd name="connsiteY670" fmla="*/ 1372217 h 2293365"/>
              <a:gd name="connsiteX671" fmla="*/ 6854231 w 9143999"/>
              <a:gd name="connsiteY671" fmla="*/ 1389199 h 2293365"/>
              <a:gd name="connsiteX672" fmla="*/ 6752640 w 9143999"/>
              <a:gd name="connsiteY672" fmla="*/ 1427985 h 2293365"/>
              <a:gd name="connsiteX673" fmla="*/ 6841762 w 9143999"/>
              <a:gd name="connsiteY673" fmla="*/ 1453366 h 2293365"/>
              <a:gd name="connsiteX674" fmla="*/ 6852109 w 9143999"/>
              <a:gd name="connsiteY674" fmla="*/ 1448370 h 2293365"/>
              <a:gd name="connsiteX675" fmla="*/ 7004780 w 9143999"/>
              <a:gd name="connsiteY675" fmla="*/ 1385166 h 2293365"/>
              <a:gd name="connsiteX676" fmla="*/ 6930341 w 9143999"/>
              <a:gd name="connsiteY676" fmla="*/ 1373184 h 2293365"/>
              <a:gd name="connsiteX677" fmla="*/ 6929547 w 9143999"/>
              <a:gd name="connsiteY677" fmla="*/ 1377182 h 2293365"/>
              <a:gd name="connsiteX678" fmla="*/ 2322883 w 9143999"/>
              <a:gd name="connsiteY678" fmla="*/ 1371986 h 2293365"/>
              <a:gd name="connsiteX679" fmla="*/ 2272565 w 9143999"/>
              <a:gd name="connsiteY679" fmla="*/ 1389199 h 2293365"/>
              <a:gd name="connsiteX680" fmla="*/ 2171698 w 9143999"/>
              <a:gd name="connsiteY680" fmla="*/ 1427708 h 2293365"/>
              <a:gd name="connsiteX681" fmla="*/ 2260728 w 9143999"/>
              <a:gd name="connsiteY681" fmla="*/ 1453054 h 2293365"/>
              <a:gd name="connsiteX682" fmla="*/ 2270444 w 9143999"/>
              <a:gd name="connsiteY682" fmla="*/ 1448370 h 2293365"/>
              <a:gd name="connsiteX683" fmla="*/ 2417048 w 9143999"/>
              <a:gd name="connsiteY683" fmla="*/ 1387627 h 2293365"/>
              <a:gd name="connsiteX684" fmla="*/ 2349817 w 9143999"/>
              <a:gd name="connsiteY684" fmla="*/ 1376719 h 2293365"/>
              <a:gd name="connsiteX685" fmla="*/ 2349745 w 9143999"/>
              <a:gd name="connsiteY685" fmla="*/ 1377186 h 2293365"/>
              <a:gd name="connsiteX686" fmla="*/ 1748796 w 9143999"/>
              <a:gd name="connsiteY686" fmla="*/ 1370306 h 2293365"/>
              <a:gd name="connsiteX687" fmla="*/ 1667326 w 9143999"/>
              <a:gd name="connsiteY687" fmla="*/ 1385529 h 2293365"/>
              <a:gd name="connsiteX688" fmla="*/ 1820968 w 9143999"/>
              <a:gd name="connsiteY688" fmla="*/ 1453941 h 2293365"/>
              <a:gd name="connsiteX689" fmla="*/ 1909570 w 9143999"/>
              <a:gd name="connsiteY689" fmla="*/ 1428454 h 2293365"/>
              <a:gd name="connsiteX690" fmla="*/ 1862265 w 9143999"/>
              <a:gd name="connsiteY690" fmla="*/ 1410296 h 2293365"/>
              <a:gd name="connsiteX691" fmla="*/ 6333849 w 9143999"/>
              <a:gd name="connsiteY691" fmla="*/ 1369593 h 2293365"/>
              <a:gd name="connsiteX692" fmla="*/ 6252152 w 9143999"/>
              <a:gd name="connsiteY692" fmla="*/ 1384859 h 2293365"/>
              <a:gd name="connsiteX693" fmla="*/ 6405294 w 9143999"/>
              <a:gd name="connsiteY693" fmla="*/ 1453054 h 2293365"/>
              <a:gd name="connsiteX694" fmla="*/ 6494143 w 9143999"/>
              <a:gd name="connsiteY694" fmla="*/ 1427496 h 2293365"/>
              <a:gd name="connsiteX695" fmla="*/ 6449335 w 9143999"/>
              <a:gd name="connsiteY695" fmla="*/ 1410295 h 2293365"/>
              <a:gd name="connsiteX696" fmla="*/ 4153446 w 9143999"/>
              <a:gd name="connsiteY696" fmla="*/ 1365750 h 2293365"/>
              <a:gd name="connsiteX697" fmla="*/ 4031394 w 9143999"/>
              <a:gd name="connsiteY697" fmla="*/ 1388579 h 2293365"/>
              <a:gd name="connsiteX698" fmla="*/ 4081951 w 9143999"/>
              <a:gd name="connsiteY698" fmla="*/ 1406368 h 2293365"/>
              <a:gd name="connsiteX699" fmla="*/ 4199383 w 9143999"/>
              <a:gd name="connsiteY699" fmla="*/ 1451555 h 2293365"/>
              <a:gd name="connsiteX700" fmla="*/ 4325724 w 9143999"/>
              <a:gd name="connsiteY700" fmla="*/ 1415208 h 2293365"/>
              <a:gd name="connsiteX701" fmla="*/ 4299187 w 9143999"/>
              <a:gd name="connsiteY701" fmla="*/ 1407676 h 2293365"/>
              <a:gd name="connsiteX702" fmla="*/ 8726555 w 9143999"/>
              <a:gd name="connsiteY702" fmla="*/ 1363410 h 2293365"/>
              <a:gd name="connsiteX703" fmla="*/ 8605911 w 9143999"/>
              <a:gd name="connsiteY703" fmla="*/ 1385975 h 2293365"/>
              <a:gd name="connsiteX704" fmla="*/ 8663863 w 9143999"/>
              <a:gd name="connsiteY704" fmla="*/ 1406368 h 2293365"/>
              <a:gd name="connsiteX705" fmla="*/ 8778795 w 9143999"/>
              <a:gd name="connsiteY705" fmla="*/ 1450554 h 2293365"/>
              <a:gd name="connsiteX706" fmla="*/ 8904307 w 9143999"/>
              <a:gd name="connsiteY706" fmla="*/ 1414451 h 2293365"/>
              <a:gd name="connsiteX707" fmla="*/ 8880439 w 9143999"/>
              <a:gd name="connsiteY707" fmla="*/ 1407676 h 2293365"/>
              <a:gd name="connsiteX708" fmla="*/ 6784358 w 9143999"/>
              <a:gd name="connsiteY708" fmla="*/ 1349060 h 2293365"/>
              <a:gd name="connsiteX709" fmla="*/ 6629866 w 9143999"/>
              <a:gd name="connsiteY709" fmla="*/ 1392913 h 2293365"/>
              <a:gd name="connsiteX710" fmla="*/ 6669038 w 9143999"/>
              <a:gd name="connsiteY710" fmla="*/ 1404176 h 2293365"/>
              <a:gd name="connsiteX711" fmla="*/ 6746538 w 9143999"/>
              <a:gd name="connsiteY711" fmla="*/ 1426247 h 2293365"/>
              <a:gd name="connsiteX712" fmla="*/ 6852957 w 9143999"/>
              <a:gd name="connsiteY712" fmla="*/ 1385571 h 2293365"/>
              <a:gd name="connsiteX713" fmla="*/ 6897423 w 9143999"/>
              <a:gd name="connsiteY713" fmla="*/ 1370960 h 2293365"/>
              <a:gd name="connsiteX714" fmla="*/ 2203667 w 9143999"/>
              <a:gd name="connsiteY714" fmla="*/ 1348904 h 2293365"/>
              <a:gd name="connsiteX715" fmla="*/ 2049258 w 9143999"/>
              <a:gd name="connsiteY715" fmla="*/ 1392733 h 2293365"/>
              <a:gd name="connsiteX716" fmla="*/ 2089069 w 9143999"/>
              <a:gd name="connsiteY716" fmla="*/ 1404183 h 2293365"/>
              <a:gd name="connsiteX717" fmla="*/ 2165352 w 9143999"/>
              <a:gd name="connsiteY717" fmla="*/ 1425901 h 2293365"/>
              <a:gd name="connsiteX718" fmla="*/ 2270869 w 9143999"/>
              <a:gd name="connsiteY718" fmla="*/ 1385571 h 2293365"/>
              <a:gd name="connsiteX719" fmla="*/ 2316168 w 9143999"/>
              <a:gd name="connsiteY719" fmla="*/ 1370685 h 2293365"/>
              <a:gd name="connsiteX720" fmla="*/ 6453823 w 9143999"/>
              <a:gd name="connsiteY720" fmla="*/ 1347175 h 2293365"/>
              <a:gd name="connsiteX721" fmla="*/ 6341511 w 9143999"/>
              <a:gd name="connsiteY721" fmla="*/ 1368162 h 2293365"/>
              <a:gd name="connsiteX722" fmla="*/ 6450320 w 9143999"/>
              <a:gd name="connsiteY722" fmla="*/ 1406437 h 2293365"/>
              <a:gd name="connsiteX723" fmla="*/ 6500411 w 9143999"/>
              <a:gd name="connsiteY723" fmla="*/ 1425693 h 2293365"/>
              <a:gd name="connsiteX724" fmla="*/ 6590238 w 9143999"/>
              <a:gd name="connsiteY724" fmla="*/ 1399854 h 2293365"/>
              <a:gd name="connsiteX725" fmla="*/ 6613789 w 9143999"/>
              <a:gd name="connsiteY725" fmla="*/ 1393169 h 2293365"/>
              <a:gd name="connsiteX726" fmla="*/ 1873400 w 9143999"/>
              <a:gd name="connsiteY726" fmla="*/ 1347022 h 2293365"/>
              <a:gd name="connsiteX727" fmla="*/ 1756517 w 9143999"/>
              <a:gd name="connsiteY727" fmla="*/ 1368863 h 2293365"/>
              <a:gd name="connsiteX728" fmla="*/ 1863298 w 9143999"/>
              <a:gd name="connsiteY728" fmla="*/ 1406432 h 2293365"/>
              <a:gd name="connsiteX729" fmla="*/ 1915862 w 9143999"/>
              <a:gd name="connsiteY729" fmla="*/ 1426644 h 2293365"/>
              <a:gd name="connsiteX730" fmla="*/ 2008995 w 9143999"/>
              <a:gd name="connsiteY730" fmla="*/ 1399854 h 2293365"/>
              <a:gd name="connsiteX731" fmla="*/ 2033192 w 9143999"/>
              <a:gd name="connsiteY731" fmla="*/ 1392986 h 2293365"/>
              <a:gd name="connsiteX732" fmla="*/ 4336729 w 9143999"/>
              <a:gd name="connsiteY732" fmla="*/ 1331466 h 2293365"/>
              <a:gd name="connsiteX733" fmla="*/ 4163738 w 9143999"/>
              <a:gd name="connsiteY733" fmla="*/ 1363825 h 2293365"/>
              <a:gd name="connsiteX734" fmla="*/ 4301310 w 9143999"/>
              <a:gd name="connsiteY734" fmla="*/ 1403368 h 2293365"/>
              <a:gd name="connsiteX735" fmla="*/ 4334237 w 9143999"/>
              <a:gd name="connsiteY735" fmla="*/ 1412759 h 2293365"/>
              <a:gd name="connsiteX736" fmla="*/ 4376464 w 9143999"/>
              <a:gd name="connsiteY736" fmla="*/ 1400611 h 2293365"/>
              <a:gd name="connsiteX737" fmla="*/ 4505136 w 9143999"/>
              <a:gd name="connsiteY737" fmla="*/ 1364084 h 2293365"/>
              <a:gd name="connsiteX738" fmla="*/ 8907863 w 9143999"/>
              <a:gd name="connsiteY738" fmla="*/ 1329498 h 2293365"/>
              <a:gd name="connsiteX739" fmla="*/ 8736842 w 9143999"/>
              <a:gd name="connsiteY739" fmla="*/ 1361486 h 2293365"/>
              <a:gd name="connsiteX740" fmla="*/ 8882561 w 9143999"/>
              <a:gd name="connsiteY740" fmla="*/ 1403368 h 2293365"/>
              <a:gd name="connsiteX741" fmla="*/ 8912827 w 9143999"/>
              <a:gd name="connsiteY741" fmla="*/ 1412000 h 2293365"/>
              <a:gd name="connsiteX742" fmla="*/ 8958585 w 9143999"/>
              <a:gd name="connsiteY742" fmla="*/ 1398838 h 2293365"/>
              <a:gd name="connsiteX743" fmla="*/ 9082549 w 9143999"/>
              <a:gd name="connsiteY743" fmla="*/ 1363278 h 2293365"/>
              <a:gd name="connsiteX744" fmla="*/ 6615733 w 9143999"/>
              <a:gd name="connsiteY744" fmla="*/ 1316756 h 2293365"/>
              <a:gd name="connsiteX745" fmla="*/ 6591087 w 9143999"/>
              <a:gd name="connsiteY745" fmla="*/ 1321525 h 2293365"/>
              <a:gd name="connsiteX746" fmla="*/ 6464102 w 9143999"/>
              <a:gd name="connsiteY746" fmla="*/ 1345254 h 2293365"/>
              <a:gd name="connsiteX747" fmla="*/ 6622327 w 9143999"/>
              <a:gd name="connsiteY747" fmla="*/ 1390746 h 2293365"/>
              <a:gd name="connsiteX748" fmla="*/ 6775337 w 9143999"/>
              <a:gd name="connsiteY748" fmla="*/ 1347313 h 2293365"/>
              <a:gd name="connsiteX749" fmla="*/ 6668374 w 9143999"/>
              <a:gd name="connsiteY749" fmla="*/ 1326595 h 2293365"/>
              <a:gd name="connsiteX750" fmla="*/ 2035134 w 9143999"/>
              <a:gd name="connsiteY750" fmla="*/ 1316632 h 2293365"/>
              <a:gd name="connsiteX751" fmla="*/ 2009844 w 9143999"/>
              <a:gd name="connsiteY751" fmla="*/ 1321525 h 2293365"/>
              <a:gd name="connsiteX752" fmla="*/ 1883657 w 9143999"/>
              <a:gd name="connsiteY752" fmla="*/ 1345105 h 2293365"/>
              <a:gd name="connsiteX753" fmla="*/ 2041720 w 9143999"/>
              <a:gd name="connsiteY753" fmla="*/ 1390565 h 2293365"/>
              <a:gd name="connsiteX754" fmla="*/ 2194645 w 9143999"/>
              <a:gd name="connsiteY754" fmla="*/ 1347157 h 2293365"/>
              <a:gd name="connsiteX755" fmla="*/ 2088449 w 9143999"/>
              <a:gd name="connsiteY755" fmla="*/ 1326597 h 2293365"/>
              <a:gd name="connsiteX756" fmla="*/ 5137866 w 9143999"/>
              <a:gd name="connsiteY756" fmla="*/ 1307894 h 2293365"/>
              <a:gd name="connsiteX757" fmla="*/ 5102663 w 9143999"/>
              <a:gd name="connsiteY757" fmla="*/ 1317327 h 2293365"/>
              <a:gd name="connsiteX758" fmla="*/ 4952987 w 9143999"/>
              <a:gd name="connsiteY758" fmla="*/ 1370920 h 2293365"/>
              <a:gd name="connsiteX759" fmla="*/ 4850381 w 9143999"/>
              <a:gd name="connsiteY759" fmla="*/ 1416420 h 2293365"/>
              <a:gd name="connsiteX760" fmla="*/ 4875293 w 9143999"/>
              <a:gd name="connsiteY760" fmla="*/ 1420435 h 2293365"/>
              <a:gd name="connsiteX761" fmla="*/ 4913671 w 9143999"/>
              <a:gd name="connsiteY761" fmla="*/ 1424747 h 2293365"/>
              <a:gd name="connsiteX762" fmla="*/ 5021056 w 9143999"/>
              <a:gd name="connsiteY762" fmla="*/ 1374198 h 2293365"/>
              <a:gd name="connsiteX763" fmla="*/ 5166361 w 9143999"/>
              <a:gd name="connsiteY763" fmla="*/ 1319718 h 2293365"/>
              <a:gd name="connsiteX764" fmla="*/ 5205743 w 9143999"/>
              <a:gd name="connsiteY764" fmla="*/ 1309219 h 2293365"/>
              <a:gd name="connsiteX765" fmla="*/ 5171424 w 9143999"/>
              <a:gd name="connsiteY765" fmla="*/ 1309260 h 2293365"/>
              <a:gd name="connsiteX766" fmla="*/ 551793 w 9143999"/>
              <a:gd name="connsiteY766" fmla="*/ 1307697 h 2293365"/>
              <a:gd name="connsiteX767" fmla="*/ 515842 w 9143999"/>
              <a:gd name="connsiteY767" fmla="*/ 1317327 h 2293365"/>
              <a:gd name="connsiteX768" fmla="*/ 366098 w 9143999"/>
              <a:gd name="connsiteY768" fmla="*/ 1370920 h 2293365"/>
              <a:gd name="connsiteX769" fmla="*/ 264954 w 9143999"/>
              <a:gd name="connsiteY769" fmla="*/ 1415755 h 2293365"/>
              <a:gd name="connsiteX770" fmla="*/ 293989 w 9143999"/>
              <a:gd name="connsiteY770" fmla="*/ 1420435 h 2293365"/>
              <a:gd name="connsiteX771" fmla="*/ 333441 w 9143999"/>
              <a:gd name="connsiteY771" fmla="*/ 1424869 h 2293365"/>
              <a:gd name="connsiteX772" fmla="*/ 441134 w 9143999"/>
              <a:gd name="connsiteY772" fmla="*/ 1374170 h 2293365"/>
              <a:gd name="connsiteX773" fmla="*/ 586443 w 9143999"/>
              <a:gd name="connsiteY773" fmla="*/ 1319689 h 2293365"/>
              <a:gd name="connsiteX774" fmla="*/ 625728 w 9143999"/>
              <a:gd name="connsiteY774" fmla="*/ 1309217 h 2293365"/>
              <a:gd name="connsiteX775" fmla="*/ 590180 w 9143999"/>
              <a:gd name="connsiteY775" fmla="*/ 1309260 h 2293365"/>
              <a:gd name="connsiteX776" fmla="*/ 3475035 w 9143999"/>
              <a:gd name="connsiteY776" fmla="*/ 1305924 h 2293365"/>
              <a:gd name="connsiteX777" fmla="*/ 3443839 w 9143999"/>
              <a:gd name="connsiteY777" fmla="*/ 1307361 h 2293365"/>
              <a:gd name="connsiteX778" fmla="*/ 2890335 w 9143999"/>
              <a:gd name="connsiteY778" fmla="*/ 1309965 h 2293365"/>
              <a:gd name="connsiteX779" fmla="*/ 2860082 w 9143999"/>
              <a:gd name="connsiteY779" fmla="*/ 1308599 h 2293365"/>
              <a:gd name="connsiteX780" fmla="*/ 2798640 w 9143999"/>
              <a:gd name="connsiteY780" fmla="*/ 1325011 h 2293365"/>
              <a:gd name="connsiteX781" fmla="*/ 2653728 w 9143999"/>
              <a:gd name="connsiteY781" fmla="*/ 1379416 h 2293365"/>
              <a:gd name="connsiteX782" fmla="*/ 2587435 w 9143999"/>
              <a:gd name="connsiteY782" fmla="*/ 1410653 h 2293365"/>
              <a:gd name="connsiteX783" fmla="*/ 2662352 w 9143999"/>
              <a:gd name="connsiteY783" fmla="*/ 1422728 h 2293365"/>
              <a:gd name="connsiteX784" fmla="*/ 3493776 w 9143999"/>
              <a:gd name="connsiteY784" fmla="*/ 1456292 h 2293365"/>
              <a:gd name="connsiteX785" fmla="*/ 3716012 w 9143999"/>
              <a:gd name="connsiteY785" fmla="*/ 1433803 h 2293365"/>
              <a:gd name="connsiteX786" fmla="*/ 3761929 w 9143999"/>
              <a:gd name="connsiteY786" fmla="*/ 1427002 h 2293365"/>
              <a:gd name="connsiteX787" fmla="*/ 3750224 w 9143999"/>
              <a:gd name="connsiteY787" fmla="*/ 1420447 h 2293365"/>
              <a:gd name="connsiteX788" fmla="*/ 3529804 w 9143999"/>
              <a:gd name="connsiteY788" fmla="*/ 1322690 h 2293365"/>
              <a:gd name="connsiteX789" fmla="*/ 8050675 w 9143999"/>
              <a:gd name="connsiteY789" fmla="*/ 1304576 h 2293365"/>
              <a:gd name="connsiteX790" fmla="*/ 7999638 w 9143999"/>
              <a:gd name="connsiteY790" fmla="*/ 1307363 h 2293365"/>
              <a:gd name="connsiteX791" fmla="*/ 7459228 w 9143999"/>
              <a:gd name="connsiteY791" fmla="*/ 1308910 h 2293365"/>
              <a:gd name="connsiteX792" fmla="*/ 7441354 w 9143999"/>
              <a:gd name="connsiteY792" fmla="*/ 1308089 h 2293365"/>
              <a:gd name="connsiteX793" fmla="*/ 7380519 w 9143999"/>
              <a:gd name="connsiteY793" fmla="*/ 1324331 h 2293365"/>
              <a:gd name="connsiteX794" fmla="*/ 7235528 w 9143999"/>
              <a:gd name="connsiteY794" fmla="*/ 1378736 h 2293365"/>
              <a:gd name="connsiteX795" fmla="*/ 7173433 w 9143999"/>
              <a:gd name="connsiteY795" fmla="*/ 1407980 h 2293365"/>
              <a:gd name="connsiteX796" fmla="*/ 7244430 w 9143999"/>
              <a:gd name="connsiteY796" fmla="*/ 1419425 h 2293365"/>
              <a:gd name="connsiteX797" fmla="*/ 8075827 w 9143999"/>
              <a:gd name="connsiteY797" fmla="*/ 1452995 h 2293365"/>
              <a:gd name="connsiteX798" fmla="*/ 8298026 w 9143999"/>
              <a:gd name="connsiteY798" fmla="*/ 1430505 h 2293365"/>
              <a:gd name="connsiteX799" fmla="*/ 8339553 w 9143999"/>
              <a:gd name="connsiteY799" fmla="*/ 1424355 h 2293365"/>
              <a:gd name="connsiteX800" fmla="*/ 8331696 w 9143999"/>
              <a:gd name="connsiteY800" fmla="*/ 1419946 h 2293365"/>
              <a:gd name="connsiteX801" fmla="*/ 8167308 w 9143999"/>
              <a:gd name="connsiteY801" fmla="*/ 1343201 h 2293365"/>
              <a:gd name="connsiteX802" fmla="*/ 2769441 w 9143999"/>
              <a:gd name="connsiteY802" fmla="*/ 1304506 h 2293365"/>
              <a:gd name="connsiteX803" fmla="*/ 2732953 w 9143999"/>
              <a:gd name="connsiteY803" fmla="*/ 1314287 h 2293365"/>
              <a:gd name="connsiteX804" fmla="*/ 2583305 w 9143999"/>
              <a:gd name="connsiteY804" fmla="*/ 1367888 h 2293365"/>
              <a:gd name="connsiteX805" fmla="*/ 2513684 w 9143999"/>
              <a:gd name="connsiteY805" fmla="*/ 1398765 h 2293365"/>
              <a:gd name="connsiteX806" fmla="*/ 2580422 w 9143999"/>
              <a:gd name="connsiteY806" fmla="*/ 1409522 h 2293365"/>
              <a:gd name="connsiteX807" fmla="*/ 2652285 w 9143999"/>
              <a:gd name="connsiteY807" fmla="*/ 1375695 h 2293365"/>
              <a:gd name="connsiteX808" fmla="*/ 2797528 w 9143999"/>
              <a:gd name="connsiteY808" fmla="*/ 1321228 h 2293365"/>
              <a:gd name="connsiteX809" fmla="*/ 2847086 w 9143999"/>
              <a:gd name="connsiteY809" fmla="*/ 1308012 h 2293365"/>
              <a:gd name="connsiteX810" fmla="*/ 7353086 w 9143999"/>
              <a:gd name="connsiteY810" fmla="*/ 1304033 h 2293365"/>
              <a:gd name="connsiteX811" fmla="*/ 7314834 w 9143999"/>
              <a:gd name="connsiteY811" fmla="*/ 1314287 h 2293365"/>
              <a:gd name="connsiteX812" fmla="*/ 7165209 w 9143999"/>
              <a:gd name="connsiteY812" fmla="*/ 1367888 h 2293365"/>
              <a:gd name="connsiteX813" fmla="*/ 7101119 w 9143999"/>
              <a:gd name="connsiteY813" fmla="*/ 1396324 h 2293365"/>
              <a:gd name="connsiteX814" fmla="*/ 7168826 w 9143999"/>
              <a:gd name="connsiteY814" fmla="*/ 1407238 h 2293365"/>
              <a:gd name="connsiteX815" fmla="*/ 7242776 w 9143999"/>
              <a:gd name="connsiteY815" fmla="*/ 1371182 h 2293365"/>
              <a:gd name="connsiteX816" fmla="*/ 7353797 w 9143999"/>
              <a:gd name="connsiteY816" fmla="*/ 1328911 h 2293365"/>
              <a:gd name="connsiteX817" fmla="*/ 7425690 w 9143999"/>
              <a:gd name="connsiteY817" fmla="*/ 1307370 h 2293365"/>
              <a:gd name="connsiteX818" fmla="*/ 5032318 w 9143999"/>
              <a:gd name="connsiteY818" fmla="*/ 1303597 h 2293365"/>
              <a:gd name="connsiteX819" fmla="*/ 4952291 w 9143999"/>
              <a:gd name="connsiteY819" fmla="*/ 1327163 h 2293365"/>
              <a:gd name="connsiteX820" fmla="*/ 4798507 w 9143999"/>
              <a:gd name="connsiteY820" fmla="*/ 1383226 h 2293365"/>
              <a:gd name="connsiteX821" fmla="*/ 4756583 w 9143999"/>
              <a:gd name="connsiteY821" fmla="*/ 1401303 h 2293365"/>
              <a:gd name="connsiteX822" fmla="*/ 4843137 w 9143999"/>
              <a:gd name="connsiteY822" fmla="*/ 1415253 h 2293365"/>
              <a:gd name="connsiteX823" fmla="*/ 4951475 w 9143999"/>
              <a:gd name="connsiteY823" fmla="*/ 1367258 h 2293365"/>
              <a:gd name="connsiteX824" fmla="*/ 5101525 w 9143999"/>
              <a:gd name="connsiteY824" fmla="*/ 1313550 h 2293365"/>
              <a:gd name="connsiteX825" fmla="*/ 5124628 w 9143999"/>
              <a:gd name="connsiteY825" fmla="*/ 1307355 h 2293365"/>
              <a:gd name="connsiteX826" fmla="*/ 446764 w 9143999"/>
              <a:gd name="connsiteY826" fmla="*/ 1303422 h 2293365"/>
              <a:gd name="connsiteX827" fmla="*/ 366070 w 9143999"/>
              <a:gd name="connsiteY827" fmla="*/ 1327171 h 2293365"/>
              <a:gd name="connsiteX828" fmla="*/ 212229 w 9143999"/>
              <a:gd name="connsiteY828" fmla="*/ 1383240 h 2293365"/>
              <a:gd name="connsiteX829" fmla="*/ 171691 w 9143999"/>
              <a:gd name="connsiteY829" fmla="*/ 1400721 h 2293365"/>
              <a:gd name="connsiteX830" fmla="*/ 257626 w 9143999"/>
              <a:gd name="connsiteY830" fmla="*/ 1414574 h 2293365"/>
              <a:gd name="connsiteX831" fmla="*/ 364492 w 9143999"/>
              <a:gd name="connsiteY831" fmla="*/ 1367242 h 2293365"/>
              <a:gd name="connsiteX832" fmla="*/ 514548 w 9143999"/>
              <a:gd name="connsiteY832" fmla="*/ 1313540 h 2293365"/>
              <a:gd name="connsiteX833" fmla="*/ 538377 w 9143999"/>
              <a:gd name="connsiteY833" fmla="*/ 1307151 h 2293365"/>
              <a:gd name="connsiteX834" fmla="*/ 3549853 w 9143999"/>
              <a:gd name="connsiteY834" fmla="*/ 1302476 h 2293365"/>
              <a:gd name="connsiteX835" fmla="*/ 3485655 w 9143999"/>
              <a:gd name="connsiteY835" fmla="*/ 1305434 h 2293365"/>
              <a:gd name="connsiteX836" fmla="*/ 3530553 w 9143999"/>
              <a:gd name="connsiteY836" fmla="*/ 1319200 h 2293365"/>
              <a:gd name="connsiteX837" fmla="*/ 3751066 w 9143999"/>
              <a:gd name="connsiteY837" fmla="*/ 1417118 h 2293365"/>
              <a:gd name="connsiteX838" fmla="*/ 3767290 w 9143999"/>
              <a:gd name="connsiteY838" fmla="*/ 1426207 h 2293365"/>
              <a:gd name="connsiteX839" fmla="*/ 3829093 w 9143999"/>
              <a:gd name="connsiteY839" fmla="*/ 1417053 h 2293365"/>
              <a:gd name="connsiteX840" fmla="*/ 3638606 w 9143999"/>
              <a:gd name="connsiteY840" fmla="*/ 1332733 h 2293365"/>
              <a:gd name="connsiteX841" fmla="*/ 8125779 w 9143999"/>
              <a:gd name="connsiteY841" fmla="*/ 1300475 h 2293365"/>
              <a:gd name="connsiteX842" fmla="*/ 8060829 w 9143999"/>
              <a:gd name="connsiteY842" fmla="*/ 1304021 h 2293365"/>
              <a:gd name="connsiteX843" fmla="*/ 8168360 w 9143999"/>
              <a:gd name="connsiteY843" fmla="*/ 1339617 h 2293365"/>
              <a:gd name="connsiteX844" fmla="*/ 8332910 w 9143999"/>
              <a:gd name="connsiteY844" fmla="*/ 1416374 h 2293365"/>
              <a:gd name="connsiteX845" fmla="*/ 8345560 w 9143999"/>
              <a:gd name="connsiteY845" fmla="*/ 1423465 h 2293365"/>
              <a:gd name="connsiteX846" fmla="*/ 8405388 w 9143999"/>
              <a:gd name="connsiteY846" fmla="*/ 1414603 h 2293365"/>
              <a:gd name="connsiteX847" fmla="*/ 8220450 w 9143999"/>
              <a:gd name="connsiteY847" fmla="*/ 1332733 h 2293365"/>
              <a:gd name="connsiteX848" fmla="*/ 2679220 w 9143999"/>
              <a:gd name="connsiteY848" fmla="*/ 1300433 h 2293365"/>
              <a:gd name="connsiteX849" fmla="*/ 2583967 w 9143999"/>
              <a:gd name="connsiteY849" fmla="*/ 1328484 h 2293365"/>
              <a:gd name="connsiteX850" fmla="*/ 2430253 w 9143999"/>
              <a:gd name="connsiteY850" fmla="*/ 1384538 h 2293365"/>
              <a:gd name="connsiteX851" fmla="*/ 2428939 w 9143999"/>
              <a:gd name="connsiteY851" fmla="*/ 1385105 h 2293365"/>
              <a:gd name="connsiteX852" fmla="*/ 2503799 w 9143999"/>
              <a:gd name="connsiteY852" fmla="*/ 1397172 h 2293365"/>
              <a:gd name="connsiteX853" fmla="*/ 2505161 w 9143999"/>
              <a:gd name="connsiteY853" fmla="*/ 1396526 h 2293365"/>
              <a:gd name="connsiteX854" fmla="*/ 2731710 w 9143999"/>
              <a:gd name="connsiteY854" fmla="*/ 1310524 h 2293365"/>
              <a:gd name="connsiteX855" fmla="*/ 2755484 w 9143999"/>
              <a:gd name="connsiteY855" fmla="*/ 1303876 h 2293365"/>
              <a:gd name="connsiteX856" fmla="*/ 7263009 w 9143999"/>
              <a:gd name="connsiteY856" fmla="*/ 1299895 h 2293365"/>
              <a:gd name="connsiteX857" fmla="*/ 7165879 w 9143999"/>
              <a:gd name="connsiteY857" fmla="*/ 1328484 h 2293365"/>
              <a:gd name="connsiteX858" fmla="*/ 7016949 w 9143999"/>
              <a:gd name="connsiteY858" fmla="*/ 1382756 h 2293365"/>
              <a:gd name="connsiteX859" fmla="*/ 7093927 w 9143999"/>
              <a:gd name="connsiteY859" fmla="*/ 1395165 h 2293365"/>
              <a:gd name="connsiteX860" fmla="*/ 7163789 w 9143999"/>
              <a:gd name="connsiteY860" fmla="*/ 1364218 h 2293365"/>
              <a:gd name="connsiteX861" fmla="*/ 7276687 w 9143999"/>
              <a:gd name="connsiteY861" fmla="*/ 1322581 h 2293365"/>
              <a:gd name="connsiteX862" fmla="*/ 7340006 w 9143999"/>
              <a:gd name="connsiteY862" fmla="*/ 1303432 h 2293365"/>
              <a:gd name="connsiteX863" fmla="*/ 4922734 w 9143999"/>
              <a:gd name="connsiteY863" fmla="*/ 1299136 h 2293365"/>
              <a:gd name="connsiteX864" fmla="*/ 4799929 w 9143999"/>
              <a:gd name="connsiteY864" fmla="*/ 1334769 h 2293365"/>
              <a:gd name="connsiteX865" fmla="*/ 4653776 w 9143999"/>
              <a:gd name="connsiteY865" fmla="*/ 1384734 h 2293365"/>
              <a:gd name="connsiteX866" fmla="*/ 4747941 w 9143999"/>
              <a:gd name="connsiteY866" fmla="*/ 1399911 h 2293365"/>
              <a:gd name="connsiteX867" fmla="*/ 4796661 w 9143999"/>
              <a:gd name="connsiteY867" fmla="*/ 1378940 h 2293365"/>
              <a:gd name="connsiteX868" fmla="*/ 4950783 w 9143999"/>
              <a:gd name="connsiteY868" fmla="*/ 1322877 h 2293365"/>
              <a:gd name="connsiteX869" fmla="*/ 5018359 w 9143999"/>
              <a:gd name="connsiteY869" fmla="*/ 1303029 h 2293365"/>
              <a:gd name="connsiteX870" fmla="*/ 336802 w 9143999"/>
              <a:gd name="connsiteY870" fmla="*/ 1298946 h 2293365"/>
              <a:gd name="connsiteX871" fmla="*/ 213174 w 9143999"/>
              <a:gd name="connsiteY871" fmla="*/ 1334774 h 2293365"/>
              <a:gd name="connsiteX872" fmla="*/ 68644 w 9143999"/>
              <a:gd name="connsiteY872" fmla="*/ 1384110 h 2293365"/>
              <a:gd name="connsiteX873" fmla="*/ 163001 w 9143999"/>
              <a:gd name="connsiteY873" fmla="*/ 1399320 h 2293365"/>
              <a:gd name="connsiteX874" fmla="*/ 210322 w 9143999"/>
              <a:gd name="connsiteY874" fmla="*/ 1378952 h 2293365"/>
              <a:gd name="connsiteX875" fmla="*/ 364447 w 9143999"/>
              <a:gd name="connsiteY875" fmla="*/ 1322890 h 2293365"/>
              <a:gd name="connsiteX876" fmla="*/ 432683 w 9143999"/>
              <a:gd name="connsiteY876" fmla="*/ 1302849 h 2293365"/>
              <a:gd name="connsiteX877" fmla="*/ 3635544 w 9143999"/>
              <a:gd name="connsiteY877" fmla="*/ 1298527 h 2293365"/>
              <a:gd name="connsiteX878" fmla="*/ 3561949 w 9143999"/>
              <a:gd name="connsiteY878" fmla="*/ 1301919 h 2293365"/>
              <a:gd name="connsiteX879" fmla="*/ 3640012 w 9143999"/>
              <a:gd name="connsiteY879" fmla="*/ 1328437 h 2293365"/>
              <a:gd name="connsiteX880" fmla="*/ 3837648 w 9143999"/>
              <a:gd name="connsiteY880" fmla="*/ 1415785 h 2293365"/>
              <a:gd name="connsiteX881" fmla="*/ 3914284 w 9143999"/>
              <a:gd name="connsiteY881" fmla="*/ 1404433 h 2293365"/>
              <a:gd name="connsiteX882" fmla="*/ 3856363 w 9143999"/>
              <a:gd name="connsiteY882" fmla="*/ 1378671 h 2293365"/>
              <a:gd name="connsiteX883" fmla="*/ 3638347 w 9143999"/>
              <a:gd name="connsiteY883" fmla="*/ 1299313 h 2293365"/>
              <a:gd name="connsiteX884" fmla="*/ 5819724 w 9143999"/>
              <a:gd name="connsiteY884" fmla="*/ 1297722 h 2293365"/>
              <a:gd name="connsiteX885" fmla="*/ 5516424 w 9143999"/>
              <a:gd name="connsiteY885" fmla="*/ 1308850 h 2293365"/>
              <a:gd name="connsiteX886" fmla="*/ 5223978 w 9143999"/>
              <a:gd name="connsiteY886" fmla="*/ 1309197 h 2293365"/>
              <a:gd name="connsiteX887" fmla="*/ 5167581 w 9143999"/>
              <a:gd name="connsiteY887" fmla="*/ 1324256 h 2293365"/>
              <a:gd name="connsiteX888" fmla="*/ 5022640 w 9143999"/>
              <a:gd name="connsiteY888" fmla="*/ 1378658 h 2293365"/>
              <a:gd name="connsiteX889" fmla="*/ 4922668 w 9143999"/>
              <a:gd name="connsiteY889" fmla="*/ 1425758 h 2293365"/>
              <a:gd name="connsiteX890" fmla="*/ 5097484 w 9143999"/>
              <a:gd name="connsiteY890" fmla="*/ 1445397 h 2293365"/>
              <a:gd name="connsiteX891" fmla="*/ 5706584 w 9143999"/>
              <a:gd name="connsiteY891" fmla="*/ 1454038 h 2293365"/>
              <a:gd name="connsiteX892" fmla="*/ 5928870 w 9143999"/>
              <a:gd name="connsiteY892" fmla="*/ 1431534 h 2293365"/>
              <a:gd name="connsiteX893" fmla="*/ 6092841 w 9143999"/>
              <a:gd name="connsiteY893" fmla="*/ 1407262 h 2293365"/>
              <a:gd name="connsiteX894" fmla="*/ 6009520 w 9143999"/>
              <a:gd name="connsiteY894" fmla="*/ 1366620 h 2293365"/>
              <a:gd name="connsiteX895" fmla="*/ 5898650 w 9143999"/>
              <a:gd name="connsiteY895" fmla="*/ 1321978 h 2293365"/>
              <a:gd name="connsiteX896" fmla="*/ 1239746 w 9143999"/>
              <a:gd name="connsiteY896" fmla="*/ 1297676 h 2293365"/>
              <a:gd name="connsiteX897" fmla="*/ 935181 w 9143999"/>
              <a:gd name="connsiteY897" fmla="*/ 1308850 h 2293365"/>
              <a:gd name="connsiteX898" fmla="*/ 644046 w 9143999"/>
              <a:gd name="connsiteY898" fmla="*/ 1309196 h 2293365"/>
              <a:gd name="connsiteX899" fmla="*/ 587731 w 9143999"/>
              <a:gd name="connsiteY899" fmla="*/ 1324234 h 2293365"/>
              <a:gd name="connsiteX900" fmla="*/ 442794 w 9143999"/>
              <a:gd name="connsiteY900" fmla="*/ 1378633 h 2293365"/>
              <a:gd name="connsiteX901" fmla="*/ 342489 w 9143999"/>
              <a:gd name="connsiteY901" fmla="*/ 1425886 h 2293365"/>
              <a:gd name="connsiteX902" fmla="*/ 516103 w 9143999"/>
              <a:gd name="connsiteY902" fmla="*/ 1445397 h 2293365"/>
              <a:gd name="connsiteX903" fmla="*/ 1125341 w 9143999"/>
              <a:gd name="connsiteY903" fmla="*/ 1454038 h 2293365"/>
              <a:gd name="connsiteX904" fmla="*/ 1347628 w 9143999"/>
              <a:gd name="connsiteY904" fmla="*/ 1431534 h 2293365"/>
              <a:gd name="connsiteX905" fmla="*/ 1512665 w 9143999"/>
              <a:gd name="connsiteY905" fmla="*/ 1407104 h 2293365"/>
              <a:gd name="connsiteX906" fmla="*/ 1429624 w 9143999"/>
              <a:gd name="connsiteY906" fmla="*/ 1366599 h 2293365"/>
              <a:gd name="connsiteX907" fmla="*/ 1318740 w 9143999"/>
              <a:gd name="connsiteY907" fmla="*/ 1321952 h 2293365"/>
              <a:gd name="connsiteX908" fmla="*/ 8208471 w 9143999"/>
              <a:gd name="connsiteY908" fmla="*/ 1295959 h 2293365"/>
              <a:gd name="connsiteX909" fmla="*/ 8137825 w 9143999"/>
              <a:gd name="connsiteY909" fmla="*/ 1299817 h 2293365"/>
              <a:gd name="connsiteX910" fmla="*/ 8222036 w 9143999"/>
              <a:gd name="connsiteY910" fmla="*/ 1328437 h 2293365"/>
              <a:gd name="connsiteX911" fmla="*/ 8413987 w 9143999"/>
              <a:gd name="connsiteY911" fmla="*/ 1413330 h 2293365"/>
              <a:gd name="connsiteX912" fmla="*/ 8490797 w 9143999"/>
              <a:gd name="connsiteY912" fmla="*/ 1401953 h 2293365"/>
              <a:gd name="connsiteX913" fmla="*/ 8438452 w 9143999"/>
              <a:gd name="connsiteY913" fmla="*/ 1378671 h 2293365"/>
              <a:gd name="connsiteX914" fmla="*/ 8220437 w 9143999"/>
              <a:gd name="connsiteY914" fmla="*/ 1299313 h 2293365"/>
              <a:gd name="connsiteX915" fmla="*/ 1299501 w 9143999"/>
              <a:gd name="connsiteY915" fmla="*/ 1295177 h 2293365"/>
              <a:gd name="connsiteX916" fmla="*/ 1288812 w 9143999"/>
              <a:gd name="connsiteY916" fmla="*/ 1295875 h 2293365"/>
              <a:gd name="connsiteX917" fmla="*/ 1253060 w 9143999"/>
              <a:gd name="connsiteY917" fmla="*/ 1297187 h 2293365"/>
              <a:gd name="connsiteX918" fmla="*/ 1319945 w 9143999"/>
              <a:gd name="connsiteY918" fmla="*/ 1317665 h 2293365"/>
              <a:gd name="connsiteX919" fmla="*/ 1431168 w 9143999"/>
              <a:gd name="connsiteY919" fmla="*/ 1362325 h 2293365"/>
              <a:gd name="connsiteX920" fmla="*/ 1520685 w 9143999"/>
              <a:gd name="connsiteY920" fmla="*/ 1405917 h 2293365"/>
              <a:gd name="connsiteX921" fmla="*/ 1564997 w 9143999"/>
              <a:gd name="connsiteY921" fmla="*/ 1399358 h 2293365"/>
              <a:gd name="connsiteX922" fmla="*/ 1421263 w 9143999"/>
              <a:gd name="connsiteY922" fmla="*/ 1335745 h 2293365"/>
              <a:gd name="connsiteX923" fmla="*/ 1310738 w 9143999"/>
              <a:gd name="connsiteY923" fmla="*/ 1298099 h 2293365"/>
              <a:gd name="connsiteX924" fmla="*/ 5885398 w 9143999"/>
              <a:gd name="connsiteY924" fmla="*/ 1294873 h 2293365"/>
              <a:gd name="connsiteX925" fmla="*/ 5870055 w 9143999"/>
              <a:gd name="connsiteY925" fmla="*/ 1295876 h 2293365"/>
              <a:gd name="connsiteX926" fmla="*/ 5832979 w 9143999"/>
              <a:gd name="connsiteY926" fmla="*/ 1297236 h 2293365"/>
              <a:gd name="connsiteX927" fmla="*/ 5899776 w 9143999"/>
              <a:gd name="connsiteY927" fmla="*/ 1317687 h 2293365"/>
              <a:gd name="connsiteX928" fmla="*/ 6011015 w 9143999"/>
              <a:gd name="connsiteY928" fmla="*/ 1362352 h 2293365"/>
              <a:gd name="connsiteX929" fmla="*/ 6100822 w 9143999"/>
              <a:gd name="connsiteY929" fmla="*/ 1406080 h 2293365"/>
              <a:gd name="connsiteX930" fmla="*/ 6150573 w 9143999"/>
              <a:gd name="connsiteY930" fmla="*/ 1398716 h 2293365"/>
              <a:gd name="connsiteX931" fmla="*/ 6008309 w 9143999"/>
              <a:gd name="connsiteY931" fmla="*/ 1335746 h 2293365"/>
              <a:gd name="connsiteX932" fmla="*/ 5897802 w 9143999"/>
              <a:gd name="connsiteY932" fmla="*/ 1298098 h 2293365"/>
              <a:gd name="connsiteX933" fmla="*/ 3728439 w 9143999"/>
              <a:gd name="connsiteY933" fmla="*/ 1294247 h 2293365"/>
              <a:gd name="connsiteX934" fmla="*/ 3647464 w 9143999"/>
              <a:gd name="connsiteY934" fmla="*/ 1297978 h 2293365"/>
              <a:gd name="connsiteX935" fmla="*/ 3857635 w 9143999"/>
              <a:gd name="connsiteY935" fmla="*/ 1374462 h 2293365"/>
              <a:gd name="connsiteX936" fmla="*/ 3922283 w 9143999"/>
              <a:gd name="connsiteY936" fmla="*/ 1403248 h 2293365"/>
              <a:gd name="connsiteX937" fmla="*/ 3938208 w 9143999"/>
              <a:gd name="connsiteY937" fmla="*/ 1400889 h 2293365"/>
              <a:gd name="connsiteX938" fmla="*/ 4014130 w 9143999"/>
              <a:gd name="connsiteY938" fmla="*/ 1386687 h 2293365"/>
              <a:gd name="connsiteX939" fmla="*/ 3861774 w 9143999"/>
              <a:gd name="connsiteY939" fmla="*/ 1332960 h 2293365"/>
              <a:gd name="connsiteX940" fmla="*/ 2572577 w 9143999"/>
              <a:gd name="connsiteY940" fmla="*/ 1293860 h 2293365"/>
              <a:gd name="connsiteX941" fmla="*/ 2431787 w 9143999"/>
              <a:gd name="connsiteY941" fmla="*/ 1334731 h 2293365"/>
              <a:gd name="connsiteX942" fmla="*/ 2331098 w 9143999"/>
              <a:gd name="connsiteY942" fmla="*/ 1369175 h 2293365"/>
              <a:gd name="connsiteX943" fmla="*/ 2348882 w 9143999"/>
              <a:gd name="connsiteY943" fmla="*/ 1372618 h 2293365"/>
              <a:gd name="connsiteX944" fmla="*/ 2348944 w 9143999"/>
              <a:gd name="connsiteY944" fmla="*/ 1372211 h 2293365"/>
              <a:gd name="connsiteX945" fmla="*/ 2424759 w 9143999"/>
              <a:gd name="connsiteY945" fmla="*/ 1384432 h 2293365"/>
              <a:gd name="connsiteX946" fmla="*/ 2506009 w 9143999"/>
              <a:gd name="connsiteY946" fmla="*/ 1350767 h 2293365"/>
              <a:gd name="connsiteX947" fmla="*/ 2668954 w 9143999"/>
              <a:gd name="connsiteY947" fmla="*/ 1299969 h 2293365"/>
              <a:gd name="connsiteX948" fmla="*/ 2618951 w 9143999"/>
              <a:gd name="connsiteY948" fmla="*/ 1297712 h 2293365"/>
              <a:gd name="connsiteX949" fmla="*/ 7158880 w 9143999"/>
              <a:gd name="connsiteY949" fmla="*/ 1293807 h 2293365"/>
              <a:gd name="connsiteX950" fmla="*/ 7013593 w 9143999"/>
              <a:gd name="connsiteY950" fmla="*/ 1334731 h 2293365"/>
              <a:gd name="connsiteX951" fmla="*/ 6912204 w 9143999"/>
              <a:gd name="connsiteY951" fmla="*/ 1369384 h 2293365"/>
              <a:gd name="connsiteX952" fmla="*/ 6930363 w 9143999"/>
              <a:gd name="connsiteY952" fmla="*/ 1372898 h 2293365"/>
              <a:gd name="connsiteX953" fmla="*/ 6931039 w 9143999"/>
              <a:gd name="connsiteY953" fmla="*/ 1368909 h 2293365"/>
              <a:gd name="connsiteX954" fmla="*/ 7012380 w 9143999"/>
              <a:gd name="connsiteY954" fmla="*/ 1382020 h 2293365"/>
              <a:gd name="connsiteX955" fmla="*/ 7087871 w 9143999"/>
              <a:gd name="connsiteY955" fmla="*/ 1350767 h 2293365"/>
              <a:gd name="connsiteX956" fmla="*/ 7246793 w 9143999"/>
              <a:gd name="connsiteY956" fmla="*/ 1299149 h 2293365"/>
              <a:gd name="connsiteX957" fmla="*/ 7194101 w 9143999"/>
              <a:gd name="connsiteY957" fmla="*/ 1296728 h 2293365"/>
              <a:gd name="connsiteX958" fmla="*/ 4798119 w 9143999"/>
              <a:gd name="connsiteY958" fmla="*/ 1292635 h 2293365"/>
              <a:gd name="connsiteX959" fmla="*/ 4640013 w 9143999"/>
              <a:gd name="connsiteY959" fmla="*/ 1330065 h 2293365"/>
              <a:gd name="connsiteX960" fmla="*/ 4523414 w 9143999"/>
              <a:gd name="connsiteY960" fmla="*/ 1363165 h 2293365"/>
              <a:gd name="connsiteX961" fmla="*/ 4561778 w 9143999"/>
              <a:gd name="connsiteY961" fmla="*/ 1370583 h 2293365"/>
              <a:gd name="connsiteX962" fmla="*/ 4561059 w 9143999"/>
              <a:gd name="connsiteY962" fmla="*/ 1374236 h 2293365"/>
              <a:gd name="connsiteX963" fmla="*/ 4561188 w 9143999"/>
              <a:gd name="connsiteY963" fmla="*/ 1374257 h 2293365"/>
              <a:gd name="connsiteX964" fmla="*/ 4561059 w 9143999"/>
              <a:gd name="connsiteY964" fmla="*/ 1374916 h 2293365"/>
              <a:gd name="connsiteX965" fmla="*/ 4514075 w 9143999"/>
              <a:gd name="connsiteY965" fmla="*/ 1365816 h 2293365"/>
              <a:gd name="connsiteX966" fmla="*/ 4376464 w 9143999"/>
              <a:gd name="connsiteY966" fmla="*/ 1404880 h 2293365"/>
              <a:gd name="connsiteX967" fmla="*/ 4341605 w 9143999"/>
              <a:gd name="connsiteY967" fmla="*/ 1414860 h 2293365"/>
              <a:gd name="connsiteX968" fmla="*/ 4468274 w 9143999"/>
              <a:gd name="connsiteY968" fmla="*/ 1450987 h 2293365"/>
              <a:gd name="connsiteX969" fmla="*/ 4637039 w 9143999"/>
              <a:gd name="connsiteY969" fmla="*/ 1386536 h 2293365"/>
              <a:gd name="connsiteX970" fmla="*/ 4561188 w 9143999"/>
              <a:gd name="connsiteY970" fmla="*/ 1374257 h 2293365"/>
              <a:gd name="connsiteX971" fmla="*/ 4561908 w 9143999"/>
              <a:gd name="connsiteY971" fmla="*/ 1370608 h 2293365"/>
              <a:gd name="connsiteX972" fmla="*/ 4561778 w 9143999"/>
              <a:gd name="connsiteY972" fmla="*/ 1370583 h 2293365"/>
              <a:gd name="connsiteX973" fmla="*/ 4561908 w 9143999"/>
              <a:gd name="connsiteY973" fmla="*/ 1369928 h 2293365"/>
              <a:gd name="connsiteX974" fmla="*/ 4645803 w 9143999"/>
              <a:gd name="connsiteY974" fmla="*/ 1383449 h 2293365"/>
              <a:gd name="connsiteX975" fmla="*/ 4798832 w 9143999"/>
              <a:gd name="connsiteY975" fmla="*/ 1331200 h 2293365"/>
              <a:gd name="connsiteX976" fmla="*/ 4911131 w 9143999"/>
              <a:gd name="connsiteY976" fmla="*/ 1298664 h 2293365"/>
              <a:gd name="connsiteX977" fmla="*/ 4831838 w 9143999"/>
              <a:gd name="connsiteY977" fmla="*/ 1295436 h 2293365"/>
              <a:gd name="connsiteX978" fmla="*/ 8299193 w 9143999"/>
              <a:gd name="connsiteY978" fmla="*/ 1291005 h 2293365"/>
              <a:gd name="connsiteX979" fmla="*/ 8221921 w 9143999"/>
              <a:gd name="connsiteY979" fmla="*/ 1295225 h 2293365"/>
              <a:gd name="connsiteX980" fmla="*/ 8439513 w 9143999"/>
              <a:gd name="connsiteY980" fmla="*/ 1374462 h 2293365"/>
              <a:gd name="connsiteX981" fmla="*/ 8498612 w 9143999"/>
              <a:gd name="connsiteY981" fmla="*/ 1400795 h 2293365"/>
              <a:gd name="connsiteX982" fmla="*/ 8520233 w 9143999"/>
              <a:gd name="connsiteY982" fmla="*/ 1397593 h 2293365"/>
              <a:gd name="connsiteX983" fmla="*/ 8590030 w 9143999"/>
              <a:gd name="connsiteY983" fmla="*/ 1384537 h 2293365"/>
              <a:gd name="connsiteX984" fmla="*/ 8443705 w 9143999"/>
              <a:gd name="connsiteY984" fmla="*/ 1332960 h 2293365"/>
              <a:gd name="connsiteX985" fmla="*/ 1389489 w 9143999"/>
              <a:gd name="connsiteY985" fmla="*/ 1289300 h 2293365"/>
              <a:gd name="connsiteX986" fmla="*/ 1313310 w 9143999"/>
              <a:gd name="connsiteY986" fmla="*/ 1294275 h 2293365"/>
              <a:gd name="connsiteX987" fmla="*/ 1422851 w 9143999"/>
              <a:gd name="connsiteY987" fmla="*/ 1331473 h 2293365"/>
              <a:gd name="connsiteX988" fmla="*/ 1573316 w 9143999"/>
              <a:gd name="connsiteY988" fmla="*/ 1397992 h 2293365"/>
              <a:gd name="connsiteX989" fmla="*/ 1651858 w 9143999"/>
              <a:gd name="connsiteY989" fmla="*/ 1383308 h 2293365"/>
              <a:gd name="connsiteX990" fmla="*/ 1638440 w 9143999"/>
              <a:gd name="connsiteY990" fmla="*/ 1377339 h 2293365"/>
              <a:gd name="connsiteX991" fmla="*/ 1420427 w 9143999"/>
              <a:gd name="connsiteY991" fmla="*/ 1297974 h 2293365"/>
              <a:gd name="connsiteX992" fmla="*/ 5974820 w 9143999"/>
              <a:gd name="connsiteY992" fmla="*/ 1289033 h 2293365"/>
              <a:gd name="connsiteX993" fmla="*/ 5899320 w 9143999"/>
              <a:gd name="connsiteY993" fmla="*/ 1293964 h 2293365"/>
              <a:gd name="connsiteX994" fmla="*/ 6009808 w 9143999"/>
              <a:gd name="connsiteY994" fmla="*/ 1331489 h 2293365"/>
              <a:gd name="connsiteX995" fmla="*/ 6158559 w 9143999"/>
              <a:gd name="connsiteY995" fmla="*/ 1397244 h 2293365"/>
              <a:gd name="connsiteX996" fmla="*/ 6236663 w 9143999"/>
              <a:gd name="connsiteY996" fmla="*/ 1382642 h 2293365"/>
              <a:gd name="connsiteX997" fmla="*/ 6224702 w 9143999"/>
              <a:gd name="connsiteY997" fmla="*/ 1377323 h 2293365"/>
              <a:gd name="connsiteX998" fmla="*/ 6006641 w 9143999"/>
              <a:gd name="connsiteY998" fmla="*/ 1297955 h 2293365"/>
              <a:gd name="connsiteX999" fmla="*/ 3854942 w 9143999"/>
              <a:gd name="connsiteY999" fmla="*/ 1285678 h 2293365"/>
              <a:gd name="connsiteX1000" fmla="*/ 3739327 w 9143999"/>
              <a:gd name="connsiteY1000" fmla="*/ 1293526 h 2293365"/>
              <a:gd name="connsiteX1001" fmla="*/ 3862411 w 9143999"/>
              <a:gd name="connsiteY1001" fmla="*/ 1329120 h 2293365"/>
              <a:gd name="connsiteX1002" fmla="*/ 4021890 w 9143999"/>
              <a:gd name="connsiteY1002" fmla="*/ 1385235 h 2293365"/>
              <a:gd name="connsiteX1003" fmla="*/ 4142652 w 9143999"/>
              <a:gd name="connsiteY1003" fmla="*/ 1362645 h 2293365"/>
              <a:gd name="connsiteX1004" fmla="*/ 4081651 w 9143999"/>
              <a:gd name="connsiteY1004" fmla="*/ 1345098 h 2293365"/>
              <a:gd name="connsiteX1005" fmla="*/ 3861402 w 9143999"/>
              <a:gd name="connsiteY1005" fmla="*/ 1287079 h 2293365"/>
              <a:gd name="connsiteX1006" fmla="*/ 2461404 w 9143999"/>
              <a:gd name="connsiteY1006" fmla="*/ 1284626 h 2293365"/>
              <a:gd name="connsiteX1007" fmla="*/ 2272565 w 9143999"/>
              <a:gd name="connsiteY1007" fmla="*/ 1329347 h 2293365"/>
              <a:gd name="connsiteX1008" fmla="*/ 2212884 w 9143999"/>
              <a:gd name="connsiteY1008" fmla="*/ 1346288 h 2293365"/>
              <a:gd name="connsiteX1009" fmla="*/ 2324596 w 9143999"/>
              <a:gd name="connsiteY1009" fmla="*/ 1367916 h 2293365"/>
              <a:gd name="connsiteX1010" fmla="*/ 2508237 w 9143999"/>
              <a:gd name="connsiteY1010" fmla="*/ 1307572 h 2293365"/>
              <a:gd name="connsiteX1011" fmla="*/ 2565737 w 9143999"/>
              <a:gd name="connsiteY1011" fmla="*/ 1293292 h 2293365"/>
              <a:gd name="connsiteX1012" fmla="*/ 8422245 w 9143999"/>
              <a:gd name="connsiteY1012" fmla="*/ 1284286 h 2293365"/>
              <a:gd name="connsiteX1013" fmla="*/ 8310472 w 9143999"/>
              <a:gd name="connsiteY1013" fmla="*/ 1290389 h 2293365"/>
              <a:gd name="connsiteX1014" fmla="*/ 8444342 w 9143999"/>
              <a:gd name="connsiteY1014" fmla="*/ 1329120 h 2293365"/>
              <a:gd name="connsiteX1015" fmla="*/ 8597730 w 9143999"/>
              <a:gd name="connsiteY1015" fmla="*/ 1383096 h 2293365"/>
              <a:gd name="connsiteX1016" fmla="*/ 8717262 w 9143999"/>
              <a:gd name="connsiteY1016" fmla="*/ 1360737 h 2293365"/>
              <a:gd name="connsiteX1017" fmla="*/ 8662894 w 9143999"/>
              <a:gd name="connsiteY1017" fmla="*/ 1345098 h 2293365"/>
              <a:gd name="connsiteX1018" fmla="*/ 7038531 w 9143999"/>
              <a:gd name="connsiteY1018" fmla="*/ 1283826 h 2293365"/>
              <a:gd name="connsiteX1019" fmla="*/ 6853806 w 9143999"/>
              <a:gd name="connsiteY1019" fmla="*/ 1329347 h 2293365"/>
              <a:gd name="connsiteX1020" fmla="*/ 6793613 w 9143999"/>
              <a:gd name="connsiteY1020" fmla="*/ 1346433 h 2293365"/>
              <a:gd name="connsiteX1021" fmla="*/ 6905920 w 9143999"/>
              <a:gd name="connsiteY1021" fmla="*/ 1368168 h 2293365"/>
              <a:gd name="connsiteX1022" fmla="*/ 7090327 w 9143999"/>
              <a:gd name="connsiteY1022" fmla="*/ 1307572 h 2293365"/>
              <a:gd name="connsiteX1023" fmla="*/ 7147234 w 9143999"/>
              <a:gd name="connsiteY1023" fmla="*/ 1292841 h 2293365"/>
              <a:gd name="connsiteX1024" fmla="*/ 1473511 w 9143999"/>
              <a:gd name="connsiteY1024" fmla="*/ 1283812 h 2293365"/>
              <a:gd name="connsiteX1025" fmla="*/ 1402478 w 9143999"/>
              <a:gd name="connsiteY1025" fmla="*/ 1288451 h 2293365"/>
              <a:gd name="connsiteX1026" fmla="*/ 1421251 w 9143999"/>
              <a:gd name="connsiteY1026" fmla="*/ 1293711 h 2293365"/>
              <a:gd name="connsiteX1027" fmla="*/ 1639522 w 9143999"/>
              <a:gd name="connsiteY1027" fmla="*/ 1373148 h 2293365"/>
              <a:gd name="connsiteX1028" fmla="*/ 1659239 w 9143999"/>
              <a:gd name="connsiteY1028" fmla="*/ 1381928 h 2293365"/>
              <a:gd name="connsiteX1029" fmla="*/ 1739302 w 9143999"/>
              <a:gd name="connsiteY1029" fmla="*/ 1366959 h 2293365"/>
              <a:gd name="connsiteX1030" fmla="*/ 1642986 w 9143999"/>
              <a:gd name="connsiteY1030" fmla="*/ 1333014 h 2293365"/>
              <a:gd name="connsiteX1031" fmla="*/ 6059505 w 9143999"/>
              <a:gd name="connsiteY1031" fmla="*/ 1283502 h 2293365"/>
              <a:gd name="connsiteX1032" fmla="*/ 5987885 w 9143999"/>
              <a:gd name="connsiteY1032" fmla="*/ 1288180 h 2293365"/>
              <a:gd name="connsiteX1033" fmla="*/ 6007586 w 9143999"/>
              <a:gd name="connsiteY1033" fmla="*/ 1293700 h 2293365"/>
              <a:gd name="connsiteX1034" fmla="*/ 6225842 w 9143999"/>
              <a:gd name="connsiteY1034" fmla="*/ 1373143 h 2293365"/>
              <a:gd name="connsiteX1035" fmla="*/ 6244066 w 9143999"/>
              <a:gd name="connsiteY1035" fmla="*/ 1381258 h 2293365"/>
              <a:gd name="connsiteX1036" fmla="*/ 6324355 w 9143999"/>
              <a:gd name="connsiteY1036" fmla="*/ 1366247 h 2293365"/>
              <a:gd name="connsiteX1037" fmla="*/ 6230056 w 9143999"/>
              <a:gd name="connsiteY1037" fmla="*/ 1333012 h 2293365"/>
              <a:gd name="connsiteX1038" fmla="*/ 4617065 w 9143999"/>
              <a:gd name="connsiteY1038" fmla="*/ 1277592 h 2293365"/>
              <a:gd name="connsiteX1039" fmla="*/ 4378067 w 9143999"/>
              <a:gd name="connsiteY1039" fmla="*/ 1323734 h 2293365"/>
              <a:gd name="connsiteX1040" fmla="*/ 4348298 w 9143999"/>
              <a:gd name="connsiteY1040" fmla="*/ 1329302 h 2293365"/>
              <a:gd name="connsiteX1041" fmla="*/ 4514469 w 9143999"/>
              <a:gd name="connsiteY1041" fmla="*/ 1361435 h 2293365"/>
              <a:gd name="connsiteX1042" fmla="*/ 4640013 w 9143999"/>
              <a:gd name="connsiteY1042" fmla="*/ 1325796 h 2293365"/>
              <a:gd name="connsiteX1043" fmla="*/ 4784973 w 9143999"/>
              <a:gd name="connsiteY1043" fmla="*/ 1291543 h 2293365"/>
              <a:gd name="connsiteX1044" fmla="*/ 6174468 w 9143999"/>
              <a:gd name="connsiteY1044" fmla="*/ 1275993 h 2293365"/>
              <a:gd name="connsiteX1045" fmla="*/ 6070284 w 9143999"/>
              <a:gd name="connsiteY1045" fmla="*/ 1282798 h 2293365"/>
              <a:gd name="connsiteX1046" fmla="*/ 6230719 w 9143999"/>
              <a:gd name="connsiteY1046" fmla="*/ 1329189 h 2293365"/>
              <a:gd name="connsiteX1047" fmla="*/ 6332004 w 9143999"/>
              <a:gd name="connsiteY1047" fmla="*/ 1364817 h 2293365"/>
              <a:gd name="connsiteX1048" fmla="*/ 6442670 w 9143999"/>
              <a:gd name="connsiteY1048" fmla="*/ 1344127 h 2293365"/>
              <a:gd name="connsiteX1049" fmla="*/ 6229047 w 9143999"/>
              <a:gd name="connsiteY1049" fmla="*/ 1287839 h 2293365"/>
              <a:gd name="connsiteX1050" fmla="*/ 1594240 w 9143999"/>
              <a:gd name="connsiteY1050" fmla="*/ 1275927 h 2293365"/>
              <a:gd name="connsiteX1051" fmla="*/ 1484391 w 9143999"/>
              <a:gd name="connsiteY1051" fmla="*/ 1283101 h 2293365"/>
              <a:gd name="connsiteX1052" fmla="*/ 1643739 w 9143999"/>
              <a:gd name="connsiteY1052" fmla="*/ 1329183 h 2293365"/>
              <a:gd name="connsiteX1053" fmla="*/ 1747011 w 9143999"/>
              <a:gd name="connsiteY1053" fmla="*/ 1365518 h 2293365"/>
              <a:gd name="connsiteX1054" fmla="*/ 1862216 w 9143999"/>
              <a:gd name="connsiteY1054" fmla="*/ 1343979 h 2293365"/>
              <a:gd name="connsiteX1055" fmla="*/ 1649202 w 9143999"/>
              <a:gd name="connsiteY1055" fmla="*/ 1287853 h 2293365"/>
              <a:gd name="connsiteX1056" fmla="*/ 4029091 w 9143999"/>
              <a:gd name="connsiteY1056" fmla="*/ 1273703 h 2293365"/>
              <a:gd name="connsiteX1057" fmla="*/ 4022685 w 9143999"/>
              <a:gd name="connsiteY1057" fmla="*/ 1274292 h 2293365"/>
              <a:gd name="connsiteX1058" fmla="*/ 3870328 w 9143999"/>
              <a:gd name="connsiteY1058" fmla="*/ 1284634 h 2293365"/>
              <a:gd name="connsiteX1059" fmla="*/ 4083761 w 9143999"/>
              <a:gd name="connsiteY1059" fmla="*/ 1340838 h 2293365"/>
              <a:gd name="connsiteX1060" fmla="*/ 4152937 w 9143999"/>
              <a:gd name="connsiteY1060" fmla="*/ 1360721 h 2293365"/>
              <a:gd name="connsiteX1061" fmla="*/ 4323260 w 9143999"/>
              <a:gd name="connsiteY1061" fmla="*/ 1328857 h 2293365"/>
              <a:gd name="connsiteX1062" fmla="*/ 4300036 w 9143999"/>
              <a:gd name="connsiteY1062" fmla="*/ 1324359 h 2293365"/>
              <a:gd name="connsiteX1063" fmla="*/ 8605589 w 9143999"/>
              <a:gd name="connsiteY1063" fmla="*/ 1272816 h 2293365"/>
              <a:gd name="connsiteX1064" fmla="*/ 8563819 w 9143999"/>
              <a:gd name="connsiteY1064" fmla="*/ 1276555 h 2293365"/>
              <a:gd name="connsiteX1065" fmla="*/ 8437771 w 9143999"/>
              <a:gd name="connsiteY1065" fmla="*/ 1283438 h 2293365"/>
              <a:gd name="connsiteX1066" fmla="*/ 8665003 w 9143999"/>
              <a:gd name="connsiteY1066" fmla="*/ 1340838 h 2293365"/>
              <a:gd name="connsiteX1067" fmla="*/ 8727544 w 9143999"/>
              <a:gd name="connsiteY1067" fmla="*/ 1358813 h 2293365"/>
              <a:gd name="connsiteX1068" fmla="*/ 8896257 w 9143999"/>
              <a:gd name="connsiteY1068" fmla="*/ 1327254 h 2293365"/>
              <a:gd name="connsiteX1069" fmla="*/ 8881287 w 9143999"/>
              <a:gd name="connsiteY1069" fmla="*/ 1324359 h 2293365"/>
              <a:gd name="connsiteX1070" fmla="*/ 6863982 w 9143999"/>
              <a:gd name="connsiteY1070" fmla="*/ 1269107 h 2293365"/>
              <a:gd name="connsiteX1071" fmla="*/ 6852957 w 9143999"/>
              <a:gd name="connsiteY1071" fmla="*/ 1270855 h 2293365"/>
              <a:gd name="connsiteX1072" fmla="*/ 6627503 w 9143999"/>
              <a:gd name="connsiteY1072" fmla="*/ 1314479 h 2293365"/>
              <a:gd name="connsiteX1073" fmla="*/ 6669010 w 9143999"/>
              <a:gd name="connsiteY1073" fmla="*/ 1322318 h 2293365"/>
              <a:gd name="connsiteX1074" fmla="*/ 6784591 w 9143999"/>
              <a:gd name="connsiteY1074" fmla="*/ 1344686 h 2293365"/>
              <a:gd name="connsiteX1075" fmla="*/ 6853806 w 9143999"/>
              <a:gd name="connsiteY1075" fmla="*/ 1325039 h 2293365"/>
              <a:gd name="connsiteX1076" fmla="*/ 7025707 w 9143999"/>
              <a:gd name="connsiteY1076" fmla="*/ 1282763 h 2293365"/>
              <a:gd name="connsiteX1077" fmla="*/ 6930459 w 9143999"/>
              <a:gd name="connsiteY1077" fmla="*/ 1274863 h 2293365"/>
              <a:gd name="connsiteX1078" fmla="*/ 6930396 w 9143999"/>
              <a:gd name="connsiteY1078" fmla="*/ 1275285 h 2293365"/>
              <a:gd name="connsiteX1079" fmla="*/ 2283184 w 9143999"/>
              <a:gd name="connsiteY1079" fmla="*/ 1269037 h 2293365"/>
              <a:gd name="connsiteX1080" fmla="*/ 2271717 w 9143999"/>
              <a:gd name="connsiteY1080" fmla="*/ 1270855 h 2293365"/>
              <a:gd name="connsiteX1081" fmla="*/ 2046904 w 9143999"/>
              <a:gd name="connsiteY1081" fmla="*/ 1314354 h 2293365"/>
              <a:gd name="connsiteX1082" fmla="*/ 2089106 w 9143999"/>
              <a:gd name="connsiteY1082" fmla="*/ 1322323 h 2293365"/>
              <a:gd name="connsiteX1083" fmla="*/ 2203864 w 9143999"/>
              <a:gd name="connsiteY1083" fmla="*/ 1344541 h 2293365"/>
              <a:gd name="connsiteX1084" fmla="*/ 2272565 w 9143999"/>
              <a:gd name="connsiteY1084" fmla="*/ 1325039 h 2293365"/>
              <a:gd name="connsiteX1085" fmla="*/ 2443059 w 9143999"/>
              <a:gd name="connsiteY1085" fmla="*/ 1283102 h 2293365"/>
              <a:gd name="connsiteX1086" fmla="*/ 2348944 w 9143999"/>
              <a:gd name="connsiteY1086" fmla="*/ 1275285 h 2293365"/>
              <a:gd name="connsiteX1087" fmla="*/ 2348968 w 9143999"/>
              <a:gd name="connsiteY1087" fmla="*/ 1275158 h 2293365"/>
              <a:gd name="connsiteX1088" fmla="*/ 6329918 w 9143999"/>
              <a:gd name="connsiteY1088" fmla="*/ 1263338 h 2293365"/>
              <a:gd name="connsiteX1089" fmla="*/ 6235531 w 9143999"/>
              <a:gd name="connsiteY1089" fmla="*/ 1272005 h 2293365"/>
              <a:gd name="connsiteX1090" fmla="*/ 6191130 w 9143999"/>
              <a:gd name="connsiteY1090" fmla="*/ 1274905 h 2293365"/>
              <a:gd name="connsiteX1091" fmla="*/ 6231091 w 9143999"/>
              <a:gd name="connsiteY1091" fmla="*/ 1283570 h 2293365"/>
              <a:gd name="connsiteX1092" fmla="*/ 6451407 w 9143999"/>
              <a:gd name="connsiteY1092" fmla="*/ 1341604 h 2293365"/>
              <a:gd name="connsiteX1093" fmla="*/ 6453282 w 9143999"/>
              <a:gd name="connsiteY1093" fmla="*/ 1342143 h 2293365"/>
              <a:gd name="connsiteX1094" fmla="*/ 6590238 w 9143999"/>
              <a:gd name="connsiteY1094" fmla="*/ 1316538 h 2293365"/>
              <a:gd name="connsiteX1095" fmla="*/ 6602190 w 9143999"/>
              <a:gd name="connsiteY1095" fmla="*/ 1314225 h 2293365"/>
              <a:gd name="connsiteX1096" fmla="*/ 1749579 w 9143999"/>
              <a:gd name="connsiteY1096" fmla="*/ 1263255 h 2293365"/>
              <a:gd name="connsiteX1097" fmla="*/ 1654288 w 9143999"/>
              <a:gd name="connsiteY1097" fmla="*/ 1272005 h 2293365"/>
              <a:gd name="connsiteX1098" fmla="*/ 1610883 w 9143999"/>
              <a:gd name="connsiteY1098" fmla="*/ 1274840 h 2293365"/>
              <a:gd name="connsiteX1099" fmla="*/ 1651201 w 9143999"/>
              <a:gd name="connsiteY1099" fmla="*/ 1283581 h 2293365"/>
              <a:gd name="connsiteX1100" fmla="*/ 1871516 w 9143999"/>
              <a:gd name="connsiteY1100" fmla="*/ 1341613 h 2293365"/>
              <a:gd name="connsiteX1101" fmla="*/ 1872838 w 9143999"/>
              <a:gd name="connsiteY1101" fmla="*/ 1341993 h 2293365"/>
              <a:gd name="connsiteX1102" fmla="*/ 2008995 w 9143999"/>
              <a:gd name="connsiteY1102" fmla="*/ 1316538 h 2293365"/>
              <a:gd name="connsiteX1103" fmla="*/ 2021592 w 9143999"/>
              <a:gd name="connsiteY1103" fmla="*/ 1314100 h 2293365"/>
              <a:gd name="connsiteX1104" fmla="*/ 3260080 w 9143999"/>
              <a:gd name="connsiteY1104" fmla="*/ 1262360 h 2293365"/>
              <a:gd name="connsiteX1105" fmla="*/ 2949284 w 9143999"/>
              <a:gd name="connsiteY1105" fmla="*/ 1284772 h 2293365"/>
              <a:gd name="connsiteX1106" fmla="*/ 2873807 w 9143999"/>
              <a:gd name="connsiteY1106" fmla="*/ 1304933 h 2293365"/>
              <a:gd name="connsiteX1107" fmla="*/ 2890694 w 9143999"/>
              <a:gd name="connsiteY1107" fmla="*/ 1305696 h 2293365"/>
              <a:gd name="connsiteX1108" fmla="*/ 3443946 w 9143999"/>
              <a:gd name="connsiteY1108" fmla="*/ 1303091 h 2293365"/>
              <a:gd name="connsiteX1109" fmla="*/ 3462925 w 9143999"/>
              <a:gd name="connsiteY1109" fmla="*/ 1302217 h 2293365"/>
              <a:gd name="connsiteX1110" fmla="*/ 3416392 w 9143999"/>
              <a:gd name="connsiteY1110" fmla="*/ 1287972 h 2293365"/>
              <a:gd name="connsiteX1111" fmla="*/ 3260080 w 9143999"/>
              <a:gd name="connsiteY1111" fmla="*/ 1262360 h 2293365"/>
              <a:gd name="connsiteX1112" fmla="*/ 7842152 w 9143999"/>
              <a:gd name="connsiteY1112" fmla="*/ 1261680 h 2293365"/>
              <a:gd name="connsiteX1113" fmla="*/ 7531239 w 9143999"/>
              <a:gd name="connsiteY1113" fmla="*/ 1284092 h 2293365"/>
              <a:gd name="connsiteX1114" fmla="*/ 7455043 w 9143999"/>
              <a:gd name="connsiteY1114" fmla="*/ 1304434 h 2293365"/>
              <a:gd name="connsiteX1115" fmla="*/ 7459533 w 9143999"/>
              <a:gd name="connsiteY1115" fmla="*/ 1304641 h 2293365"/>
              <a:gd name="connsiteX1116" fmla="*/ 7999728 w 9143999"/>
              <a:gd name="connsiteY1116" fmla="*/ 1303094 h 2293365"/>
              <a:gd name="connsiteX1117" fmla="*/ 8039621 w 9143999"/>
              <a:gd name="connsiteY1117" fmla="*/ 1300915 h 2293365"/>
              <a:gd name="connsiteX1118" fmla="*/ 7998483 w 9143999"/>
              <a:gd name="connsiteY1118" fmla="*/ 1287292 h 2293365"/>
              <a:gd name="connsiteX1119" fmla="*/ 7842152 w 9143999"/>
              <a:gd name="connsiteY1119" fmla="*/ 1261680 h 2293365"/>
              <a:gd name="connsiteX1120" fmla="*/ 5629172 w 9143999"/>
              <a:gd name="connsiteY1120" fmla="*/ 1261614 h 2293365"/>
              <a:gd name="connsiteX1121" fmla="*/ 5318262 w 9143999"/>
              <a:gd name="connsiteY1121" fmla="*/ 1284021 h 2293365"/>
              <a:gd name="connsiteX1122" fmla="*/ 5240094 w 9143999"/>
              <a:gd name="connsiteY1122" fmla="*/ 1304894 h 2293365"/>
              <a:gd name="connsiteX1123" fmla="*/ 5516576 w 9143999"/>
              <a:gd name="connsiteY1123" fmla="*/ 1304579 h 2293365"/>
              <a:gd name="connsiteX1124" fmla="*/ 5807346 w 9143999"/>
              <a:gd name="connsiteY1124" fmla="*/ 1293918 h 2293365"/>
              <a:gd name="connsiteX1125" fmla="*/ 5785568 w 9143999"/>
              <a:gd name="connsiteY1125" fmla="*/ 1287225 h 2293365"/>
              <a:gd name="connsiteX1126" fmla="*/ 5629172 w 9143999"/>
              <a:gd name="connsiteY1126" fmla="*/ 1261614 h 2293365"/>
              <a:gd name="connsiteX1127" fmla="*/ 1049279 w 9143999"/>
              <a:gd name="connsiteY1127" fmla="*/ 1261585 h 2293365"/>
              <a:gd name="connsiteX1128" fmla="*/ 738406 w 9143999"/>
              <a:gd name="connsiteY1128" fmla="*/ 1283998 h 2293365"/>
              <a:gd name="connsiteX1129" fmla="*/ 660161 w 9143999"/>
              <a:gd name="connsiteY1129" fmla="*/ 1304892 h 2293365"/>
              <a:gd name="connsiteX1130" fmla="*/ 935331 w 9143999"/>
              <a:gd name="connsiteY1130" fmla="*/ 1304579 h 2293365"/>
              <a:gd name="connsiteX1131" fmla="*/ 1227370 w 9143999"/>
              <a:gd name="connsiteY1131" fmla="*/ 1293872 h 2293365"/>
              <a:gd name="connsiteX1132" fmla="*/ 1205632 w 9143999"/>
              <a:gd name="connsiteY1132" fmla="*/ 1287191 h 2293365"/>
              <a:gd name="connsiteX1133" fmla="*/ 1049279 w 9143999"/>
              <a:gd name="connsiteY1133" fmla="*/ 1261585 h 2293365"/>
              <a:gd name="connsiteX1134" fmla="*/ 4300957 w 9143999"/>
              <a:gd name="connsiteY1134" fmla="*/ 1248728 h 2293365"/>
              <a:gd name="connsiteX1135" fmla="*/ 4046609 w 9143999"/>
              <a:gd name="connsiteY1135" fmla="*/ 1272094 h 2293365"/>
              <a:gd name="connsiteX1136" fmla="*/ 4300461 w 9143999"/>
              <a:gd name="connsiteY1136" fmla="*/ 1320052 h 2293365"/>
              <a:gd name="connsiteX1137" fmla="*/ 4334818 w 9143999"/>
              <a:gd name="connsiteY1137" fmla="*/ 1326695 h 2293365"/>
              <a:gd name="connsiteX1138" fmla="*/ 4377218 w 9143999"/>
              <a:gd name="connsiteY1138" fmla="*/ 1318763 h 2293365"/>
              <a:gd name="connsiteX1139" fmla="*/ 4598473 w 9143999"/>
              <a:gd name="connsiteY1139" fmla="*/ 1276047 h 2293365"/>
              <a:gd name="connsiteX1140" fmla="*/ 4561908 w 9143999"/>
              <a:gd name="connsiteY1140" fmla="*/ 1273009 h 2293365"/>
              <a:gd name="connsiteX1141" fmla="*/ 5525947 w 9143999"/>
              <a:gd name="connsiteY1141" fmla="*/ 1244305 h 2293365"/>
              <a:gd name="connsiteX1142" fmla="*/ 5248123 w 9143999"/>
              <a:gd name="connsiteY1142" fmla="*/ 1278349 h 2293365"/>
              <a:gd name="connsiteX1143" fmla="*/ 5151804 w 9143999"/>
              <a:gd name="connsiteY1143" fmla="*/ 1304159 h 2293365"/>
              <a:gd name="connsiteX1144" fmla="*/ 5171739 w 9143999"/>
              <a:gd name="connsiteY1144" fmla="*/ 1304971 h 2293365"/>
              <a:gd name="connsiteX1145" fmla="*/ 5221890 w 9143999"/>
              <a:gd name="connsiteY1145" fmla="*/ 1304914 h 2293365"/>
              <a:gd name="connsiteX1146" fmla="*/ 5317466 w 9143999"/>
              <a:gd name="connsiteY1146" fmla="*/ 1279434 h 2293365"/>
              <a:gd name="connsiteX1147" fmla="*/ 5786204 w 9143999"/>
              <a:gd name="connsiteY1147" fmla="*/ 1282915 h 2293365"/>
              <a:gd name="connsiteX1148" fmla="*/ 5820560 w 9143999"/>
              <a:gd name="connsiteY1148" fmla="*/ 1293434 h 2293365"/>
              <a:gd name="connsiteX1149" fmla="*/ 5870111 w 9143999"/>
              <a:gd name="connsiteY1149" fmla="*/ 1291617 h 2293365"/>
              <a:gd name="connsiteX1150" fmla="*/ 5872318 w 9143999"/>
              <a:gd name="connsiteY1150" fmla="*/ 1291473 h 2293365"/>
              <a:gd name="connsiteX1151" fmla="*/ 5785568 w 9143999"/>
              <a:gd name="connsiteY1151" fmla="*/ 1268919 h 2293365"/>
              <a:gd name="connsiteX1152" fmla="*/ 5525947 w 9143999"/>
              <a:gd name="connsiteY1152" fmla="*/ 1244305 h 2293365"/>
              <a:gd name="connsiteX1153" fmla="*/ 939177 w 9143999"/>
              <a:gd name="connsiteY1153" fmla="*/ 1244304 h 2293365"/>
              <a:gd name="connsiteX1154" fmla="*/ 661359 w 9143999"/>
              <a:gd name="connsiteY1154" fmla="*/ 1278349 h 2293365"/>
              <a:gd name="connsiteX1155" fmla="*/ 565737 w 9143999"/>
              <a:gd name="connsiteY1155" fmla="*/ 1303962 h 2293365"/>
              <a:gd name="connsiteX1156" fmla="*/ 590495 w 9143999"/>
              <a:gd name="connsiteY1156" fmla="*/ 1304971 h 2293365"/>
              <a:gd name="connsiteX1157" fmla="*/ 641875 w 9143999"/>
              <a:gd name="connsiteY1157" fmla="*/ 1304913 h 2293365"/>
              <a:gd name="connsiteX1158" fmla="*/ 737563 w 9143999"/>
              <a:gd name="connsiteY1158" fmla="*/ 1279406 h 2293365"/>
              <a:gd name="connsiteX1159" fmla="*/ 1206400 w 9143999"/>
              <a:gd name="connsiteY1159" fmla="*/ 1282901 h 2293365"/>
              <a:gd name="connsiteX1160" fmla="*/ 1240642 w 9143999"/>
              <a:gd name="connsiteY1160" fmla="*/ 1293385 h 2293365"/>
              <a:gd name="connsiteX1161" fmla="*/ 1286180 w 9143999"/>
              <a:gd name="connsiteY1161" fmla="*/ 1291715 h 2293365"/>
              <a:gd name="connsiteX1162" fmla="*/ 1198473 w 9143999"/>
              <a:gd name="connsiteY1162" fmla="*/ 1268918 h 2293365"/>
              <a:gd name="connsiteX1163" fmla="*/ 939177 w 9143999"/>
              <a:gd name="connsiteY1163" fmla="*/ 1244304 h 2293365"/>
              <a:gd name="connsiteX1164" fmla="*/ 6567467 w 9143999"/>
              <a:gd name="connsiteY1164" fmla="*/ 1241525 h 2293365"/>
              <a:gd name="connsiteX1165" fmla="*/ 6347951 w 9143999"/>
              <a:gd name="connsiteY1165" fmla="*/ 1261682 h 2293365"/>
              <a:gd name="connsiteX1166" fmla="*/ 6614030 w 9143999"/>
              <a:gd name="connsiteY1166" fmla="*/ 1311934 h 2293365"/>
              <a:gd name="connsiteX1167" fmla="*/ 6844655 w 9143999"/>
              <a:gd name="connsiteY1167" fmla="*/ 1267310 h 2293365"/>
              <a:gd name="connsiteX1168" fmla="*/ 1986858 w 9143999"/>
              <a:gd name="connsiteY1168" fmla="*/ 1241467 h 2293365"/>
              <a:gd name="connsiteX1169" fmla="*/ 1767560 w 9143999"/>
              <a:gd name="connsiteY1169" fmla="*/ 1261604 h 2293365"/>
              <a:gd name="connsiteX1170" fmla="*/ 2033429 w 9143999"/>
              <a:gd name="connsiteY1170" fmla="*/ 1311810 h 2293365"/>
              <a:gd name="connsiteX1171" fmla="*/ 2263806 w 9143999"/>
              <a:gd name="connsiteY1171" fmla="*/ 1267234 h 2293365"/>
              <a:gd name="connsiteX1172" fmla="*/ 7738038 w 9143999"/>
              <a:gd name="connsiteY1172" fmla="*/ 1241255 h 2293365"/>
              <a:gd name="connsiteX1173" fmla="*/ 7460258 w 9143999"/>
              <a:gd name="connsiteY1173" fmla="*/ 1275304 h 2293365"/>
              <a:gd name="connsiteX1174" fmla="*/ 7366739 w 9143999"/>
              <a:gd name="connsiteY1174" fmla="*/ 1300373 h 2293365"/>
              <a:gd name="connsiteX1175" fmla="*/ 7438089 w 9143999"/>
              <a:gd name="connsiteY1175" fmla="*/ 1303655 h 2293365"/>
              <a:gd name="connsiteX1176" fmla="*/ 7468418 w 9143999"/>
              <a:gd name="connsiteY1176" fmla="*/ 1294567 h 2293365"/>
              <a:gd name="connsiteX1177" fmla="*/ 7704982 w 9143999"/>
              <a:gd name="connsiteY1177" fmla="*/ 1256694 h 2293365"/>
              <a:gd name="connsiteX1178" fmla="*/ 7842385 w 9143999"/>
              <a:gd name="connsiteY1178" fmla="*/ 1257857 h 2293365"/>
              <a:gd name="connsiteX1179" fmla="*/ 7999332 w 9143999"/>
              <a:gd name="connsiteY1179" fmla="*/ 1283664 h 2293365"/>
              <a:gd name="connsiteX1180" fmla="*/ 8049770 w 9143999"/>
              <a:gd name="connsiteY1180" fmla="*/ 1300361 h 2293365"/>
              <a:gd name="connsiteX1181" fmla="*/ 8114990 w 9143999"/>
              <a:gd name="connsiteY1181" fmla="*/ 1296799 h 2293365"/>
              <a:gd name="connsiteX1182" fmla="*/ 8109921 w 9143999"/>
              <a:gd name="connsiteY1182" fmla="*/ 1295071 h 2293365"/>
              <a:gd name="connsiteX1183" fmla="*/ 7997634 w 9143999"/>
              <a:gd name="connsiteY1183" fmla="*/ 1265868 h 2293365"/>
              <a:gd name="connsiteX1184" fmla="*/ 7738038 w 9143999"/>
              <a:gd name="connsiteY1184" fmla="*/ 1241255 h 2293365"/>
              <a:gd name="connsiteX1185" fmla="*/ 3156186 w 9143999"/>
              <a:gd name="connsiteY1185" fmla="*/ 1241255 h 2293365"/>
              <a:gd name="connsiteX1186" fmla="*/ 2878380 w 9143999"/>
              <a:gd name="connsiteY1186" fmla="*/ 1275304 h 2293365"/>
              <a:gd name="connsiteX1187" fmla="*/ 2783131 w 9143999"/>
              <a:gd name="connsiteY1187" fmla="*/ 1300837 h 2293365"/>
              <a:gd name="connsiteX1188" fmla="*/ 2860832 w 9143999"/>
              <a:gd name="connsiteY1188" fmla="*/ 1304347 h 2293365"/>
              <a:gd name="connsiteX1189" fmla="*/ 2948559 w 9143999"/>
              <a:gd name="connsiteY1189" fmla="*/ 1280953 h 2293365"/>
              <a:gd name="connsiteX1190" fmla="*/ 3417241 w 9143999"/>
              <a:gd name="connsiteY1190" fmla="*/ 1284458 h 2293365"/>
              <a:gd name="connsiteX1191" fmla="*/ 3473562 w 9143999"/>
              <a:gd name="connsiteY1191" fmla="*/ 1301726 h 2293365"/>
              <a:gd name="connsiteX1192" fmla="*/ 3538830 w 9143999"/>
              <a:gd name="connsiteY1192" fmla="*/ 1298718 h 2293365"/>
              <a:gd name="connsiteX1193" fmla="*/ 3528132 w 9143999"/>
              <a:gd name="connsiteY1193" fmla="*/ 1295071 h 2293365"/>
              <a:gd name="connsiteX1194" fmla="*/ 3415967 w 9143999"/>
              <a:gd name="connsiteY1194" fmla="*/ 1265868 h 2293365"/>
              <a:gd name="connsiteX1195" fmla="*/ 3156186 w 9143999"/>
              <a:gd name="connsiteY1195" fmla="*/ 1241255 h 2293365"/>
              <a:gd name="connsiteX1196" fmla="*/ 7738880 w 9143999"/>
              <a:gd name="connsiteY1196" fmla="*/ 1224342 h 2293365"/>
              <a:gd name="connsiteX1197" fmla="*/ 7315580 w 9143999"/>
              <a:gd name="connsiteY1197" fmla="*/ 1284421 h 2293365"/>
              <a:gd name="connsiteX1198" fmla="*/ 7275618 w 9143999"/>
              <a:gd name="connsiteY1198" fmla="*/ 1296183 h 2293365"/>
              <a:gd name="connsiteX1199" fmla="*/ 7352315 w 9143999"/>
              <a:gd name="connsiteY1199" fmla="*/ 1299710 h 2293365"/>
              <a:gd name="connsiteX1200" fmla="*/ 7387243 w 9143999"/>
              <a:gd name="connsiteY1200" fmla="*/ 1289147 h 2293365"/>
              <a:gd name="connsiteX1201" fmla="*/ 7998483 w 9143999"/>
              <a:gd name="connsiteY1201" fmla="*/ 1261560 h 2293365"/>
              <a:gd name="connsiteX1202" fmla="*/ 8111189 w 9143999"/>
              <a:gd name="connsiteY1202" fmla="*/ 1290765 h 2293365"/>
              <a:gd name="connsiteX1203" fmla="*/ 8127011 w 9143999"/>
              <a:gd name="connsiteY1203" fmla="*/ 1296142 h 2293365"/>
              <a:gd name="connsiteX1204" fmla="*/ 8195732 w 9143999"/>
              <a:gd name="connsiteY1204" fmla="*/ 1292389 h 2293365"/>
              <a:gd name="connsiteX1205" fmla="*/ 8110164 w 9143999"/>
              <a:gd name="connsiteY1205" fmla="*/ 1268407 h 2293365"/>
              <a:gd name="connsiteX1206" fmla="*/ 7998483 w 9143999"/>
              <a:gd name="connsiteY1206" fmla="*/ 1244557 h 2293365"/>
              <a:gd name="connsiteX1207" fmla="*/ 7738880 w 9143999"/>
              <a:gd name="connsiteY1207" fmla="*/ 1224342 h 2293365"/>
              <a:gd name="connsiteX1208" fmla="*/ 3156796 w 9143999"/>
              <a:gd name="connsiteY1208" fmla="*/ 1224342 h 2293365"/>
              <a:gd name="connsiteX1209" fmla="*/ 2733594 w 9143999"/>
              <a:gd name="connsiteY1209" fmla="*/ 1284420 h 2293365"/>
              <a:gd name="connsiteX1210" fmla="*/ 2691853 w 9143999"/>
              <a:gd name="connsiteY1210" fmla="*/ 1296713 h 2293365"/>
              <a:gd name="connsiteX1211" fmla="*/ 2768685 w 9143999"/>
              <a:gd name="connsiteY1211" fmla="*/ 1300184 h 2293365"/>
              <a:gd name="connsiteX1212" fmla="*/ 2841476 w 9143999"/>
              <a:gd name="connsiteY1212" fmla="*/ 1279828 h 2293365"/>
              <a:gd name="connsiteX1213" fmla="*/ 3156093 w 9143999"/>
              <a:gd name="connsiteY1213" fmla="*/ 1237118 h 2293365"/>
              <a:gd name="connsiteX1214" fmla="*/ 3416392 w 9143999"/>
              <a:gd name="connsiteY1214" fmla="*/ 1261560 h 2293365"/>
              <a:gd name="connsiteX1215" fmla="*/ 3529116 w 9143999"/>
              <a:gd name="connsiteY1215" fmla="*/ 1290765 h 2293365"/>
              <a:gd name="connsiteX1216" fmla="*/ 3550891 w 9143999"/>
              <a:gd name="connsiteY1216" fmla="*/ 1298162 h 2293365"/>
              <a:gd name="connsiteX1217" fmla="*/ 3622470 w 9143999"/>
              <a:gd name="connsiteY1217" fmla="*/ 1294863 h 2293365"/>
              <a:gd name="connsiteX1218" fmla="*/ 3528073 w 9143999"/>
              <a:gd name="connsiteY1218" fmla="*/ 1268407 h 2293365"/>
              <a:gd name="connsiteX1219" fmla="*/ 3416392 w 9143999"/>
              <a:gd name="connsiteY1219" fmla="*/ 1244557 h 2293365"/>
              <a:gd name="connsiteX1220" fmla="*/ 3156796 w 9143999"/>
              <a:gd name="connsiteY1220" fmla="*/ 1224342 h 2293365"/>
              <a:gd name="connsiteX1221" fmla="*/ 939216 w 9143999"/>
              <a:gd name="connsiteY1221" fmla="*/ 1222996 h 2293365"/>
              <a:gd name="connsiteX1222" fmla="*/ 515827 w 9143999"/>
              <a:gd name="connsiteY1222" fmla="*/ 1283096 h 2293365"/>
              <a:gd name="connsiteX1223" fmla="*/ 459631 w 9143999"/>
              <a:gd name="connsiteY1223" fmla="*/ 1299635 h 2293365"/>
              <a:gd name="connsiteX1224" fmla="*/ 552313 w 9143999"/>
              <a:gd name="connsiteY1224" fmla="*/ 1303414 h 2293365"/>
              <a:gd name="connsiteX1225" fmla="*/ 660401 w 9143999"/>
              <a:gd name="connsiteY1225" fmla="*/ 1274434 h 2293365"/>
              <a:gd name="connsiteX1226" fmla="*/ 1199240 w 9143999"/>
              <a:gd name="connsiteY1226" fmla="*/ 1264649 h 2293365"/>
              <a:gd name="connsiteX1227" fmla="*/ 1300514 w 9143999"/>
              <a:gd name="connsiteY1227" fmla="*/ 1290856 h 2293365"/>
              <a:gd name="connsiteX1228" fmla="*/ 1377179 w 9143999"/>
              <a:gd name="connsiteY1228" fmla="*/ 1285848 h 2293365"/>
              <a:gd name="connsiteX1229" fmla="*/ 1310175 w 9143999"/>
              <a:gd name="connsiteY1229" fmla="*/ 1267061 h 2293365"/>
              <a:gd name="connsiteX1230" fmla="*/ 1198533 w 9143999"/>
              <a:gd name="connsiteY1230" fmla="*/ 1243198 h 2293365"/>
              <a:gd name="connsiteX1231" fmla="*/ 939216 w 9143999"/>
              <a:gd name="connsiteY1231" fmla="*/ 1222996 h 2293365"/>
              <a:gd name="connsiteX1232" fmla="*/ 5525159 w 9143999"/>
              <a:gd name="connsiteY1232" fmla="*/ 1222981 h 2293365"/>
              <a:gd name="connsiteX1233" fmla="*/ 5101957 w 9143999"/>
              <a:gd name="connsiteY1233" fmla="*/ 1283090 h 2293365"/>
              <a:gd name="connsiteX1234" fmla="*/ 5045177 w 9143999"/>
              <a:gd name="connsiteY1234" fmla="*/ 1299810 h 2293365"/>
              <a:gd name="connsiteX1235" fmla="*/ 5138561 w 9143999"/>
              <a:gd name="connsiteY1235" fmla="*/ 1303618 h 2293365"/>
              <a:gd name="connsiteX1236" fmla="*/ 5247379 w 9143999"/>
              <a:gd name="connsiteY1236" fmla="*/ 1274440 h 2293365"/>
              <a:gd name="connsiteX1237" fmla="*/ 5786204 w 9143999"/>
              <a:gd name="connsiteY1237" fmla="*/ 1264650 h 2293365"/>
              <a:gd name="connsiteX1238" fmla="*/ 5886292 w 9143999"/>
              <a:gd name="connsiteY1238" fmla="*/ 1290560 h 2293365"/>
              <a:gd name="connsiteX1239" fmla="*/ 5962508 w 9143999"/>
              <a:gd name="connsiteY1239" fmla="*/ 1285581 h 2293365"/>
              <a:gd name="connsiteX1240" fmla="*/ 5896366 w 9143999"/>
              <a:gd name="connsiteY1240" fmla="*/ 1267036 h 2293365"/>
              <a:gd name="connsiteX1241" fmla="*/ 5784701 w 9143999"/>
              <a:gd name="connsiteY1241" fmla="*/ 1243164 h 2293365"/>
              <a:gd name="connsiteX1242" fmla="*/ 5525159 w 9143999"/>
              <a:gd name="connsiteY1242" fmla="*/ 1222981 h 2293365"/>
              <a:gd name="connsiteX1243" fmla="*/ 937894 w 9143999"/>
              <a:gd name="connsiteY1243" fmla="*/ 1207950 h 2293365"/>
              <a:gd name="connsiteX1244" fmla="*/ 367487 w 9143999"/>
              <a:gd name="connsiteY1244" fmla="*/ 1290053 h 2293365"/>
              <a:gd name="connsiteX1245" fmla="*/ 349869 w 9143999"/>
              <a:gd name="connsiteY1245" fmla="*/ 1295159 h 2293365"/>
              <a:gd name="connsiteX1246" fmla="*/ 445577 w 9143999"/>
              <a:gd name="connsiteY1246" fmla="*/ 1299062 h 2293365"/>
              <a:gd name="connsiteX1247" fmla="*/ 514499 w 9143999"/>
              <a:gd name="connsiteY1247" fmla="*/ 1278819 h 2293365"/>
              <a:gd name="connsiteX1248" fmla="*/ 1199190 w 9143999"/>
              <a:gd name="connsiteY1248" fmla="*/ 1238927 h 2293365"/>
              <a:gd name="connsiteX1249" fmla="*/ 1310896 w 9143999"/>
              <a:gd name="connsiteY1249" fmla="*/ 1262791 h 2293365"/>
              <a:gd name="connsiteX1250" fmla="*/ 1390161 w 9143999"/>
              <a:gd name="connsiteY1250" fmla="*/ 1285000 h 2293365"/>
              <a:gd name="connsiteX1251" fmla="*/ 1461542 w 9143999"/>
              <a:gd name="connsiteY1251" fmla="*/ 1280337 h 2293365"/>
              <a:gd name="connsiteX1252" fmla="*/ 1421448 w 9143999"/>
              <a:gd name="connsiteY1252" fmla="*/ 1268696 h 2293365"/>
              <a:gd name="connsiteX1253" fmla="*/ 1198532 w 9143999"/>
              <a:gd name="connsiteY1253" fmla="*/ 1224621 h 2293365"/>
              <a:gd name="connsiteX1254" fmla="*/ 937894 w 9143999"/>
              <a:gd name="connsiteY1254" fmla="*/ 1207950 h 2293365"/>
              <a:gd name="connsiteX1255" fmla="*/ 5524425 w 9143999"/>
              <a:gd name="connsiteY1255" fmla="*/ 1207929 h 2293365"/>
              <a:gd name="connsiteX1256" fmla="*/ 4954074 w 9143999"/>
              <a:gd name="connsiteY1256" fmla="*/ 1290043 h 2293365"/>
              <a:gd name="connsiteX1257" fmla="*/ 4935786 w 9143999"/>
              <a:gd name="connsiteY1257" fmla="*/ 1295349 h 2293365"/>
              <a:gd name="connsiteX1258" fmla="*/ 5031252 w 9143999"/>
              <a:gd name="connsiteY1258" fmla="*/ 1299242 h 2293365"/>
              <a:gd name="connsiteX1259" fmla="*/ 5100831 w 9143999"/>
              <a:gd name="connsiteY1259" fmla="*/ 1278806 h 2293365"/>
              <a:gd name="connsiteX1260" fmla="*/ 5785550 w 9143999"/>
              <a:gd name="connsiteY1260" fmla="*/ 1238914 h 2293365"/>
              <a:gd name="connsiteX1261" fmla="*/ 5897242 w 9143999"/>
              <a:gd name="connsiteY1261" fmla="*/ 1262778 h 2293365"/>
              <a:gd name="connsiteX1262" fmla="*/ 5975568 w 9143999"/>
              <a:gd name="connsiteY1262" fmla="*/ 1284728 h 2293365"/>
              <a:gd name="connsiteX1263" fmla="*/ 6047535 w 9143999"/>
              <a:gd name="connsiteY1263" fmla="*/ 1280027 h 2293365"/>
              <a:gd name="connsiteX1264" fmla="*/ 6008469 w 9143999"/>
              <a:gd name="connsiteY1264" fmla="*/ 1268686 h 2293365"/>
              <a:gd name="connsiteX1265" fmla="*/ 5785451 w 9143999"/>
              <a:gd name="connsiteY1265" fmla="*/ 1224597 h 2293365"/>
              <a:gd name="connsiteX1266" fmla="*/ 5524425 w 9143999"/>
              <a:gd name="connsiteY1266" fmla="*/ 1207929 h 2293365"/>
              <a:gd name="connsiteX1267" fmla="*/ 3156200 w 9143999"/>
              <a:gd name="connsiteY1267" fmla="*/ 1207890 h 2293365"/>
              <a:gd name="connsiteX1268" fmla="*/ 2585890 w 9143999"/>
              <a:gd name="connsiteY1268" fmla="*/ 1289995 h 2293365"/>
              <a:gd name="connsiteX1269" fmla="*/ 2584137 w 9143999"/>
              <a:gd name="connsiteY1269" fmla="*/ 1290504 h 2293365"/>
              <a:gd name="connsiteX1270" fmla="*/ 2619519 w 9143999"/>
              <a:gd name="connsiteY1270" fmla="*/ 1293445 h 2293365"/>
              <a:gd name="connsiteX1271" fmla="*/ 2680976 w 9143999"/>
              <a:gd name="connsiteY1271" fmla="*/ 1296221 h 2293365"/>
              <a:gd name="connsiteX1272" fmla="*/ 2732560 w 9143999"/>
              <a:gd name="connsiteY1272" fmla="*/ 1280141 h 2293365"/>
              <a:gd name="connsiteX1273" fmla="*/ 3156942 w 9143999"/>
              <a:gd name="connsiteY1273" fmla="*/ 1220036 h 2293365"/>
              <a:gd name="connsiteX1274" fmla="*/ 3417241 w 9143999"/>
              <a:gd name="connsiteY1274" fmla="*/ 1240249 h 2293365"/>
              <a:gd name="connsiteX1275" fmla="*/ 3528959 w 9143999"/>
              <a:gd name="connsiteY1275" fmla="*/ 1264101 h 2293365"/>
              <a:gd name="connsiteX1276" fmla="*/ 3636473 w 9143999"/>
              <a:gd name="connsiteY1276" fmla="*/ 1294218 h 2293365"/>
              <a:gd name="connsiteX1277" fmla="*/ 3715754 w 9143999"/>
              <a:gd name="connsiteY1277" fmla="*/ 1290564 h 2293365"/>
              <a:gd name="connsiteX1278" fmla="*/ 3640243 w 9143999"/>
              <a:gd name="connsiteY1278" fmla="*/ 1268639 h 2293365"/>
              <a:gd name="connsiteX1279" fmla="*/ 3417241 w 9143999"/>
              <a:gd name="connsiteY1279" fmla="*/ 1224606 h 2293365"/>
              <a:gd name="connsiteX1280" fmla="*/ 3156200 w 9143999"/>
              <a:gd name="connsiteY1280" fmla="*/ 1207890 h 2293365"/>
              <a:gd name="connsiteX1281" fmla="*/ 7771716 w 9143999"/>
              <a:gd name="connsiteY1281" fmla="*/ 1207880 h 2293365"/>
              <a:gd name="connsiteX1282" fmla="*/ 7214977 w 9143999"/>
              <a:gd name="connsiteY1282" fmla="*/ 1278007 h 2293365"/>
              <a:gd name="connsiteX1283" fmla="*/ 7170713 w 9143999"/>
              <a:gd name="connsiteY1283" fmla="*/ 1290474 h 2293365"/>
              <a:gd name="connsiteX1284" fmla="*/ 7194586 w 9143999"/>
              <a:gd name="connsiteY1284" fmla="*/ 1292456 h 2293365"/>
              <a:gd name="connsiteX1285" fmla="*/ 7258369 w 9143999"/>
              <a:gd name="connsiteY1285" fmla="*/ 1295390 h 2293365"/>
              <a:gd name="connsiteX1286" fmla="*/ 7258752 w 9143999"/>
              <a:gd name="connsiteY1286" fmla="*/ 1295265 h 2293365"/>
              <a:gd name="connsiteX1287" fmla="*/ 7739026 w 9143999"/>
              <a:gd name="connsiteY1287" fmla="*/ 1220036 h 2293365"/>
              <a:gd name="connsiteX1288" fmla="*/ 7999332 w 9143999"/>
              <a:gd name="connsiteY1288" fmla="*/ 1240249 h 2293365"/>
              <a:gd name="connsiteX1289" fmla="*/ 8111031 w 9143999"/>
              <a:gd name="connsiteY1289" fmla="*/ 1264101 h 2293365"/>
              <a:gd name="connsiteX1290" fmla="*/ 8209322 w 9143999"/>
              <a:gd name="connsiteY1290" fmla="*/ 1291646 h 2293365"/>
              <a:gd name="connsiteX1291" fmla="*/ 8286822 w 9143999"/>
              <a:gd name="connsiteY1291" fmla="*/ 1287413 h 2293365"/>
              <a:gd name="connsiteX1292" fmla="*/ 8222155 w 9143999"/>
              <a:gd name="connsiteY1292" fmla="*/ 1268639 h 2293365"/>
              <a:gd name="connsiteX1293" fmla="*/ 7999332 w 9143999"/>
              <a:gd name="connsiteY1293" fmla="*/ 1224606 h 2293365"/>
              <a:gd name="connsiteX1294" fmla="*/ 7771716 w 9143999"/>
              <a:gd name="connsiteY1294" fmla="*/ 1207880 h 2293365"/>
              <a:gd name="connsiteX1295" fmla="*/ 943930 w 9143999"/>
              <a:gd name="connsiteY1295" fmla="*/ 1194383 h 2293365"/>
              <a:gd name="connsiteX1296" fmla="*/ 373834 w 9143999"/>
              <a:gd name="connsiteY1296" fmla="*/ 1255601 h 2293365"/>
              <a:gd name="connsiteX1297" fmla="*/ 230390 w 9143999"/>
              <a:gd name="connsiteY1297" fmla="*/ 1289406 h 2293365"/>
              <a:gd name="connsiteX1298" fmla="*/ 251163 w 9143999"/>
              <a:gd name="connsiteY1298" fmla="*/ 1291134 h 2293365"/>
              <a:gd name="connsiteX1299" fmla="*/ 337914 w 9143999"/>
              <a:gd name="connsiteY1299" fmla="*/ 1294671 h 2293365"/>
              <a:gd name="connsiteX1300" fmla="*/ 366177 w 9143999"/>
              <a:gd name="connsiteY1300" fmla="*/ 1286485 h 2293365"/>
              <a:gd name="connsiteX1301" fmla="*/ 1198532 w 9143999"/>
              <a:gd name="connsiteY1301" fmla="*/ 1221053 h 2293365"/>
              <a:gd name="connsiteX1302" fmla="*/ 1421901 w 9143999"/>
              <a:gd name="connsiteY1302" fmla="*/ 1265030 h 2293365"/>
              <a:gd name="connsiteX1303" fmla="*/ 1472384 w 9143999"/>
              <a:gd name="connsiteY1303" fmla="*/ 1279629 h 2293365"/>
              <a:gd name="connsiteX1304" fmla="*/ 1579158 w 9143999"/>
              <a:gd name="connsiteY1304" fmla="*/ 1272654 h 2293365"/>
              <a:gd name="connsiteX1305" fmla="*/ 1427336 w 9143999"/>
              <a:gd name="connsiteY1305" fmla="*/ 1239709 h 2293365"/>
              <a:gd name="connsiteX1306" fmla="*/ 1204926 w 9143999"/>
              <a:gd name="connsiteY1306" fmla="*/ 1206794 h 2293365"/>
              <a:gd name="connsiteX1307" fmla="*/ 943930 w 9143999"/>
              <a:gd name="connsiteY1307" fmla="*/ 1194383 h 2293365"/>
              <a:gd name="connsiteX1308" fmla="*/ 5523759 w 9143999"/>
              <a:gd name="connsiteY1308" fmla="*/ 1194375 h 2293365"/>
              <a:gd name="connsiteX1309" fmla="*/ 4953348 w 9143999"/>
              <a:gd name="connsiteY1309" fmla="*/ 1255886 h 2293365"/>
              <a:gd name="connsiteX1310" fmla="*/ 4811726 w 9143999"/>
              <a:gd name="connsiteY1310" fmla="*/ 1289413 h 2293365"/>
              <a:gd name="connsiteX1311" fmla="*/ 4832407 w 9143999"/>
              <a:gd name="connsiteY1311" fmla="*/ 1291134 h 2293365"/>
              <a:gd name="connsiteX1312" fmla="*/ 4924203 w 9143999"/>
              <a:gd name="connsiteY1312" fmla="*/ 1294877 h 2293365"/>
              <a:gd name="connsiteX1313" fmla="*/ 4953179 w 9143999"/>
              <a:gd name="connsiteY1313" fmla="*/ 1286482 h 2293365"/>
              <a:gd name="connsiteX1314" fmla="*/ 5785451 w 9143999"/>
              <a:gd name="connsiteY1314" fmla="*/ 1221048 h 2293365"/>
              <a:gd name="connsiteX1315" fmla="*/ 6008851 w 9143999"/>
              <a:gd name="connsiteY1315" fmla="*/ 1265034 h 2293365"/>
              <a:gd name="connsiteX1316" fmla="*/ 6058274 w 9143999"/>
              <a:gd name="connsiteY1316" fmla="*/ 1279325 h 2293365"/>
              <a:gd name="connsiteX1317" fmla="*/ 6159388 w 9143999"/>
              <a:gd name="connsiteY1317" fmla="*/ 1272720 h 2293365"/>
              <a:gd name="connsiteX1318" fmla="*/ 6007209 w 9143999"/>
              <a:gd name="connsiteY1318" fmla="*/ 1239691 h 2293365"/>
              <a:gd name="connsiteX1319" fmla="*/ 5784814 w 9143999"/>
              <a:gd name="connsiteY1319" fmla="*/ 1206775 h 2293365"/>
              <a:gd name="connsiteX1320" fmla="*/ 5523759 w 9143999"/>
              <a:gd name="connsiteY1320" fmla="*/ 1194375 h 2293365"/>
              <a:gd name="connsiteX1321" fmla="*/ 7737441 w 9143999"/>
              <a:gd name="connsiteY1321" fmla="*/ 1193628 h 2293365"/>
              <a:gd name="connsiteX1322" fmla="*/ 7090704 w 9143999"/>
              <a:gd name="connsiteY1322" fmla="*/ 1270970 h 2293365"/>
              <a:gd name="connsiteX1323" fmla="*/ 7051662 w 9143999"/>
              <a:gd name="connsiteY1323" fmla="*/ 1280590 h 2293365"/>
              <a:gd name="connsiteX1324" fmla="*/ 7159859 w 9143999"/>
              <a:gd name="connsiteY1324" fmla="*/ 1289573 h 2293365"/>
              <a:gd name="connsiteX1325" fmla="*/ 7260917 w 9143999"/>
              <a:gd name="connsiteY1325" fmla="*/ 1263413 h 2293365"/>
              <a:gd name="connsiteX1326" fmla="*/ 7738144 w 9143999"/>
              <a:gd name="connsiteY1326" fmla="*/ 1204326 h 2293365"/>
              <a:gd name="connsiteX1327" fmla="*/ 7999332 w 9143999"/>
              <a:gd name="connsiteY1327" fmla="*/ 1220979 h 2293365"/>
              <a:gd name="connsiteX1328" fmla="*/ 8222593 w 9143999"/>
              <a:gd name="connsiteY1328" fmla="*/ 1264964 h 2293365"/>
              <a:gd name="connsiteX1329" fmla="*/ 8298064 w 9143999"/>
              <a:gd name="connsiteY1329" fmla="*/ 1286799 h 2293365"/>
              <a:gd name="connsiteX1330" fmla="*/ 8408354 w 9143999"/>
              <a:gd name="connsiteY1330" fmla="*/ 1280775 h 2293365"/>
              <a:gd name="connsiteX1331" fmla="*/ 8331853 w 9143999"/>
              <a:gd name="connsiteY1331" fmla="*/ 1261443 h 2293365"/>
              <a:gd name="connsiteX1332" fmla="*/ 7998483 w 9143999"/>
              <a:gd name="connsiteY1332" fmla="*/ 1206016 h 2293365"/>
              <a:gd name="connsiteX1333" fmla="*/ 7737441 w 9143999"/>
              <a:gd name="connsiteY1333" fmla="*/ 1193628 h 2293365"/>
              <a:gd name="connsiteX1334" fmla="*/ 3156200 w 9143999"/>
              <a:gd name="connsiteY1334" fmla="*/ 1193628 h 2293365"/>
              <a:gd name="connsiteX1335" fmla="*/ 2585890 w 9143999"/>
              <a:gd name="connsiteY1335" fmla="*/ 1255145 h 2293365"/>
              <a:gd name="connsiteX1336" fmla="*/ 2474922 w 9143999"/>
              <a:gd name="connsiteY1336" fmla="*/ 1281425 h 2293365"/>
              <a:gd name="connsiteX1337" fmla="*/ 2578761 w 9143999"/>
              <a:gd name="connsiteY1337" fmla="*/ 1290057 h 2293365"/>
              <a:gd name="connsiteX1338" fmla="*/ 2734342 w 9143999"/>
              <a:gd name="connsiteY1338" fmla="*/ 1251419 h 2293365"/>
              <a:gd name="connsiteX1339" fmla="*/ 3156052 w 9143999"/>
              <a:gd name="connsiteY1339" fmla="*/ 1204326 h 2293365"/>
              <a:gd name="connsiteX1340" fmla="*/ 3417241 w 9143999"/>
              <a:gd name="connsiteY1340" fmla="*/ 1220979 h 2293365"/>
              <a:gd name="connsiteX1341" fmla="*/ 3640562 w 9143999"/>
              <a:gd name="connsiteY1341" fmla="*/ 1264964 h 2293365"/>
              <a:gd name="connsiteX1342" fmla="*/ 3727251 w 9143999"/>
              <a:gd name="connsiteY1342" fmla="*/ 1290034 h 2293365"/>
              <a:gd name="connsiteX1343" fmla="*/ 3729313 w 9143999"/>
              <a:gd name="connsiteY1343" fmla="*/ 1289939 h 2293365"/>
              <a:gd name="connsiteX1344" fmla="*/ 3839961 w 9143999"/>
              <a:gd name="connsiteY1344" fmla="*/ 1282427 h 2293365"/>
              <a:gd name="connsiteX1345" fmla="*/ 3639561 w 9143999"/>
              <a:gd name="connsiteY1345" fmla="*/ 1238944 h 2293365"/>
              <a:gd name="connsiteX1346" fmla="*/ 3417241 w 9143999"/>
              <a:gd name="connsiteY1346" fmla="*/ 1206016 h 2293365"/>
              <a:gd name="connsiteX1347" fmla="*/ 3156200 w 9143999"/>
              <a:gd name="connsiteY1347" fmla="*/ 1193628 h 2293365"/>
              <a:gd name="connsiteX1348" fmla="*/ 1275864 w 9143999"/>
              <a:gd name="connsiteY1348" fmla="*/ 1190492 h 2293365"/>
              <a:gd name="connsiteX1349" fmla="*/ 1684867 w 9143999"/>
              <a:gd name="connsiteY1349" fmla="*/ 1245988 h 2293365"/>
              <a:gd name="connsiteX1350" fmla="*/ 1752359 w 9143999"/>
              <a:gd name="connsiteY1350" fmla="*/ 1258733 h 2293365"/>
              <a:gd name="connsiteX1351" fmla="*/ 1963690 w 9143999"/>
              <a:gd name="connsiteY1351" fmla="*/ 1239312 h 2293365"/>
              <a:gd name="connsiteX1352" fmla="*/ 1797035 w 9143999"/>
              <a:gd name="connsiteY1352" fmla="*/ 1223806 h 2293365"/>
              <a:gd name="connsiteX1353" fmla="*/ 1275864 w 9143999"/>
              <a:gd name="connsiteY1353" fmla="*/ 1190492 h 2293365"/>
              <a:gd name="connsiteX1354" fmla="*/ 5855786 w 9143999"/>
              <a:gd name="connsiteY1354" fmla="*/ 1190483 h 2293365"/>
              <a:gd name="connsiteX1355" fmla="*/ 6264786 w 9143999"/>
              <a:gd name="connsiteY1355" fmla="*/ 1245975 h 2293365"/>
              <a:gd name="connsiteX1356" fmla="*/ 6332752 w 9143999"/>
              <a:gd name="connsiteY1356" fmla="*/ 1258811 h 2293365"/>
              <a:gd name="connsiteX1357" fmla="*/ 6544295 w 9143999"/>
              <a:gd name="connsiteY1357" fmla="*/ 1239370 h 2293365"/>
              <a:gd name="connsiteX1358" fmla="*/ 6376941 w 9143999"/>
              <a:gd name="connsiteY1358" fmla="*/ 1223803 h 2293365"/>
              <a:gd name="connsiteX1359" fmla="*/ 5855786 w 9143999"/>
              <a:gd name="connsiteY1359" fmla="*/ 1190483 h 2293365"/>
              <a:gd name="connsiteX1360" fmla="*/ 8068513 w 9143999"/>
              <a:gd name="connsiteY1360" fmla="*/ 1188219 h 2293365"/>
              <a:gd name="connsiteX1361" fmla="*/ 8477712 w 9143999"/>
              <a:gd name="connsiteY1361" fmla="*/ 1243721 h 2293365"/>
              <a:gd name="connsiteX1362" fmla="*/ 8608067 w 9143999"/>
              <a:gd name="connsiteY1362" fmla="*/ 1268324 h 2293365"/>
              <a:gd name="connsiteX1363" fmla="*/ 8855129 w 9143999"/>
              <a:gd name="connsiteY1363" fmla="*/ 1246209 h 2293365"/>
              <a:gd name="connsiteX1364" fmla="*/ 8589761 w 9143999"/>
              <a:gd name="connsiteY1364" fmla="*/ 1221517 h 2293365"/>
              <a:gd name="connsiteX1365" fmla="*/ 8068513 w 9143999"/>
              <a:gd name="connsiteY1365" fmla="*/ 1188219 h 2293365"/>
              <a:gd name="connsiteX1366" fmla="*/ 3487271 w 9143999"/>
              <a:gd name="connsiteY1366" fmla="*/ 1188219 h 2293365"/>
              <a:gd name="connsiteX1367" fmla="*/ 3896417 w 9143999"/>
              <a:gd name="connsiteY1367" fmla="*/ 1243721 h 2293365"/>
              <a:gd name="connsiteX1368" fmla="*/ 4031403 w 9143999"/>
              <a:gd name="connsiteY1368" fmla="*/ 1269221 h 2293365"/>
              <a:gd name="connsiteX1369" fmla="*/ 4277851 w 9143999"/>
              <a:gd name="connsiteY1369" fmla="*/ 1246578 h 2293365"/>
              <a:gd name="connsiteX1370" fmla="*/ 4008518 w 9143999"/>
              <a:gd name="connsiteY1370" fmla="*/ 1221517 h 2293365"/>
              <a:gd name="connsiteX1371" fmla="*/ 3487271 w 9143999"/>
              <a:gd name="connsiteY1371" fmla="*/ 1188219 h 2293365"/>
              <a:gd name="connsiteX1372" fmla="*/ 788204 w 9143999"/>
              <a:gd name="connsiteY1372" fmla="*/ 1185971 h 2293365"/>
              <a:gd name="connsiteX1373" fmla="*/ 724403 w 9143999"/>
              <a:gd name="connsiteY1373" fmla="*/ 1188161 h 2293365"/>
              <a:gd name="connsiteX1374" fmla="*/ 60825 w 9143999"/>
              <a:gd name="connsiteY1374" fmla="*/ 1272451 h 2293365"/>
              <a:gd name="connsiteX1375" fmla="*/ 50385 w 9143999"/>
              <a:gd name="connsiteY1375" fmla="*/ 1274431 h 2293365"/>
              <a:gd name="connsiteX1376" fmla="*/ 218413 w 9143999"/>
              <a:gd name="connsiteY1376" fmla="*/ 1288409 h 2293365"/>
              <a:gd name="connsiteX1377" fmla="*/ 374057 w 9143999"/>
              <a:gd name="connsiteY1377" fmla="*/ 1251627 h 2293365"/>
              <a:gd name="connsiteX1378" fmla="*/ 1206350 w 9143999"/>
              <a:gd name="connsiteY1378" fmla="*/ 1202517 h 2293365"/>
              <a:gd name="connsiteX1379" fmla="*/ 1429140 w 9143999"/>
              <a:gd name="connsiteY1379" fmla="*/ 1235434 h 2293365"/>
              <a:gd name="connsiteX1380" fmla="*/ 1595791 w 9143999"/>
              <a:gd name="connsiteY1380" fmla="*/ 1271567 h 2293365"/>
              <a:gd name="connsiteX1381" fmla="*/ 1654303 w 9143999"/>
              <a:gd name="connsiteY1381" fmla="*/ 1267745 h 2293365"/>
              <a:gd name="connsiteX1382" fmla="*/ 1734279 w 9143999"/>
              <a:gd name="connsiteY1382" fmla="*/ 1260395 h 2293365"/>
              <a:gd name="connsiteX1383" fmla="*/ 1649097 w 9143999"/>
              <a:gd name="connsiteY1383" fmla="*/ 1244473 h 2293365"/>
              <a:gd name="connsiteX1384" fmla="*/ 1204902 w 9143999"/>
              <a:gd name="connsiteY1384" fmla="*/ 1189067 h 2293365"/>
              <a:gd name="connsiteX1385" fmla="*/ 1157871 w 9143999"/>
              <a:gd name="connsiteY1385" fmla="*/ 1186430 h 2293365"/>
              <a:gd name="connsiteX1386" fmla="*/ 1129744 w 9143999"/>
              <a:gd name="connsiteY1386" fmla="*/ 1186674 h 2293365"/>
              <a:gd name="connsiteX1387" fmla="*/ 5368401 w 9143999"/>
              <a:gd name="connsiteY1387" fmla="*/ 1185968 h 2293365"/>
              <a:gd name="connsiteX1388" fmla="*/ 5304437 w 9143999"/>
              <a:gd name="connsiteY1388" fmla="*/ 1188170 h 2293365"/>
              <a:gd name="connsiteX1389" fmla="*/ 4640089 w 9143999"/>
              <a:gd name="connsiteY1389" fmla="*/ 1273147 h 2293365"/>
              <a:gd name="connsiteX1390" fmla="*/ 4632893 w 9143999"/>
              <a:gd name="connsiteY1390" fmla="*/ 1274536 h 2293365"/>
              <a:gd name="connsiteX1391" fmla="*/ 4798605 w 9143999"/>
              <a:gd name="connsiteY1391" fmla="*/ 1288322 h 2293365"/>
              <a:gd name="connsiteX1392" fmla="*/ 4953937 w 9143999"/>
              <a:gd name="connsiteY1392" fmla="*/ 1251617 h 2293365"/>
              <a:gd name="connsiteX1393" fmla="*/ 5786300 w 9143999"/>
              <a:gd name="connsiteY1393" fmla="*/ 1202506 h 2293365"/>
              <a:gd name="connsiteX1394" fmla="*/ 6009063 w 9143999"/>
              <a:gd name="connsiteY1394" fmla="*/ 1235422 h 2293365"/>
              <a:gd name="connsiteX1395" fmla="*/ 6176040 w 9143999"/>
              <a:gd name="connsiteY1395" fmla="*/ 1271632 h 2293365"/>
              <a:gd name="connsiteX1396" fmla="*/ 6235544 w 9143999"/>
              <a:gd name="connsiteY1396" fmla="*/ 1267745 h 2293365"/>
              <a:gd name="connsiteX1397" fmla="*/ 6314616 w 9143999"/>
              <a:gd name="connsiteY1397" fmla="*/ 1260478 h 2293365"/>
              <a:gd name="connsiteX1398" fmla="*/ 6228930 w 9143999"/>
              <a:gd name="connsiteY1398" fmla="*/ 1244463 h 2293365"/>
              <a:gd name="connsiteX1399" fmla="*/ 5784712 w 9143999"/>
              <a:gd name="connsiteY1399" fmla="*/ 1189067 h 2293365"/>
              <a:gd name="connsiteX1400" fmla="*/ 5738197 w 9143999"/>
              <a:gd name="connsiteY1400" fmla="*/ 1186442 h 2293365"/>
              <a:gd name="connsiteX1401" fmla="*/ 5711465 w 9143999"/>
              <a:gd name="connsiteY1401" fmla="*/ 1186674 h 2293365"/>
              <a:gd name="connsiteX1402" fmla="*/ 5161181 w 9143999"/>
              <a:gd name="connsiteY1402" fmla="*/ 1185542 h 2293365"/>
              <a:gd name="connsiteX1403" fmla="*/ 5003234 w 9143999"/>
              <a:gd name="connsiteY1403" fmla="*/ 1189874 h 2293365"/>
              <a:gd name="connsiteX1404" fmla="*/ 4640089 w 9143999"/>
              <a:gd name="connsiteY1404" fmla="*/ 1217575 h 2293365"/>
              <a:gd name="connsiteX1405" fmla="*/ 4322838 w 9143999"/>
              <a:gd name="connsiteY1405" fmla="*/ 1246718 h 2293365"/>
              <a:gd name="connsiteX1406" fmla="*/ 4562757 w 9143999"/>
              <a:gd name="connsiteY1406" fmla="*/ 1268702 h 2293365"/>
              <a:gd name="connsiteX1407" fmla="*/ 4614308 w 9143999"/>
              <a:gd name="connsiteY1407" fmla="*/ 1272990 h 2293365"/>
              <a:gd name="connsiteX1408" fmla="*/ 4639240 w 9143999"/>
              <a:gd name="connsiteY1408" fmla="*/ 1268176 h 2293365"/>
              <a:gd name="connsiteX1409" fmla="*/ 5019040 w 9143999"/>
              <a:gd name="connsiteY1409" fmla="*/ 1209295 h 2293365"/>
              <a:gd name="connsiteX1410" fmla="*/ 5298641 w 9143999"/>
              <a:gd name="connsiteY1410" fmla="*/ 1185825 h 2293365"/>
              <a:gd name="connsiteX1411" fmla="*/ 2967035 w 9143999"/>
              <a:gd name="connsiteY1411" fmla="*/ 1184807 h 2293365"/>
              <a:gd name="connsiteX1412" fmla="*/ 2936009 w 9143999"/>
              <a:gd name="connsiteY1412" fmla="*/ 1185875 h 2293365"/>
              <a:gd name="connsiteX1413" fmla="*/ 2615637 w 9143999"/>
              <a:gd name="connsiteY1413" fmla="*/ 1216332 h 2293365"/>
              <a:gd name="connsiteX1414" fmla="*/ 2300190 w 9143999"/>
              <a:gd name="connsiteY1414" fmla="*/ 1266341 h 2293365"/>
              <a:gd name="connsiteX1415" fmla="*/ 2351168 w 9143999"/>
              <a:gd name="connsiteY1415" fmla="*/ 1271017 h 2293365"/>
              <a:gd name="connsiteX1416" fmla="*/ 2351148 w 9143999"/>
              <a:gd name="connsiteY1416" fmla="*/ 1271136 h 2293365"/>
              <a:gd name="connsiteX1417" fmla="*/ 2456205 w 9143999"/>
              <a:gd name="connsiteY1417" fmla="*/ 1279869 h 2293365"/>
              <a:gd name="connsiteX1418" fmla="*/ 2509895 w 9143999"/>
              <a:gd name="connsiteY1418" fmla="*/ 1266662 h 2293365"/>
              <a:gd name="connsiteX1419" fmla="*/ 3157394 w 9143999"/>
              <a:gd name="connsiteY1419" fmla="*/ 1189320 h 2293365"/>
              <a:gd name="connsiteX1420" fmla="*/ 3418515 w 9143999"/>
              <a:gd name="connsiteY1420" fmla="*/ 1201708 h 2293365"/>
              <a:gd name="connsiteX1421" fmla="*/ 3641324 w 9143999"/>
              <a:gd name="connsiteY1421" fmla="*/ 1234652 h 2293365"/>
              <a:gd name="connsiteX1422" fmla="*/ 3856465 w 9143999"/>
              <a:gd name="connsiteY1422" fmla="*/ 1281306 h 2293365"/>
              <a:gd name="connsiteX1423" fmla="*/ 4012939 w 9143999"/>
              <a:gd name="connsiteY1423" fmla="*/ 1270684 h 2293365"/>
              <a:gd name="connsiteX1424" fmla="*/ 3860607 w 9143999"/>
              <a:gd name="connsiteY1424" fmla="*/ 1242204 h 2293365"/>
              <a:gd name="connsiteX1425" fmla="*/ 3416392 w 9143999"/>
              <a:gd name="connsiteY1425" fmla="*/ 1186745 h 2293365"/>
              <a:gd name="connsiteX1426" fmla="*/ 3397280 w 9143999"/>
              <a:gd name="connsiteY1426" fmla="*/ 1185682 h 2293365"/>
              <a:gd name="connsiteX1427" fmla="*/ 2805521 w 9143999"/>
              <a:gd name="connsiteY1427" fmla="*/ 1182936 h 2293365"/>
              <a:gd name="connsiteX1428" fmla="*/ 2635027 w 9143999"/>
              <a:gd name="connsiteY1428" fmla="*/ 1187595 h 2293365"/>
              <a:gd name="connsiteX1429" fmla="*/ 2271717 w 9143999"/>
              <a:gd name="connsiteY1429" fmla="*/ 1215311 h 2293365"/>
              <a:gd name="connsiteX1430" fmla="*/ 2007933 w 9143999"/>
              <a:gd name="connsiteY1430" fmla="*/ 1239532 h 2293365"/>
              <a:gd name="connsiteX1431" fmla="*/ 2279856 w 9143999"/>
              <a:gd name="connsiteY1431" fmla="*/ 1264476 h 2293365"/>
              <a:gd name="connsiteX1432" fmla="*/ 2650676 w 9143999"/>
              <a:gd name="connsiteY1432" fmla="*/ 1207050 h 2293365"/>
              <a:gd name="connsiteX1433" fmla="*/ 2917799 w 9143999"/>
              <a:gd name="connsiteY1433" fmla="*/ 1184640 h 2293365"/>
              <a:gd name="connsiteX1434" fmla="*/ 7626398 w 9143999"/>
              <a:gd name="connsiteY1434" fmla="*/ 1182118 h 2293365"/>
              <a:gd name="connsiteX1435" fmla="*/ 7517250 w 9143999"/>
              <a:gd name="connsiteY1435" fmla="*/ 1185875 h 2293365"/>
              <a:gd name="connsiteX1436" fmla="*/ 7196876 w 9143999"/>
              <a:gd name="connsiteY1436" fmla="*/ 1216332 h 2293365"/>
              <a:gd name="connsiteX1437" fmla="*/ 6880908 w 9143999"/>
              <a:gd name="connsiteY1437" fmla="*/ 1266424 h 2293365"/>
              <a:gd name="connsiteX1438" fmla="*/ 6930964 w 9143999"/>
              <a:gd name="connsiteY1438" fmla="*/ 1271017 h 2293365"/>
              <a:gd name="connsiteX1439" fmla="*/ 6931039 w 9143999"/>
              <a:gd name="connsiteY1439" fmla="*/ 1270576 h 2293365"/>
              <a:gd name="connsiteX1440" fmla="*/ 7038861 w 9143999"/>
              <a:gd name="connsiteY1440" fmla="*/ 1279527 h 2293365"/>
              <a:gd name="connsiteX1441" fmla="*/ 7091173 w 9143999"/>
              <a:gd name="connsiteY1441" fmla="*/ 1266662 h 2293365"/>
              <a:gd name="connsiteX1442" fmla="*/ 7738814 w 9143999"/>
              <a:gd name="connsiteY1442" fmla="*/ 1189320 h 2293365"/>
              <a:gd name="connsiteX1443" fmla="*/ 7999757 w 9143999"/>
              <a:gd name="connsiteY1443" fmla="*/ 1201708 h 2293365"/>
              <a:gd name="connsiteX1444" fmla="*/ 8333768 w 9143999"/>
              <a:gd name="connsiteY1444" fmla="*/ 1257166 h 2293365"/>
              <a:gd name="connsiteX1445" fmla="*/ 8423875 w 9143999"/>
              <a:gd name="connsiteY1445" fmla="*/ 1279928 h 2293365"/>
              <a:gd name="connsiteX1446" fmla="*/ 8563831 w 9143999"/>
              <a:gd name="connsiteY1446" fmla="*/ 1272283 h 2293365"/>
              <a:gd name="connsiteX1447" fmla="*/ 8590141 w 9143999"/>
              <a:gd name="connsiteY1447" fmla="*/ 1269928 h 2293365"/>
              <a:gd name="connsiteX1448" fmla="*/ 8441848 w 9143999"/>
              <a:gd name="connsiteY1448" fmla="*/ 1242204 h 2293365"/>
              <a:gd name="connsiteX1449" fmla="*/ 7997634 w 9143999"/>
              <a:gd name="connsiteY1449" fmla="*/ 1186745 h 2293365"/>
              <a:gd name="connsiteX1450" fmla="*/ 7947127 w 9143999"/>
              <a:gd name="connsiteY1450" fmla="*/ 1183911 h 2293365"/>
              <a:gd name="connsiteX1451" fmla="*/ 7896270 w 9143999"/>
              <a:gd name="connsiteY1451" fmla="*/ 1182798 h 2293365"/>
              <a:gd name="connsiteX1452" fmla="*/ 926411 w 9143999"/>
              <a:gd name="connsiteY1452" fmla="*/ 1181227 h 2293365"/>
              <a:gd name="connsiteX1453" fmla="*/ 904354 w 9143999"/>
              <a:gd name="connsiteY1453" fmla="*/ 1181984 h 2293365"/>
              <a:gd name="connsiteX1454" fmla="*/ 966669 w 9143999"/>
              <a:gd name="connsiteY1454" fmla="*/ 1182110 h 2293365"/>
              <a:gd name="connsiteX1455" fmla="*/ 7451598 w 9143999"/>
              <a:gd name="connsiteY1455" fmla="*/ 1181165 h 2293365"/>
              <a:gd name="connsiteX1456" fmla="*/ 7216266 w 9143999"/>
              <a:gd name="connsiteY1456" fmla="*/ 1187595 h 2293365"/>
              <a:gd name="connsiteX1457" fmla="*/ 6852957 w 9143999"/>
              <a:gd name="connsiteY1457" fmla="*/ 1215311 h 2293365"/>
              <a:gd name="connsiteX1458" fmla="*/ 6588490 w 9143999"/>
              <a:gd name="connsiteY1458" fmla="*/ 1239595 h 2293365"/>
              <a:gd name="connsiteX1459" fmla="*/ 6860567 w 9143999"/>
              <a:gd name="connsiteY1459" fmla="*/ 1264558 h 2293365"/>
              <a:gd name="connsiteX1460" fmla="*/ 7231917 w 9143999"/>
              <a:gd name="connsiteY1460" fmla="*/ 1207050 h 2293365"/>
              <a:gd name="connsiteX1461" fmla="*/ 7531935 w 9143999"/>
              <a:gd name="connsiteY1461" fmla="*/ 1181880 h 2293365"/>
              <a:gd name="connsiteX1462" fmla="*/ 7490363 w 9143999"/>
              <a:gd name="connsiteY1462" fmla="*/ 1181776 h 2293365"/>
              <a:gd name="connsiteX1463" fmla="*/ 791162 w 9143999"/>
              <a:gd name="connsiteY1463" fmla="*/ 1179812 h 2293365"/>
              <a:gd name="connsiteX1464" fmla="*/ 725089 w 9143999"/>
              <a:gd name="connsiteY1464" fmla="*/ 1181623 h 2293365"/>
              <a:gd name="connsiteX1465" fmla="*/ 768539 w 9143999"/>
              <a:gd name="connsiteY1465" fmla="*/ 1181711 h 2293365"/>
              <a:gd name="connsiteX1466" fmla="*/ 5370356 w 9143999"/>
              <a:gd name="connsiteY1466" fmla="*/ 1179805 h 2293365"/>
              <a:gd name="connsiteX1467" fmla="*/ 5318718 w 9143999"/>
              <a:gd name="connsiteY1467" fmla="*/ 1181221 h 2293365"/>
              <a:gd name="connsiteX1468" fmla="*/ 5353617 w 9143999"/>
              <a:gd name="connsiteY1468" fmla="*/ 1181210 h 2293365"/>
              <a:gd name="connsiteX1469" fmla="*/ 3137969 w 9143999"/>
              <a:gd name="connsiteY1469" fmla="*/ 1178924 h 2293365"/>
              <a:gd name="connsiteX1470" fmla="*/ 3084202 w 9143999"/>
              <a:gd name="connsiteY1470" fmla="*/ 1180774 h 2293365"/>
              <a:gd name="connsiteX1471" fmla="*/ 3236499 w 9143999"/>
              <a:gd name="connsiteY1471" fmla="*/ 1181084 h 2293365"/>
              <a:gd name="connsiteX1472" fmla="*/ 7583394 w 9143999"/>
              <a:gd name="connsiteY1472" fmla="*/ 1177563 h 2293365"/>
              <a:gd name="connsiteX1473" fmla="*/ 7577472 w 9143999"/>
              <a:gd name="connsiteY1473" fmla="*/ 1177725 h 2293365"/>
              <a:gd name="connsiteX1474" fmla="*/ 7581349 w 9143999"/>
              <a:gd name="connsiteY1474" fmla="*/ 1177735 h 2293365"/>
              <a:gd name="connsiteX1475" fmla="*/ 3002153 w 9143999"/>
              <a:gd name="connsiteY1475" fmla="*/ 1177563 h 2293365"/>
              <a:gd name="connsiteX1476" fmla="*/ 2905902 w 9143999"/>
              <a:gd name="connsiteY1476" fmla="*/ 1180193 h 2293365"/>
              <a:gd name="connsiteX1477" fmla="*/ 2922527 w 9143999"/>
              <a:gd name="connsiteY1477" fmla="*/ 1180446 h 2293365"/>
              <a:gd name="connsiteX1478" fmla="*/ 2966723 w 9143999"/>
              <a:gd name="connsiteY1478" fmla="*/ 1180536 h 2293365"/>
              <a:gd name="connsiteX1479" fmla="*/ 4561908 w 9143999"/>
              <a:gd name="connsiteY1479" fmla="*/ 1176665 h 2293365"/>
              <a:gd name="connsiteX1480" fmla="*/ 4561059 w 9143999"/>
              <a:gd name="connsiteY1480" fmla="*/ 1176672 h 2293365"/>
              <a:gd name="connsiteX1481" fmla="*/ 4561059 w 9143999"/>
              <a:gd name="connsiteY1481" fmla="*/ 1176757 h 2293365"/>
              <a:gd name="connsiteX1482" fmla="*/ 4557500 w 9143999"/>
              <a:gd name="connsiteY1482" fmla="*/ 1176703 h 2293365"/>
              <a:gd name="connsiteX1483" fmla="*/ 3498583 w 9143999"/>
              <a:gd name="connsiteY1483" fmla="*/ 1185887 h 2293365"/>
              <a:gd name="connsiteX1484" fmla="*/ 3487358 w 9143999"/>
              <a:gd name="connsiteY1484" fmla="*/ 1185865 h 2293365"/>
              <a:gd name="connsiteX1485" fmla="*/ 3945280 w 9143999"/>
              <a:gd name="connsiteY1485" fmla="*/ 1212123 h 2293365"/>
              <a:gd name="connsiteX1486" fmla="*/ 4299551 w 9143999"/>
              <a:gd name="connsiteY1486" fmla="*/ 1244585 h 2293365"/>
              <a:gd name="connsiteX1487" fmla="*/ 4640089 w 9143999"/>
              <a:gd name="connsiteY1487" fmla="*/ 1213298 h 2293365"/>
              <a:gd name="connsiteX1488" fmla="*/ 5049942 w 9143999"/>
              <a:gd name="connsiteY1488" fmla="*/ 1184187 h 2293365"/>
              <a:gd name="connsiteX1489" fmla="*/ 4561059 w 9143999"/>
              <a:gd name="connsiteY1489" fmla="*/ 1176770 h 2293365"/>
              <a:gd name="connsiteX1490" fmla="*/ 4561059 w 9143999"/>
              <a:gd name="connsiteY1490" fmla="*/ 1176757 h 2293365"/>
              <a:gd name="connsiteX1491" fmla="*/ 4561908 w 9143999"/>
              <a:gd name="connsiteY1491" fmla="*/ 1176770 h 2293365"/>
              <a:gd name="connsiteX1492" fmla="*/ 2348381 w 9143999"/>
              <a:gd name="connsiteY1492" fmla="*/ 1176000 h 2293365"/>
              <a:gd name="connsiteX1493" fmla="*/ 2270444 w 9143999"/>
              <a:gd name="connsiteY1493" fmla="*/ 1176770 h 2293365"/>
              <a:gd name="connsiteX1494" fmla="*/ 1234024 w 9143999"/>
              <a:gd name="connsiteY1494" fmla="*/ 1185769 h 2293365"/>
              <a:gd name="connsiteX1495" fmla="*/ 1733669 w 9143999"/>
              <a:gd name="connsiteY1495" fmla="*/ 1214374 h 2293365"/>
              <a:gd name="connsiteX1496" fmla="*/ 1984590 w 9143999"/>
              <a:gd name="connsiteY1496" fmla="*/ 1237391 h 2293365"/>
              <a:gd name="connsiteX1497" fmla="*/ 2271717 w 9143999"/>
              <a:gd name="connsiteY1497" fmla="*/ 1211003 h 2293365"/>
              <a:gd name="connsiteX1498" fmla="*/ 2691326 w 9143999"/>
              <a:gd name="connsiteY1498" fmla="*/ 1181204 h 2293365"/>
              <a:gd name="connsiteX1499" fmla="*/ 7059014 w 9143999"/>
              <a:gd name="connsiteY1499" fmla="*/ 1174978 h 2293365"/>
              <a:gd name="connsiteX1500" fmla="*/ 6851684 w 9143999"/>
              <a:gd name="connsiteY1500" fmla="*/ 1176770 h 2293365"/>
              <a:gd name="connsiteX1501" fmla="*/ 5814102 w 9143999"/>
              <a:gd name="connsiteY1501" fmla="*/ 1185783 h 2293365"/>
              <a:gd name="connsiteX1502" fmla="*/ 6313503 w 9143999"/>
              <a:gd name="connsiteY1502" fmla="*/ 1214365 h 2293365"/>
              <a:gd name="connsiteX1503" fmla="*/ 6565149 w 9143999"/>
              <a:gd name="connsiteY1503" fmla="*/ 1237454 h 2293365"/>
              <a:gd name="connsiteX1504" fmla="*/ 6852957 w 9143999"/>
              <a:gd name="connsiteY1504" fmla="*/ 1211003 h 2293365"/>
              <a:gd name="connsiteX1505" fmla="*/ 7283325 w 9143999"/>
              <a:gd name="connsiteY1505" fmla="*/ 1180440 h 2293365"/>
              <a:gd name="connsiteX1506" fmla="*/ 7346192 w 9143999"/>
              <a:gd name="connsiteY1506" fmla="*/ 1179504 h 2293365"/>
              <a:gd name="connsiteX1507" fmla="*/ 3987157 w 9143999"/>
              <a:gd name="connsiteY1507" fmla="*/ 1168066 h 2293365"/>
              <a:gd name="connsiteX1508" fmla="*/ 3123989 w 9143999"/>
              <a:gd name="connsiteY1508" fmla="*/ 1168341 h 2293365"/>
              <a:gd name="connsiteX1509" fmla="*/ 2518836 w 9143999"/>
              <a:gd name="connsiteY1509" fmla="*/ 1174317 h 2293365"/>
              <a:gd name="connsiteX1510" fmla="*/ 2813167 w 9143999"/>
              <a:gd name="connsiteY1510" fmla="*/ 1178785 h 2293365"/>
              <a:gd name="connsiteX1511" fmla="*/ 3138817 w 9143999"/>
              <a:gd name="connsiteY1511" fmla="*/ 1173936 h 2293365"/>
              <a:gd name="connsiteX1512" fmla="*/ 3366310 w 9143999"/>
              <a:gd name="connsiteY1512" fmla="*/ 1178924 h 2293365"/>
              <a:gd name="connsiteX1513" fmla="*/ 3410136 w 9143999"/>
              <a:gd name="connsiteY1513" fmla="*/ 1181437 h 2293365"/>
              <a:gd name="connsiteX1514" fmla="*/ 3497920 w 9143999"/>
              <a:gd name="connsiteY1514" fmla="*/ 1181615 h 2293365"/>
              <a:gd name="connsiteX1515" fmla="*/ 4377862 w 9143999"/>
              <a:gd name="connsiteY1515" fmla="*/ 1173983 h 2293365"/>
              <a:gd name="connsiteX1516" fmla="*/ 7992488 w 9143999"/>
              <a:gd name="connsiteY1516" fmla="*/ 1166908 h 2293365"/>
              <a:gd name="connsiteX1517" fmla="*/ 7234036 w 9143999"/>
              <a:gd name="connsiteY1517" fmla="*/ 1173464 h 2293365"/>
              <a:gd name="connsiteX1518" fmla="*/ 7485498 w 9143999"/>
              <a:gd name="connsiteY1518" fmla="*/ 1177429 h 2293365"/>
              <a:gd name="connsiteX1519" fmla="*/ 7720060 w 9143999"/>
              <a:gd name="connsiteY1519" fmla="*/ 1173936 h 2293365"/>
              <a:gd name="connsiteX1520" fmla="*/ 7933834 w 9143999"/>
              <a:gd name="connsiteY1520" fmla="*/ 1178623 h 2293365"/>
              <a:gd name="connsiteX1521" fmla="*/ 8051486 w 9143999"/>
              <a:gd name="connsiteY1521" fmla="*/ 1178919 h 2293365"/>
              <a:gd name="connsiteX1522" fmla="*/ 8839296 w 9143999"/>
              <a:gd name="connsiteY1522" fmla="*/ 1172168 h 2293365"/>
              <a:gd name="connsiteX1523" fmla="*/ 8568400 w 9143999"/>
              <a:gd name="connsiteY1523" fmla="*/ 1168066 h 2293365"/>
              <a:gd name="connsiteX1524" fmla="*/ 7992488 w 9143999"/>
              <a:gd name="connsiteY1524" fmla="*/ 1166908 h 2293365"/>
              <a:gd name="connsiteX1525" fmla="*/ 5779640 w 9143999"/>
              <a:gd name="connsiteY1525" fmla="*/ 1166112 h 2293365"/>
              <a:gd name="connsiteX1526" fmla="*/ 4733021 w 9143999"/>
              <a:gd name="connsiteY1526" fmla="*/ 1175181 h 2293365"/>
              <a:gd name="connsiteX1527" fmla="*/ 5135433 w 9143999"/>
              <a:gd name="connsiteY1527" fmla="*/ 1181279 h 2293365"/>
              <a:gd name="connsiteX1528" fmla="*/ 5169238 w 9143999"/>
              <a:gd name="connsiteY1528" fmla="*/ 1181269 h 2293365"/>
              <a:gd name="connsiteX1529" fmla="*/ 5506990 w 9143999"/>
              <a:gd name="connsiteY1529" fmla="*/ 1176236 h 2293365"/>
              <a:gd name="connsiteX1530" fmla="*/ 5728057 w 9143999"/>
              <a:gd name="connsiteY1530" fmla="*/ 1181090 h 2293365"/>
              <a:gd name="connsiteX1531" fmla="*/ 5997902 w 9143999"/>
              <a:gd name="connsiteY1531" fmla="*/ 1181004 h 2293365"/>
              <a:gd name="connsiteX1532" fmla="*/ 6762303 w 9143999"/>
              <a:gd name="connsiteY1532" fmla="*/ 1173451 h 2293365"/>
              <a:gd name="connsiteX1533" fmla="*/ 6355585 w 9143999"/>
              <a:gd name="connsiteY1533" fmla="*/ 1167281 h 2293365"/>
              <a:gd name="connsiteX1534" fmla="*/ 5779640 w 9143999"/>
              <a:gd name="connsiteY1534" fmla="*/ 1166112 h 2293365"/>
              <a:gd name="connsiteX1535" fmla="*/ 1193935 w 9143999"/>
              <a:gd name="connsiteY1535" fmla="*/ 1165845 h 2293365"/>
              <a:gd name="connsiteX1536" fmla="*/ 148963 w 9143999"/>
              <a:gd name="connsiteY1536" fmla="*/ 1175139 h 2293365"/>
              <a:gd name="connsiteX1537" fmla="*/ 554188 w 9143999"/>
              <a:gd name="connsiteY1537" fmla="*/ 1181279 h 2293365"/>
              <a:gd name="connsiteX1538" fmla="*/ 584989 w 9143999"/>
              <a:gd name="connsiteY1538" fmla="*/ 1181341 h 2293365"/>
              <a:gd name="connsiteX1539" fmla="*/ 927177 w 9143999"/>
              <a:gd name="connsiteY1539" fmla="*/ 1176245 h 2293365"/>
              <a:gd name="connsiteX1540" fmla="*/ 1154855 w 9143999"/>
              <a:gd name="connsiteY1540" fmla="*/ 1181236 h 2293365"/>
              <a:gd name="connsiteX1541" fmla="*/ 1169769 w 9143999"/>
              <a:gd name="connsiteY1541" fmla="*/ 1182090 h 2293365"/>
              <a:gd name="connsiteX1542" fmla="*/ 2174969 w 9143999"/>
              <a:gd name="connsiteY1542" fmla="*/ 1173394 h 2293365"/>
              <a:gd name="connsiteX1543" fmla="*/ 1769983 w 9143999"/>
              <a:gd name="connsiteY1543" fmla="*/ 1167181 h 2293365"/>
              <a:gd name="connsiteX1544" fmla="*/ 1193935 w 9143999"/>
              <a:gd name="connsiteY1544" fmla="*/ 1165845 h 2293365"/>
              <a:gd name="connsiteX1545" fmla="*/ 1193935 w 9143999"/>
              <a:gd name="connsiteY1545" fmla="*/ 1161839 h 2293365"/>
              <a:gd name="connsiteX1546" fmla="*/ 2344727 w 9143999"/>
              <a:gd name="connsiteY1546" fmla="*/ 1171726 h 2293365"/>
              <a:gd name="connsiteX1547" fmla="*/ 2344727 w 9143999"/>
              <a:gd name="connsiteY1547" fmla="*/ 1171921 h 2293365"/>
              <a:gd name="connsiteX1548" fmla="*/ 2348307 w 9143999"/>
              <a:gd name="connsiteY1548" fmla="*/ 1171890 h 2293365"/>
              <a:gd name="connsiteX1549" fmla="*/ 2348307 w 9143999"/>
              <a:gd name="connsiteY1549" fmla="*/ 1171728 h 2293365"/>
              <a:gd name="connsiteX1550" fmla="*/ 2355077 w 9143999"/>
              <a:gd name="connsiteY1550" fmla="*/ 1171831 h 2293365"/>
              <a:gd name="connsiteX1551" fmla="*/ 3411140 w 9143999"/>
              <a:gd name="connsiteY1551" fmla="*/ 1162629 h 2293365"/>
              <a:gd name="connsiteX1552" fmla="*/ 3987145 w 9143999"/>
              <a:gd name="connsiteY1552" fmla="*/ 1163808 h 2293365"/>
              <a:gd name="connsiteX1553" fmla="*/ 4554000 w 9143999"/>
              <a:gd name="connsiteY1553" fmla="*/ 1172455 h 2293365"/>
              <a:gd name="connsiteX1554" fmla="*/ 4637821 w 9143999"/>
              <a:gd name="connsiteY1554" fmla="*/ 1171728 h 2293365"/>
              <a:gd name="connsiteX1555" fmla="*/ 5779534 w 9143999"/>
              <a:gd name="connsiteY1555" fmla="*/ 1161840 h 2293365"/>
              <a:gd name="connsiteX1556" fmla="*/ 6355572 w 9143999"/>
              <a:gd name="connsiteY1556" fmla="*/ 1163009 h 2293365"/>
              <a:gd name="connsiteX1557" fmla="*/ 6930315 w 9143999"/>
              <a:gd name="connsiteY1557" fmla="*/ 1171728 h 2293365"/>
              <a:gd name="connsiteX1558" fmla="*/ 6930315 w 9143999"/>
              <a:gd name="connsiteY1558" fmla="*/ 1168676 h 2293365"/>
              <a:gd name="connsiteX1559" fmla="*/ 7061326 w 9143999"/>
              <a:gd name="connsiteY1559" fmla="*/ 1170742 h 2293365"/>
              <a:gd name="connsiteX1560" fmla="*/ 7992382 w 9143999"/>
              <a:gd name="connsiteY1560" fmla="*/ 1162629 h 2293365"/>
              <a:gd name="connsiteX1561" fmla="*/ 8568387 w 9143999"/>
              <a:gd name="connsiteY1561" fmla="*/ 1163808 h 2293365"/>
              <a:gd name="connsiteX1562" fmla="*/ 9016761 w 9143999"/>
              <a:gd name="connsiteY1562" fmla="*/ 1170648 h 2293365"/>
              <a:gd name="connsiteX1563" fmla="*/ 9143999 w 9143999"/>
              <a:gd name="connsiteY1563" fmla="*/ 1169558 h 2293365"/>
              <a:gd name="connsiteX1564" fmla="*/ 9143999 w 9143999"/>
              <a:gd name="connsiteY1564" fmla="*/ 1173831 h 2293365"/>
              <a:gd name="connsiteX1565" fmla="*/ 9143159 w 9143999"/>
              <a:gd name="connsiteY1565" fmla="*/ 1173838 h 2293365"/>
              <a:gd name="connsiteX1566" fmla="*/ 9143159 w 9143999"/>
              <a:gd name="connsiteY1566" fmla="*/ 1176770 h 2293365"/>
              <a:gd name="connsiteX1567" fmla="*/ 9019486 w 9143999"/>
              <a:gd name="connsiteY1567" fmla="*/ 1174897 h 2293365"/>
              <a:gd name="connsiteX1568" fmla="*/ 8051486 w 9143999"/>
              <a:gd name="connsiteY1568" fmla="*/ 1183189 h 2293365"/>
              <a:gd name="connsiteX1569" fmla="*/ 8020585 w 9143999"/>
              <a:gd name="connsiteY1569" fmla="*/ 1183111 h 2293365"/>
              <a:gd name="connsiteX1570" fmla="*/ 8526521 w 9143999"/>
              <a:gd name="connsiteY1570" fmla="*/ 1212123 h 2293365"/>
              <a:gd name="connsiteX1571" fmla="*/ 8877082 w 9143999"/>
              <a:gd name="connsiteY1571" fmla="*/ 1244244 h 2293365"/>
              <a:gd name="connsiteX1572" fmla="*/ 9143999 w 9143999"/>
              <a:gd name="connsiteY1572" fmla="*/ 1220352 h 2293365"/>
              <a:gd name="connsiteX1573" fmla="*/ 9143999 w 9143999"/>
              <a:gd name="connsiteY1573" fmla="*/ 1224628 h 2293365"/>
              <a:gd name="connsiteX1574" fmla="*/ 8900673 w 9143999"/>
              <a:gd name="connsiteY1574" fmla="*/ 1246405 h 2293365"/>
              <a:gd name="connsiteX1575" fmla="*/ 9143999 w 9143999"/>
              <a:gd name="connsiteY1575" fmla="*/ 1268701 h 2293365"/>
              <a:gd name="connsiteX1576" fmla="*/ 9143999 w 9143999"/>
              <a:gd name="connsiteY1576" fmla="*/ 1268748 h 2293365"/>
              <a:gd name="connsiteX1577" fmla="*/ 9143159 w 9143999"/>
              <a:gd name="connsiteY1577" fmla="*/ 1273009 h 2293365"/>
              <a:gd name="connsiteX1578" fmla="*/ 8878536 w 9143999"/>
              <a:gd name="connsiteY1578" fmla="*/ 1248387 h 2293365"/>
              <a:gd name="connsiteX1579" fmla="*/ 8623416 w 9143999"/>
              <a:gd name="connsiteY1579" fmla="*/ 1271221 h 2293365"/>
              <a:gd name="connsiteX1580" fmla="*/ 8882136 w 9143999"/>
              <a:gd name="connsiteY1580" fmla="*/ 1320052 h 2293365"/>
              <a:gd name="connsiteX1581" fmla="*/ 8907990 w 9143999"/>
              <a:gd name="connsiteY1581" fmla="*/ 1325059 h 2293365"/>
              <a:gd name="connsiteX1582" fmla="*/ 8959289 w 9143999"/>
              <a:gd name="connsiteY1582" fmla="*/ 1315463 h 2293365"/>
              <a:gd name="connsiteX1583" fmla="*/ 9143999 w 9143999"/>
              <a:gd name="connsiteY1583" fmla="*/ 1279472 h 2293365"/>
              <a:gd name="connsiteX1584" fmla="*/ 9143999 w 9143999"/>
              <a:gd name="connsiteY1584" fmla="*/ 1283758 h 2293365"/>
              <a:gd name="connsiteX1585" fmla="*/ 8960013 w 9143999"/>
              <a:gd name="connsiteY1585" fmla="*/ 1319744 h 2293365"/>
              <a:gd name="connsiteX1586" fmla="*/ 8919586 w 9143999"/>
              <a:gd name="connsiteY1586" fmla="*/ 1327305 h 2293365"/>
              <a:gd name="connsiteX1587" fmla="*/ 9091724 w 9143999"/>
              <a:gd name="connsiteY1587" fmla="*/ 1360646 h 2293365"/>
              <a:gd name="connsiteX1588" fmla="*/ 9143999 w 9143999"/>
              <a:gd name="connsiteY1588" fmla="*/ 1345651 h 2293365"/>
              <a:gd name="connsiteX1589" fmla="*/ 9143999 w 9143999"/>
              <a:gd name="connsiteY1589" fmla="*/ 1349946 h 2293365"/>
              <a:gd name="connsiteX1590" fmla="*/ 9100753 w 9143999"/>
              <a:gd name="connsiteY1590" fmla="*/ 1362395 h 2293365"/>
              <a:gd name="connsiteX1591" fmla="*/ 9143159 w 9143999"/>
              <a:gd name="connsiteY1591" fmla="*/ 1370608 h 2293365"/>
              <a:gd name="connsiteX1592" fmla="*/ 9142734 w 9143999"/>
              <a:gd name="connsiteY1592" fmla="*/ 1374916 h 2293365"/>
              <a:gd name="connsiteX1593" fmla="*/ 9091604 w 9143999"/>
              <a:gd name="connsiteY1593" fmla="*/ 1365029 h 2293365"/>
              <a:gd name="connsiteX1594" fmla="*/ 8959309 w 9143999"/>
              <a:gd name="connsiteY1594" fmla="*/ 1403112 h 2293365"/>
              <a:gd name="connsiteX1595" fmla="*/ 8920556 w 9143999"/>
              <a:gd name="connsiteY1595" fmla="*/ 1414204 h 2293365"/>
              <a:gd name="connsiteX1596" fmla="*/ 9044929 w 9143999"/>
              <a:gd name="connsiteY1596" fmla="*/ 1449676 h 2293365"/>
              <a:gd name="connsiteX1597" fmla="*/ 9143999 w 9143999"/>
              <a:gd name="connsiteY1597" fmla="*/ 1411727 h 2293365"/>
              <a:gd name="connsiteX1598" fmla="*/ 9143999 w 9143999"/>
              <a:gd name="connsiteY1598" fmla="*/ 1415987 h 2293365"/>
              <a:gd name="connsiteX1599" fmla="*/ 9051205 w 9143999"/>
              <a:gd name="connsiteY1599" fmla="*/ 1451466 h 2293365"/>
              <a:gd name="connsiteX1600" fmla="*/ 9143999 w 9143999"/>
              <a:gd name="connsiteY1600" fmla="*/ 1477931 h 2293365"/>
              <a:gd name="connsiteX1601" fmla="*/ 9143999 w 9143999"/>
              <a:gd name="connsiteY1601" fmla="*/ 1482489 h 2293365"/>
              <a:gd name="connsiteX1602" fmla="*/ 9044176 w 9143999"/>
              <a:gd name="connsiteY1602" fmla="*/ 1454153 h 2293365"/>
              <a:gd name="connsiteX1603" fmla="*/ 8957858 w 9143999"/>
              <a:gd name="connsiteY1603" fmla="*/ 1487155 h 2293365"/>
              <a:gd name="connsiteX1604" fmla="*/ 8915958 w 9143999"/>
              <a:gd name="connsiteY1604" fmla="*/ 1503208 h 2293365"/>
              <a:gd name="connsiteX1605" fmla="*/ 9022702 w 9143999"/>
              <a:gd name="connsiteY1605" fmla="*/ 1544007 h 2293365"/>
              <a:gd name="connsiteX1606" fmla="*/ 9143999 w 9143999"/>
              <a:gd name="connsiteY1606" fmla="*/ 1484858 h 2293365"/>
              <a:gd name="connsiteX1607" fmla="*/ 9143999 w 9143999"/>
              <a:gd name="connsiteY1607" fmla="*/ 1489046 h 2293365"/>
              <a:gd name="connsiteX1608" fmla="*/ 9027025 w 9143999"/>
              <a:gd name="connsiteY1608" fmla="*/ 1545659 h 2293365"/>
              <a:gd name="connsiteX1609" fmla="*/ 9111825 w 9143999"/>
              <a:gd name="connsiteY1609" fmla="*/ 1578072 h 2293365"/>
              <a:gd name="connsiteX1610" fmla="*/ 9143999 w 9143999"/>
              <a:gd name="connsiteY1610" fmla="*/ 1559052 h 2293365"/>
              <a:gd name="connsiteX1611" fmla="*/ 9143999 w 9143999"/>
              <a:gd name="connsiteY1611" fmla="*/ 1564101 h 2293365"/>
              <a:gd name="connsiteX1612" fmla="*/ 9117084 w 9143999"/>
              <a:gd name="connsiteY1612" fmla="*/ 1580082 h 2293365"/>
              <a:gd name="connsiteX1613" fmla="*/ 9143999 w 9143999"/>
              <a:gd name="connsiteY1613" fmla="*/ 1590369 h 2293365"/>
              <a:gd name="connsiteX1614" fmla="*/ 9143999 w 9143999"/>
              <a:gd name="connsiteY1614" fmla="*/ 1594370 h 2293365"/>
              <a:gd name="connsiteX1615" fmla="*/ 9112972 w 9143999"/>
              <a:gd name="connsiteY1615" fmla="*/ 1582523 h 2293365"/>
              <a:gd name="connsiteX1616" fmla="*/ 9010923 w 9143999"/>
              <a:gd name="connsiteY1616" fmla="*/ 1643114 h 2293365"/>
              <a:gd name="connsiteX1617" fmla="*/ 9086808 w 9143999"/>
              <a:gd name="connsiteY1617" fmla="*/ 1679724 h 2293365"/>
              <a:gd name="connsiteX1618" fmla="*/ 9143999 w 9143999"/>
              <a:gd name="connsiteY1618" fmla="*/ 1639384 h 2293365"/>
              <a:gd name="connsiteX1619" fmla="*/ 9143999 w 9143999"/>
              <a:gd name="connsiteY1619" fmla="*/ 1643678 h 2293365"/>
              <a:gd name="connsiteX1620" fmla="*/ 9090441 w 9143999"/>
              <a:gd name="connsiteY1620" fmla="*/ 1681476 h 2293365"/>
              <a:gd name="connsiteX1621" fmla="*/ 9143999 w 9143999"/>
              <a:gd name="connsiteY1621" fmla="*/ 1707315 h 2293365"/>
              <a:gd name="connsiteX1622" fmla="*/ 9143999 w 9143999"/>
              <a:gd name="connsiteY1622" fmla="*/ 1709505 h 2293365"/>
              <a:gd name="connsiteX1623" fmla="*/ 9143159 w 9143999"/>
              <a:gd name="connsiteY1623" fmla="*/ 1711243 h 2293365"/>
              <a:gd name="connsiteX1624" fmla="*/ 9086830 w 9143999"/>
              <a:gd name="connsiteY1624" fmla="*/ 1684024 h 2293365"/>
              <a:gd name="connsiteX1625" fmla="*/ 8999828 w 9143999"/>
              <a:gd name="connsiteY1625" fmla="*/ 1745426 h 2293365"/>
              <a:gd name="connsiteX1626" fmla="*/ 9143999 w 9143999"/>
              <a:gd name="connsiteY1626" fmla="*/ 1830440 h 2293365"/>
              <a:gd name="connsiteX1627" fmla="*/ 9143999 w 9143999"/>
              <a:gd name="connsiteY1627" fmla="*/ 1832412 h 2293365"/>
              <a:gd name="connsiteX1628" fmla="*/ 9142734 w 9143999"/>
              <a:gd name="connsiteY1628" fmla="*/ 1834574 h 2293365"/>
              <a:gd name="connsiteX1629" fmla="*/ 8996062 w 9143999"/>
              <a:gd name="connsiteY1629" fmla="*/ 1748084 h 2293365"/>
              <a:gd name="connsiteX1630" fmla="*/ 8950730 w 9143999"/>
              <a:gd name="connsiteY1630" fmla="*/ 1780077 h 2293365"/>
              <a:gd name="connsiteX1631" fmla="*/ 8921034 w 9143999"/>
              <a:gd name="connsiteY1631" fmla="*/ 1801008 h 2293365"/>
              <a:gd name="connsiteX1632" fmla="*/ 9143999 w 9143999"/>
              <a:gd name="connsiteY1632" fmla="*/ 1956896 h 2293365"/>
              <a:gd name="connsiteX1633" fmla="*/ 9143999 w 9143999"/>
              <a:gd name="connsiteY1633" fmla="*/ 1959983 h 2293365"/>
              <a:gd name="connsiteX1634" fmla="*/ 9143159 w 9143999"/>
              <a:gd name="connsiteY1634" fmla="*/ 1961419 h 2293365"/>
              <a:gd name="connsiteX1635" fmla="*/ 8917462 w 9143999"/>
              <a:gd name="connsiteY1635" fmla="*/ 1803526 h 2293365"/>
              <a:gd name="connsiteX1636" fmla="*/ 8733988 w 9143999"/>
              <a:gd name="connsiteY1636" fmla="*/ 1932848 h 2293365"/>
              <a:gd name="connsiteX1637" fmla="*/ 8077226 w 9143999"/>
              <a:gd name="connsiteY1637" fmla="*/ 2264623 h 2293365"/>
              <a:gd name="connsiteX1638" fmla="*/ 6930310 w 9143999"/>
              <a:gd name="connsiteY1638" fmla="*/ 1963938 h 2293365"/>
              <a:gd name="connsiteX1639" fmla="*/ 6932482 w 9143999"/>
              <a:gd name="connsiteY1639" fmla="*/ 1960377 h 2293365"/>
              <a:gd name="connsiteX1640" fmla="*/ 8076501 w 9143999"/>
              <a:gd name="connsiteY1640" fmla="*/ 2261062 h 2293365"/>
              <a:gd name="connsiteX1641" fmla="*/ 8732260 w 9143999"/>
              <a:gd name="connsiteY1641" fmla="*/ 1929899 h 2293365"/>
              <a:gd name="connsiteX1642" fmla="*/ 8914375 w 9143999"/>
              <a:gd name="connsiteY1642" fmla="*/ 1801367 h 2293365"/>
              <a:gd name="connsiteX1643" fmla="*/ 8871102 w 9143999"/>
              <a:gd name="connsiteY1643" fmla="*/ 1771094 h 2293365"/>
              <a:gd name="connsiteX1644" fmla="*/ 8836386 w 9143999"/>
              <a:gd name="connsiteY1644" fmla="*/ 1746682 h 2293365"/>
              <a:gd name="connsiteX1645" fmla="*/ 8735511 w 9143999"/>
              <a:gd name="connsiteY1645" fmla="*/ 1806523 h 2293365"/>
              <a:gd name="connsiteX1646" fmla="*/ 8078001 w 9143999"/>
              <a:gd name="connsiteY1646" fmla="*/ 2087197 h 2293365"/>
              <a:gd name="connsiteX1647" fmla="*/ 7088613 w 9143999"/>
              <a:gd name="connsiteY1647" fmla="*/ 1915853 h 2293365"/>
              <a:gd name="connsiteX1648" fmla="*/ 6931838 w 9143999"/>
              <a:gd name="connsiteY1648" fmla="*/ 1833624 h 2293365"/>
              <a:gd name="connsiteX1649" fmla="*/ 6932458 w 9143999"/>
              <a:gd name="connsiteY1649" fmla="*/ 1833990 h 2293365"/>
              <a:gd name="connsiteX1650" fmla="*/ 6930336 w 9143999"/>
              <a:gd name="connsiteY1650" fmla="*/ 1837540 h 2293365"/>
              <a:gd name="connsiteX1651" fmla="*/ 6695366 w 9143999"/>
              <a:gd name="connsiteY1651" fmla="*/ 1698923 h 2293365"/>
              <a:gd name="connsiteX1652" fmla="*/ 6628918 w 9143999"/>
              <a:gd name="connsiteY1652" fmla="*/ 1745309 h 2293365"/>
              <a:gd name="connsiteX1653" fmla="*/ 6660380 w 9143999"/>
              <a:gd name="connsiteY1653" fmla="*/ 1767489 h 2293365"/>
              <a:gd name="connsiteX1654" fmla="*/ 6932458 w 9143999"/>
              <a:gd name="connsiteY1654" fmla="*/ 1957748 h 2293365"/>
              <a:gd name="connsiteX1655" fmla="*/ 6930336 w 9143999"/>
              <a:gd name="connsiteY1655" fmla="*/ 1961340 h 2293365"/>
              <a:gd name="connsiteX1656" fmla="*/ 6658257 w 9143999"/>
              <a:gd name="connsiteY1656" fmla="*/ 1771080 h 2293365"/>
              <a:gd name="connsiteX1657" fmla="*/ 6625252 w 9143999"/>
              <a:gd name="connsiteY1657" fmla="*/ 1747868 h 2293365"/>
              <a:gd name="connsiteX1658" fmla="*/ 6581749 w 9143999"/>
              <a:gd name="connsiteY1658" fmla="*/ 1778236 h 2293365"/>
              <a:gd name="connsiteX1659" fmla="*/ 5708281 w 9143999"/>
              <a:gd name="connsiteY1659" fmla="*/ 2262832 h 2293365"/>
              <a:gd name="connsiteX1660" fmla="*/ 4561483 w 9143999"/>
              <a:gd name="connsiteY1660" fmla="*/ 1962099 h 2293365"/>
              <a:gd name="connsiteX1661" fmla="*/ 4333801 w 9143999"/>
              <a:gd name="connsiteY1661" fmla="*/ 1802818 h 2293365"/>
              <a:gd name="connsiteX1662" fmla="*/ 4151952 w 9143999"/>
              <a:gd name="connsiteY1662" fmla="*/ 1930972 h 2293365"/>
              <a:gd name="connsiteX1663" fmla="*/ 3495187 w 9143999"/>
              <a:gd name="connsiteY1663" fmla="*/ 2262782 h 2293365"/>
              <a:gd name="connsiteX1664" fmla="*/ 2348296 w 9143999"/>
              <a:gd name="connsiteY1664" fmla="*/ 1961340 h 2293365"/>
              <a:gd name="connsiteX1665" fmla="*/ 2348927 w 9143999"/>
              <a:gd name="connsiteY1665" fmla="*/ 1960273 h 2293365"/>
              <a:gd name="connsiteX1666" fmla="*/ 2078426 w 9143999"/>
              <a:gd name="connsiteY1666" fmla="*/ 1771054 h 2293365"/>
              <a:gd name="connsiteX1667" fmla="*/ 2044829 w 9143999"/>
              <a:gd name="connsiteY1667" fmla="*/ 1747432 h 2293365"/>
              <a:gd name="connsiteX1668" fmla="*/ 1999658 w 9143999"/>
              <a:gd name="connsiteY1668" fmla="*/ 1778916 h 2293365"/>
              <a:gd name="connsiteX1669" fmla="*/ 1126189 w 9143999"/>
              <a:gd name="connsiteY1669" fmla="*/ 2263512 h 2293365"/>
              <a:gd name="connsiteX1670" fmla="*/ 95653 w 9143999"/>
              <a:gd name="connsiteY1670" fmla="*/ 2036357 h 2293365"/>
              <a:gd name="connsiteX1671" fmla="*/ 0 w 9143999"/>
              <a:gd name="connsiteY1671" fmla="*/ 1975822 h 2293365"/>
              <a:gd name="connsiteX1672" fmla="*/ 0 w 9143999"/>
              <a:gd name="connsiteY1672" fmla="*/ 1970966 h 2293365"/>
              <a:gd name="connsiteX1673" fmla="*/ 97717 w 9143999"/>
              <a:gd name="connsiteY1673" fmla="*/ 2032810 h 2293365"/>
              <a:gd name="connsiteX1674" fmla="*/ 1125341 w 9143999"/>
              <a:gd name="connsiteY1674" fmla="*/ 2259998 h 2293365"/>
              <a:gd name="connsiteX1675" fmla="*/ 1997535 w 9143999"/>
              <a:gd name="connsiteY1675" fmla="*/ 1776082 h 2293365"/>
              <a:gd name="connsiteX1676" fmla="*/ 2041657 w 9143999"/>
              <a:gd name="connsiteY1676" fmla="*/ 1745202 h 2293365"/>
              <a:gd name="connsiteX1677" fmla="*/ 1971800 w 9143999"/>
              <a:gd name="connsiteY1677" fmla="*/ 1696086 h 2293365"/>
              <a:gd name="connsiteX1678" fmla="*/ 1783857 w 9143999"/>
              <a:gd name="connsiteY1678" fmla="*/ 1807549 h 2293365"/>
              <a:gd name="connsiteX1679" fmla="*/ 1126189 w 9143999"/>
              <a:gd name="connsiteY1679" fmla="*/ 2088264 h 2293365"/>
              <a:gd name="connsiteX1680" fmla="*/ 136846 w 9143999"/>
              <a:gd name="connsiteY1680" fmla="*/ 1917359 h 2293365"/>
              <a:gd name="connsiteX1681" fmla="*/ 0 w 9143999"/>
              <a:gd name="connsiteY1681" fmla="*/ 1845796 h 2293365"/>
              <a:gd name="connsiteX1682" fmla="*/ 0 w 9143999"/>
              <a:gd name="connsiteY1682" fmla="*/ 1841062 h 2293365"/>
              <a:gd name="connsiteX1683" fmla="*/ 138492 w 9143999"/>
              <a:gd name="connsiteY1683" fmla="*/ 1913506 h 2293365"/>
              <a:gd name="connsiteX1684" fmla="*/ 1124917 w 9143999"/>
              <a:gd name="connsiteY1684" fmla="*/ 2083957 h 2293365"/>
              <a:gd name="connsiteX1685" fmla="*/ 1781809 w 9143999"/>
              <a:gd name="connsiteY1685" fmla="*/ 1803879 h 2293365"/>
              <a:gd name="connsiteX1686" fmla="*/ 1968031 w 9143999"/>
              <a:gd name="connsiteY1686" fmla="*/ 1693435 h 2293365"/>
              <a:gd name="connsiteX1687" fmla="*/ 1889172 w 9143999"/>
              <a:gd name="connsiteY1687" fmla="*/ 1637991 h 2293365"/>
              <a:gd name="connsiteX1688" fmla="*/ 1784574 w 9143999"/>
              <a:gd name="connsiteY1688" fmla="*/ 1688872 h 2293365"/>
              <a:gd name="connsiteX1689" fmla="*/ 1126189 w 9143999"/>
              <a:gd name="connsiteY1689" fmla="*/ 1920044 h 2293365"/>
              <a:gd name="connsiteX1690" fmla="*/ 137699 w 9143999"/>
              <a:gd name="connsiteY1690" fmla="*/ 1779532 h 2293365"/>
              <a:gd name="connsiteX1691" fmla="*/ 0 w 9143999"/>
              <a:gd name="connsiteY1691" fmla="*/ 1719974 h 2293365"/>
              <a:gd name="connsiteX1692" fmla="*/ 0 w 9143999"/>
              <a:gd name="connsiteY1692" fmla="*/ 1715705 h 2293365"/>
              <a:gd name="connsiteX1693" fmla="*/ 139200 w 9143999"/>
              <a:gd name="connsiteY1693" fmla="*/ 1775756 h 2293365"/>
              <a:gd name="connsiteX1694" fmla="*/ 1125341 w 9143999"/>
              <a:gd name="connsiteY1694" fmla="*/ 1915737 h 2293365"/>
              <a:gd name="connsiteX1695" fmla="*/ 1782769 w 9143999"/>
              <a:gd name="connsiteY1695" fmla="*/ 1684565 h 2293365"/>
              <a:gd name="connsiteX1696" fmla="*/ 1884754 w 9143999"/>
              <a:gd name="connsiteY1696" fmla="*/ 1634884 h 2293365"/>
              <a:gd name="connsiteX1697" fmla="*/ 1861707 w 9143999"/>
              <a:gd name="connsiteY1697" fmla="*/ 1618680 h 2293365"/>
              <a:gd name="connsiteX1698" fmla="*/ 1791123 w 9143999"/>
              <a:gd name="connsiteY1698" fmla="*/ 1573272 h 2293365"/>
              <a:gd name="connsiteX1699" fmla="*/ 1791079 w 9143999"/>
              <a:gd name="connsiteY1699" fmla="*/ 1573289 h 2293365"/>
              <a:gd name="connsiteX1700" fmla="*/ 1126189 w 9143999"/>
              <a:gd name="connsiteY1700" fmla="*/ 1758965 h 2293365"/>
              <a:gd name="connsiteX1701" fmla="*/ 139353 w 9143999"/>
              <a:gd name="connsiteY1701" fmla="*/ 1648841 h 2293365"/>
              <a:gd name="connsiteX1702" fmla="*/ 27485 w 9143999"/>
              <a:gd name="connsiteY1702" fmla="*/ 1610648 h 2293365"/>
              <a:gd name="connsiteX1703" fmla="*/ 0 w 9143999"/>
              <a:gd name="connsiteY1703" fmla="*/ 1628965 h 2293365"/>
              <a:gd name="connsiteX1704" fmla="*/ 0 w 9143999"/>
              <a:gd name="connsiteY1704" fmla="*/ 1623841 h 2293365"/>
              <a:gd name="connsiteX1705" fmla="*/ 22182 w 9143999"/>
              <a:gd name="connsiteY1705" fmla="*/ 1608837 h 2293365"/>
              <a:gd name="connsiteX1706" fmla="*/ 0 w 9143999"/>
              <a:gd name="connsiteY1706" fmla="*/ 1601264 h 2293365"/>
              <a:gd name="connsiteX1707" fmla="*/ 0 w 9143999"/>
              <a:gd name="connsiteY1707" fmla="*/ 1597179 h 2293365"/>
              <a:gd name="connsiteX1708" fmla="*/ 26185 w 9143999"/>
              <a:gd name="connsiteY1708" fmla="*/ 1606130 h 2293365"/>
              <a:gd name="connsiteX1709" fmla="*/ 59438 w 9143999"/>
              <a:gd name="connsiteY1709" fmla="*/ 1583639 h 2293365"/>
              <a:gd name="connsiteX1710" fmla="*/ 158901 w 9143999"/>
              <a:gd name="connsiteY1710" fmla="*/ 1524683 h 2293365"/>
              <a:gd name="connsiteX1711" fmla="*/ 83269 w 9143999"/>
              <a:gd name="connsiteY1711" fmla="*/ 1506779 h 2293365"/>
              <a:gd name="connsiteX1712" fmla="*/ 54471 w 9143999"/>
              <a:gd name="connsiteY1712" fmla="*/ 1521886 h 2293365"/>
              <a:gd name="connsiteX1713" fmla="*/ 0 w 9143999"/>
              <a:gd name="connsiteY1713" fmla="*/ 1553068 h 2293365"/>
              <a:gd name="connsiteX1714" fmla="*/ 0 w 9143999"/>
              <a:gd name="connsiteY1714" fmla="*/ 1548125 h 2293365"/>
              <a:gd name="connsiteX1715" fmla="*/ 52280 w 9143999"/>
              <a:gd name="connsiteY1715" fmla="*/ 1518303 h 2293365"/>
              <a:gd name="connsiteX1716" fmla="*/ 77080 w 9143999"/>
              <a:gd name="connsiteY1716" fmla="*/ 1505314 h 2293365"/>
              <a:gd name="connsiteX1717" fmla="*/ 0 w 9143999"/>
              <a:gd name="connsiteY1717" fmla="*/ 1487068 h 2293365"/>
              <a:gd name="connsiteX1718" fmla="*/ 0 w 9143999"/>
              <a:gd name="connsiteY1718" fmla="*/ 1482563 h 2293365"/>
              <a:gd name="connsiteX1719" fmla="*/ 83061 w 9143999"/>
              <a:gd name="connsiteY1719" fmla="*/ 1502182 h 2293365"/>
              <a:gd name="connsiteX1720" fmla="*/ 210360 w 9143999"/>
              <a:gd name="connsiteY1720" fmla="*/ 1435508 h 2293365"/>
              <a:gd name="connsiteX1721" fmla="*/ 249876 w 9143999"/>
              <a:gd name="connsiteY1721" fmla="*/ 1418007 h 2293365"/>
              <a:gd name="connsiteX1722" fmla="*/ 163916 w 9143999"/>
              <a:gd name="connsiteY1722" fmla="*/ 1404074 h 2293365"/>
              <a:gd name="connsiteX1723" fmla="*/ 54439 w 9143999"/>
              <a:gd name="connsiteY1723" fmla="*/ 1451286 h 2293365"/>
              <a:gd name="connsiteX1724" fmla="*/ 0 w 9143999"/>
              <a:gd name="connsiteY1724" fmla="*/ 1476825 h 2293365"/>
              <a:gd name="connsiteX1725" fmla="*/ 0 w 9143999"/>
              <a:gd name="connsiteY1725" fmla="*/ 1471743 h 2293365"/>
              <a:gd name="connsiteX1726" fmla="*/ 52248 w 9143999"/>
              <a:gd name="connsiteY1726" fmla="*/ 1446990 h 2293365"/>
              <a:gd name="connsiteX1727" fmla="*/ 155227 w 9143999"/>
              <a:gd name="connsiteY1727" fmla="*/ 1402666 h 2293365"/>
              <a:gd name="connsiteX1728" fmla="*/ 59660 w 9143999"/>
              <a:gd name="connsiteY1728" fmla="*/ 1387177 h 2293365"/>
              <a:gd name="connsiteX1729" fmla="*/ 53671 w 9143999"/>
              <a:gd name="connsiteY1729" fmla="*/ 1389222 h 2293365"/>
              <a:gd name="connsiteX1730" fmla="*/ 0 w 9143999"/>
              <a:gd name="connsiteY1730" fmla="*/ 1409581 h 2293365"/>
              <a:gd name="connsiteX1731" fmla="*/ 0 w 9143999"/>
              <a:gd name="connsiteY1731" fmla="*/ 1405359 h 2293365"/>
              <a:gd name="connsiteX1732" fmla="*/ 51651 w 9143999"/>
              <a:gd name="connsiteY1732" fmla="*/ 1385879 h 2293365"/>
              <a:gd name="connsiteX1733" fmla="*/ 0 w 9143999"/>
              <a:gd name="connsiteY1733" fmla="*/ 1377508 h 2293365"/>
              <a:gd name="connsiteX1734" fmla="*/ 0 w 9143999"/>
              <a:gd name="connsiteY1734" fmla="*/ 1373045 h 2293365"/>
              <a:gd name="connsiteX1735" fmla="*/ 60579 w 9143999"/>
              <a:gd name="connsiteY1735" fmla="*/ 1382810 h 2293365"/>
              <a:gd name="connsiteX1736" fmla="*/ 211780 w 9143999"/>
              <a:gd name="connsiteY1736" fmla="*/ 1331206 h 2293365"/>
              <a:gd name="connsiteX1737" fmla="*/ 324839 w 9143999"/>
              <a:gd name="connsiteY1737" fmla="*/ 1298459 h 2293365"/>
              <a:gd name="connsiteX1738" fmla="*/ 250594 w 9143999"/>
              <a:gd name="connsiteY1738" fmla="*/ 1295436 h 2293365"/>
              <a:gd name="connsiteX1739" fmla="*/ 216736 w 9143999"/>
              <a:gd name="connsiteY1739" fmla="*/ 1292623 h 2293365"/>
              <a:gd name="connsiteX1740" fmla="*/ 60832 w 9143999"/>
              <a:gd name="connsiteY1740" fmla="*/ 1329364 h 2293365"/>
              <a:gd name="connsiteX1741" fmla="*/ 0 w 9143999"/>
              <a:gd name="connsiteY1741" fmla="*/ 1346663 h 2293365"/>
              <a:gd name="connsiteX1742" fmla="*/ 0 w 9143999"/>
              <a:gd name="connsiteY1742" fmla="*/ 1342500 h 2293365"/>
              <a:gd name="connsiteX1743" fmla="*/ 60175 w 9143999"/>
              <a:gd name="connsiteY1743" fmla="*/ 1325805 h 2293365"/>
              <a:gd name="connsiteX1744" fmla="*/ 204784 w 9143999"/>
              <a:gd name="connsiteY1744" fmla="*/ 1291630 h 2293365"/>
              <a:gd name="connsiteX1745" fmla="*/ 34358 w 9143999"/>
              <a:gd name="connsiteY1745" fmla="*/ 1277470 h 2293365"/>
              <a:gd name="connsiteX1746" fmla="*/ 0 w 9143999"/>
              <a:gd name="connsiteY1746" fmla="*/ 1283986 h 2293365"/>
              <a:gd name="connsiteX1747" fmla="*/ 0 w 9143999"/>
              <a:gd name="connsiteY1747" fmla="*/ 1279689 h 2293365"/>
              <a:gd name="connsiteX1748" fmla="*/ 18486 w 9143999"/>
              <a:gd name="connsiteY1748" fmla="*/ 1276152 h 2293365"/>
              <a:gd name="connsiteX1749" fmla="*/ 0 w 9143999"/>
              <a:gd name="connsiteY1749" fmla="*/ 1274616 h 2293365"/>
              <a:gd name="connsiteX1750" fmla="*/ 0 w 9143999"/>
              <a:gd name="connsiteY1750" fmla="*/ 1270240 h 2293365"/>
              <a:gd name="connsiteX1751" fmla="*/ 34420 w 9143999"/>
              <a:gd name="connsiteY1751" fmla="*/ 1273103 h 2293365"/>
              <a:gd name="connsiteX1752" fmla="*/ 60168 w 9143999"/>
              <a:gd name="connsiteY1752" fmla="*/ 1268177 h 2293365"/>
              <a:gd name="connsiteX1753" fmla="*/ 439875 w 9143999"/>
              <a:gd name="connsiteY1753" fmla="*/ 1209298 h 2293365"/>
              <a:gd name="connsiteX1754" fmla="*/ 719468 w 9143999"/>
              <a:gd name="connsiteY1754" fmla="*/ 1185830 h 2293365"/>
              <a:gd name="connsiteX1755" fmla="*/ 581988 w 9143999"/>
              <a:gd name="connsiteY1755" fmla="*/ 1185547 h 2293365"/>
              <a:gd name="connsiteX1756" fmla="*/ 424105 w 9143999"/>
              <a:gd name="connsiteY1756" fmla="*/ 1189875 h 2293365"/>
              <a:gd name="connsiteX1757" fmla="*/ 60825 w 9143999"/>
              <a:gd name="connsiteY1757" fmla="*/ 1217579 h 2293365"/>
              <a:gd name="connsiteX1758" fmla="*/ 0 w 9143999"/>
              <a:gd name="connsiteY1758" fmla="*/ 1223919 h 2293365"/>
              <a:gd name="connsiteX1759" fmla="*/ 0 w 9143999"/>
              <a:gd name="connsiteY1759" fmla="*/ 1219640 h 2293365"/>
              <a:gd name="connsiteX1760" fmla="*/ 60168 w 9143999"/>
              <a:gd name="connsiteY1760" fmla="*/ 1213305 h 2293365"/>
              <a:gd name="connsiteX1761" fmla="*/ 469874 w 9143999"/>
              <a:gd name="connsiteY1761" fmla="*/ 1184209 h 2293365"/>
              <a:gd name="connsiteX1762" fmla="*/ 0 w 9143999"/>
              <a:gd name="connsiteY1762" fmla="*/ 1177077 h 2293365"/>
              <a:gd name="connsiteX1763" fmla="*/ 0 w 9143999"/>
              <a:gd name="connsiteY1763" fmla="*/ 1172230 h 2293365"/>
              <a:gd name="connsiteX1764" fmla="*/ 52265 w 9143999"/>
              <a:gd name="connsiteY1764" fmla="*/ 1171726 h 2293365"/>
              <a:gd name="connsiteX1765" fmla="*/ 1193935 w 9143999"/>
              <a:gd name="connsiteY1765" fmla="*/ 1161839 h 2293365"/>
              <a:gd name="connsiteX1766" fmla="*/ 8032861 w 9143999"/>
              <a:gd name="connsiteY1766" fmla="*/ 1101955 h 2293365"/>
              <a:gd name="connsiteX1767" fmla="*/ 7672100 w 9143999"/>
              <a:gd name="connsiteY1767" fmla="*/ 1112724 h 2293365"/>
              <a:gd name="connsiteX1768" fmla="*/ 7998483 w 9143999"/>
              <a:gd name="connsiteY1768" fmla="*/ 1104789 h 2293365"/>
              <a:gd name="connsiteX1769" fmla="*/ 8032861 w 9143999"/>
              <a:gd name="connsiteY1769" fmla="*/ 1101955 h 2293365"/>
              <a:gd name="connsiteX1770" fmla="*/ 3450771 w 9143999"/>
              <a:gd name="connsiteY1770" fmla="*/ 1101955 h 2293365"/>
              <a:gd name="connsiteX1771" fmla="*/ 3090008 w 9143999"/>
              <a:gd name="connsiteY1771" fmla="*/ 1112724 h 2293365"/>
              <a:gd name="connsiteX1772" fmla="*/ 3416392 w 9143999"/>
              <a:gd name="connsiteY1772" fmla="*/ 1104789 h 2293365"/>
              <a:gd name="connsiteX1773" fmla="*/ 3450771 w 9143999"/>
              <a:gd name="connsiteY1773" fmla="*/ 1101955 h 2293365"/>
              <a:gd name="connsiteX1774" fmla="*/ 5819082 w 9143999"/>
              <a:gd name="connsiteY1774" fmla="*/ 1101063 h 2293365"/>
              <a:gd name="connsiteX1775" fmla="*/ 5458404 w 9143999"/>
              <a:gd name="connsiteY1775" fmla="*/ 1111761 h 2293365"/>
              <a:gd name="connsiteX1776" fmla="*/ 5784712 w 9143999"/>
              <a:gd name="connsiteY1776" fmla="*/ 1103917 h 2293365"/>
              <a:gd name="connsiteX1777" fmla="*/ 5819082 w 9143999"/>
              <a:gd name="connsiteY1777" fmla="*/ 1101063 h 2293365"/>
              <a:gd name="connsiteX1778" fmla="*/ 1233601 w 9143999"/>
              <a:gd name="connsiteY1778" fmla="*/ 1098103 h 2293365"/>
              <a:gd name="connsiteX1779" fmla="*/ 872757 w 9143999"/>
              <a:gd name="connsiteY1779" fmla="*/ 1108792 h 2293365"/>
              <a:gd name="connsiteX1780" fmla="*/ 1199204 w 9143999"/>
              <a:gd name="connsiteY1780" fmla="*/ 1100961 h 2293365"/>
              <a:gd name="connsiteX1781" fmla="*/ 1233601 w 9143999"/>
              <a:gd name="connsiteY1781" fmla="*/ 1098103 h 2293365"/>
              <a:gd name="connsiteX1782" fmla="*/ 6035062 w 9143999"/>
              <a:gd name="connsiteY1782" fmla="*/ 1080229 h 2293365"/>
              <a:gd name="connsiteX1783" fmla="*/ 5997512 w 9143999"/>
              <a:gd name="connsiteY1783" fmla="*/ 1086114 h 2293365"/>
              <a:gd name="connsiteX1784" fmla="*/ 6058628 w 9143999"/>
              <a:gd name="connsiteY1784" fmla="*/ 1080969 h 2293365"/>
              <a:gd name="connsiteX1785" fmla="*/ 1435046 w 9143999"/>
              <a:gd name="connsiteY1785" fmla="*/ 1079412 h 2293365"/>
              <a:gd name="connsiteX1786" fmla="*/ 1411176 w 9143999"/>
              <a:gd name="connsiteY1786" fmla="*/ 1083155 h 2293365"/>
              <a:gd name="connsiteX1787" fmla="*/ 1450049 w 9143999"/>
              <a:gd name="connsiteY1787" fmla="*/ 1079883 h 2293365"/>
              <a:gd name="connsiteX1788" fmla="*/ 3787330 w 9143999"/>
              <a:gd name="connsiteY1788" fmla="*/ 1078284 h 2293365"/>
              <a:gd name="connsiteX1789" fmla="*/ 3552633 w 9143999"/>
              <a:gd name="connsiteY1789" fmla="*/ 1096967 h 2293365"/>
              <a:gd name="connsiteX1790" fmla="*/ 3417241 w 9143999"/>
              <a:gd name="connsiteY1790" fmla="*/ 1109096 h 2293365"/>
              <a:gd name="connsiteX1791" fmla="*/ 2976263 w 9143999"/>
              <a:gd name="connsiteY1791" fmla="*/ 1112610 h 2293365"/>
              <a:gd name="connsiteX1792" fmla="*/ 2621975 w 9143999"/>
              <a:gd name="connsiteY1792" fmla="*/ 1100467 h 2293365"/>
              <a:gd name="connsiteX1793" fmla="*/ 2425890 w 9143999"/>
              <a:gd name="connsiteY1793" fmla="*/ 1082623 h 2293365"/>
              <a:gd name="connsiteX1794" fmla="*/ 2351163 w 9143999"/>
              <a:gd name="connsiteY1794" fmla="*/ 1084871 h 2293365"/>
              <a:gd name="connsiteX1795" fmla="*/ 2351163 w 9143999"/>
              <a:gd name="connsiteY1795" fmla="*/ 1087428 h 2293365"/>
              <a:gd name="connsiteX1796" fmla="*/ 2066554 w 9143999"/>
              <a:gd name="connsiteY1796" fmla="*/ 1100849 h 2293365"/>
              <a:gd name="connsiteX1797" fmla="*/ 2271717 w 9143999"/>
              <a:gd name="connsiteY1797" fmla="*/ 1109777 h 2293365"/>
              <a:gd name="connsiteX1798" fmla="*/ 4025554 w 9143999"/>
              <a:gd name="connsiteY1798" fmla="*/ 1106604 h 2293365"/>
              <a:gd name="connsiteX1799" fmla="*/ 4259422 w 9143999"/>
              <a:gd name="connsiteY1799" fmla="*/ 1095581 h 2293365"/>
              <a:gd name="connsiteX1800" fmla="*/ 4102228 w 9143999"/>
              <a:gd name="connsiteY1800" fmla="*/ 1088166 h 2293365"/>
              <a:gd name="connsiteX1801" fmla="*/ 2603078 w 9143999"/>
              <a:gd name="connsiteY1801" fmla="*/ 1077292 h 2293365"/>
              <a:gd name="connsiteX1802" fmla="*/ 2456030 w 9143999"/>
              <a:gd name="connsiteY1802" fmla="*/ 1081716 h 2293365"/>
              <a:gd name="connsiteX1803" fmla="*/ 2578099 w 9143999"/>
              <a:gd name="connsiteY1803" fmla="*/ 1093312 h 2293365"/>
              <a:gd name="connsiteX1804" fmla="*/ 2886709 w 9143999"/>
              <a:gd name="connsiteY1804" fmla="*/ 1106943 h 2293365"/>
              <a:gd name="connsiteX1805" fmla="*/ 7183176 w 9143999"/>
              <a:gd name="connsiteY1805" fmla="*/ 1077083 h 2293365"/>
              <a:gd name="connsiteX1806" fmla="*/ 7036040 w 9143999"/>
              <a:gd name="connsiteY1806" fmla="*/ 1081544 h 2293365"/>
              <a:gd name="connsiteX1807" fmla="*/ 7160189 w 9143999"/>
              <a:gd name="connsiteY1807" fmla="*/ 1093354 h 2293365"/>
              <a:gd name="connsiteX1808" fmla="*/ 7468799 w 9143999"/>
              <a:gd name="connsiteY1808" fmla="*/ 1106943 h 2293365"/>
              <a:gd name="connsiteX1809" fmla="*/ 5914471 w 9143999"/>
              <a:gd name="connsiteY1809" fmla="*/ 1076441 h 2293365"/>
              <a:gd name="connsiteX1810" fmla="*/ 5784712 w 9143999"/>
              <a:gd name="connsiteY1810" fmla="*/ 1093957 h 2293365"/>
              <a:gd name="connsiteX1811" fmla="*/ 5678205 w 9143999"/>
              <a:gd name="connsiteY1811" fmla="*/ 1101781 h 2293365"/>
              <a:gd name="connsiteX1812" fmla="*/ 5920072 w 9143999"/>
              <a:gd name="connsiteY1812" fmla="*/ 1090385 h 2293365"/>
              <a:gd name="connsiteX1813" fmla="*/ 6006181 w 9143999"/>
              <a:gd name="connsiteY1813" fmla="*/ 1079322 h 2293365"/>
              <a:gd name="connsiteX1814" fmla="*/ 8287322 w 9143999"/>
              <a:gd name="connsiteY1814" fmla="*/ 1075829 h 2293365"/>
              <a:gd name="connsiteX1815" fmla="*/ 8211120 w 9143999"/>
              <a:gd name="connsiteY1815" fmla="*/ 1087785 h 2293365"/>
              <a:gd name="connsiteX1816" fmla="*/ 8335291 w 9143999"/>
              <a:gd name="connsiteY1816" fmla="*/ 1077264 h 2293365"/>
              <a:gd name="connsiteX1817" fmla="*/ 3705424 w 9143999"/>
              <a:gd name="connsiteY1817" fmla="*/ 1075714 h 2293365"/>
              <a:gd name="connsiteX1818" fmla="*/ 3629029 w 9143999"/>
              <a:gd name="connsiteY1818" fmla="*/ 1087672 h 2293365"/>
              <a:gd name="connsiteX1819" fmla="*/ 3752796 w 9143999"/>
              <a:gd name="connsiteY1819" fmla="*/ 1077201 h 2293365"/>
              <a:gd name="connsiteX1820" fmla="*/ 1312697 w 9143999"/>
              <a:gd name="connsiteY1820" fmla="*/ 1075575 h 2293365"/>
              <a:gd name="connsiteX1821" fmla="*/ 1198546 w 9143999"/>
              <a:gd name="connsiteY1821" fmla="*/ 1090986 h 2293365"/>
              <a:gd name="connsiteX1822" fmla="*/ 1091848 w 9143999"/>
              <a:gd name="connsiteY1822" fmla="*/ 1098831 h 2293365"/>
              <a:gd name="connsiteX1823" fmla="*/ 1333836 w 9143999"/>
              <a:gd name="connsiteY1823" fmla="*/ 1087428 h 2293365"/>
              <a:gd name="connsiteX1824" fmla="*/ 1403808 w 9143999"/>
              <a:gd name="connsiteY1824" fmla="*/ 1078432 h 2293365"/>
              <a:gd name="connsiteX1825" fmla="*/ 1272160 w 9143999"/>
              <a:gd name="connsiteY1825" fmla="*/ 1074303 h 2293365"/>
              <a:gd name="connsiteX1826" fmla="*/ 1206365 w 9143999"/>
              <a:gd name="connsiteY1826" fmla="*/ 1085297 h 2293365"/>
              <a:gd name="connsiteX1827" fmla="*/ 1180287 w 9143999"/>
              <a:gd name="connsiteY1827" fmla="*/ 1087515 h 2293365"/>
              <a:gd name="connsiteX1828" fmla="*/ 1198546 w 9143999"/>
              <a:gd name="connsiteY1828" fmla="*/ 1086713 h 2293365"/>
              <a:gd name="connsiteX1829" fmla="*/ 1286971 w 9143999"/>
              <a:gd name="connsiteY1829" fmla="*/ 1074768 h 2293365"/>
              <a:gd name="connsiteX1830" fmla="*/ 4957748 w 9143999"/>
              <a:gd name="connsiteY1830" fmla="*/ 1073795 h 2293365"/>
              <a:gd name="connsiteX1831" fmla="*/ 4811475 w 9143999"/>
              <a:gd name="connsiteY1831" fmla="*/ 1078179 h 2293365"/>
              <a:gd name="connsiteX1832" fmla="*/ 4946399 w 9143999"/>
              <a:gd name="connsiteY1832" fmla="*/ 1091006 h 2293365"/>
              <a:gd name="connsiteX1833" fmla="*/ 5254938 w 9143999"/>
              <a:gd name="connsiteY1833" fmla="*/ 1104635 h 2293365"/>
              <a:gd name="connsiteX1834" fmla="*/ 2728315 w 9143999"/>
              <a:gd name="connsiteY1834" fmla="*/ 1073524 h 2293365"/>
              <a:gd name="connsiteX1835" fmla="*/ 2629125 w 9143999"/>
              <a:gd name="connsiteY1835" fmla="*/ 1076508 h 2293365"/>
              <a:gd name="connsiteX1836" fmla="*/ 2637359 w 9143999"/>
              <a:gd name="connsiteY1836" fmla="*/ 1077810 h 2293365"/>
              <a:gd name="connsiteX1837" fmla="*/ 2976263 w 9143999"/>
              <a:gd name="connsiteY1837" fmla="*/ 1108416 h 2293365"/>
              <a:gd name="connsiteX1838" fmla="*/ 3168951 w 9143999"/>
              <a:gd name="connsiteY1838" fmla="*/ 1106943 h 2293365"/>
              <a:gd name="connsiteX1839" fmla="*/ 2741343 w 9143999"/>
              <a:gd name="connsiteY1839" fmla="*/ 1075713 h 2293365"/>
              <a:gd name="connsiteX1840" fmla="*/ 7305103 w 9143999"/>
              <a:gd name="connsiteY1840" fmla="*/ 1073387 h 2293365"/>
              <a:gd name="connsiteX1841" fmla="*/ 7209536 w 9143999"/>
              <a:gd name="connsiteY1841" fmla="*/ 1076284 h 2293365"/>
              <a:gd name="connsiteX1842" fmla="*/ 7219450 w 9143999"/>
              <a:gd name="connsiteY1842" fmla="*/ 1077853 h 2293365"/>
              <a:gd name="connsiteX1843" fmla="*/ 7558353 w 9143999"/>
              <a:gd name="connsiteY1843" fmla="*/ 1108416 h 2293365"/>
              <a:gd name="connsiteX1844" fmla="*/ 7750618 w 9143999"/>
              <a:gd name="connsiteY1844" fmla="*/ 1107736 h 2293365"/>
              <a:gd name="connsiteX1845" fmla="*/ 7323168 w 9143999"/>
              <a:gd name="connsiteY1845" fmla="*/ 1076422 h 2293365"/>
              <a:gd name="connsiteX1846" fmla="*/ 399859 w 9143999"/>
              <a:gd name="connsiteY1846" fmla="*/ 1072998 h 2293365"/>
              <a:gd name="connsiteX1847" fmla="*/ 255719 w 9143999"/>
              <a:gd name="connsiteY1847" fmla="*/ 1077342 h 2293365"/>
              <a:gd name="connsiteX1848" fmla="*/ 360836 w 9143999"/>
              <a:gd name="connsiteY1848" fmla="*/ 1087337 h 2293365"/>
              <a:gd name="connsiteX1849" fmla="*/ 669440 w 9143999"/>
              <a:gd name="connsiteY1849" fmla="*/ 1100961 h 2293365"/>
              <a:gd name="connsiteX1850" fmla="*/ 8170854 w 9143999"/>
              <a:gd name="connsiteY1850" fmla="*/ 1072346 h 2293365"/>
              <a:gd name="connsiteX1851" fmla="*/ 7998483 w 9143999"/>
              <a:gd name="connsiteY1851" fmla="*/ 1095607 h 2293365"/>
              <a:gd name="connsiteX1852" fmla="*/ 7891952 w 9143999"/>
              <a:gd name="connsiteY1852" fmla="*/ 1103429 h 2293365"/>
              <a:gd name="connsiteX1853" fmla="*/ 8133875 w 9143999"/>
              <a:gd name="connsiteY1853" fmla="*/ 1091980 h 2293365"/>
              <a:gd name="connsiteX1854" fmla="*/ 8264292 w 9143999"/>
              <a:gd name="connsiteY1854" fmla="*/ 1075141 h 2293365"/>
              <a:gd name="connsiteX1855" fmla="*/ 3590278 w 9143999"/>
              <a:gd name="connsiteY1855" fmla="*/ 1072101 h 2293365"/>
              <a:gd name="connsiteX1856" fmla="*/ 3416392 w 9143999"/>
              <a:gd name="connsiteY1856" fmla="*/ 1095607 h 2293365"/>
              <a:gd name="connsiteX1857" fmla="*/ 3309861 w 9143999"/>
              <a:gd name="connsiteY1857" fmla="*/ 1103429 h 2293365"/>
              <a:gd name="connsiteX1858" fmla="*/ 3551783 w 9143999"/>
              <a:gd name="connsiteY1858" fmla="*/ 1091980 h 2293365"/>
              <a:gd name="connsiteX1859" fmla="*/ 3683169 w 9143999"/>
              <a:gd name="connsiteY1859" fmla="*/ 1075016 h 2293365"/>
              <a:gd name="connsiteX1860" fmla="*/ 3497120 w 9143999"/>
              <a:gd name="connsiteY1860" fmla="*/ 1070136 h 2293365"/>
              <a:gd name="connsiteX1861" fmla="*/ 3417241 w 9143999"/>
              <a:gd name="connsiteY1861" fmla="*/ 1083478 h 2293365"/>
              <a:gd name="connsiteX1862" fmla="*/ 2879228 w 9143999"/>
              <a:gd name="connsiteY1862" fmla="*/ 1078944 h 2293365"/>
              <a:gd name="connsiteX1863" fmla="*/ 2823127 w 9143999"/>
              <a:gd name="connsiteY1863" fmla="*/ 1070671 h 2293365"/>
              <a:gd name="connsiteX1864" fmla="*/ 2768099 w 9143999"/>
              <a:gd name="connsiteY1864" fmla="*/ 1072327 h 2293365"/>
              <a:gd name="connsiteX1865" fmla="*/ 2878910 w 9143999"/>
              <a:gd name="connsiteY1865" fmla="*/ 1087899 h 2293365"/>
              <a:gd name="connsiteX1866" fmla="*/ 3416392 w 9143999"/>
              <a:gd name="connsiteY1866" fmla="*/ 1091300 h 2293365"/>
              <a:gd name="connsiteX1867" fmla="*/ 3564670 w 9143999"/>
              <a:gd name="connsiteY1867" fmla="*/ 1071297 h 2293365"/>
              <a:gd name="connsiteX1868" fmla="*/ 3534533 w 9143999"/>
              <a:gd name="connsiteY1868" fmla="*/ 1070351 h 2293365"/>
              <a:gd name="connsiteX1869" fmla="*/ 5083402 w 9143999"/>
              <a:gd name="connsiteY1869" fmla="*/ 1070030 h 2293365"/>
              <a:gd name="connsiteX1870" fmla="*/ 4988446 w 9143999"/>
              <a:gd name="connsiteY1870" fmla="*/ 1072875 h 2293365"/>
              <a:gd name="connsiteX1871" fmla="*/ 5005169 w 9143999"/>
              <a:gd name="connsiteY1871" fmla="*/ 1075523 h 2293365"/>
              <a:gd name="connsiteX1872" fmla="*/ 5344472 w 9143999"/>
              <a:gd name="connsiteY1872" fmla="*/ 1106072 h 2293365"/>
              <a:gd name="connsiteX1873" fmla="*/ 5537117 w 9143999"/>
              <a:gd name="connsiteY1873" fmla="*/ 1105354 h 2293365"/>
              <a:gd name="connsiteX1874" fmla="*/ 5109023 w 9143999"/>
              <a:gd name="connsiteY1874" fmla="*/ 1074356 h 2293365"/>
              <a:gd name="connsiteX1875" fmla="*/ 8081446 w 9143999"/>
              <a:gd name="connsiteY1875" fmla="*/ 1069762 h 2293365"/>
              <a:gd name="connsiteX1876" fmla="*/ 7999332 w 9143999"/>
              <a:gd name="connsiteY1876" fmla="*/ 1083478 h 2293365"/>
              <a:gd name="connsiteX1877" fmla="*/ 7461319 w 9143999"/>
              <a:gd name="connsiteY1877" fmla="*/ 1078944 h 2293365"/>
              <a:gd name="connsiteX1878" fmla="*/ 7403425 w 9143999"/>
              <a:gd name="connsiteY1878" fmla="*/ 1070407 h 2293365"/>
              <a:gd name="connsiteX1879" fmla="*/ 7343968 w 9143999"/>
              <a:gd name="connsiteY1879" fmla="*/ 1072209 h 2293365"/>
              <a:gd name="connsiteX1880" fmla="*/ 7461001 w 9143999"/>
              <a:gd name="connsiteY1880" fmla="*/ 1088664 h 2293365"/>
              <a:gd name="connsiteX1881" fmla="*/ 7998483 w 9143999"/>
              <a:gd name="connsiteY1881" fmla="*/ 1091980 h 2293365"/>
              <a:gd name="connsiteX1882" fmla="*/ 8148797 w 9143999"/>
              <a:gd name="connsiteY1882" fmla="*/ 1071686 h 2293365"/>
              <a:gd name="connsiteX1883" fmla="*/ 8085031 w 9143999"/>
              <a:gd name="connsiteY1883" fmla="*/ 1069779 h 2293365"/>
              <a:gd name="connsiteX1884" fmla="*/ 512773 w 9143999"/>
              <a:gd name="connsiteY1884" fmla="*/ 1069594 h 2293365"/>
              <a:gd name="connsiteX1885" fmla="*/ 418735 w 9143999"/>
              <a:gd name="connsiteY1885" fmla="*/ 1072429 h 2293365"/>
              <a:gd name="connsiteX1886" fmla="*/ 419553 w 9143999"/>
              <a:gd name="connsiteY1886" fmla="*/ 1072558 h 2293365"/>
              <a:gd name="connsiteX1887" fmla="*/ 758939 w 9143999"/>
              <a:gd name="connsiteY1887" fmla="*/ 1103104 h 2293365"/>
              <a:gd name="connsiteX1888" fmla="*/ 951520 w 9143999"/>
              <a:gd name="connsiteY1888" fmla="*/ 1102403 h 2293365"/>
              <a:gd name="connsiteX1889" fmla="*/ 523471 w 9143999"/>
              <a:gd name="connsiteY1889" fmla="*/ 1071401 h 2293365"/>
              <a:gd name="connsiteX1890" fmla="*/ 5457018 w 9143999"/>
              <a:gd name="connsiteY1890" fmla="*/ 1069494 h 2293365"/>
              <a:gd name="connsiteX1891" fmla="*/ 5523501 w 9143999"/>
              <a:gd name="connsiteY1891" fmla="*/ 1072824 h 2293365"/>
              <a:gd name="connsiteX1892" fmla="*/ 5605031 w 9143999"/>
              <a:gd name="connsiteY1892" fmla="*/ 1070383 h 2293365"/>
              <a:gd name="connsiteX1893" fmla="*/ 5600486 w 9143999"/>
              <a:gd name="connsiteY1893" fmla="*/ 1070356 h 2293365"/>
              <a:gd name="connsiteX1894" fmla="*/ 5525265 w 9143999"/>
              <a:gd name="connsiteY1894" fmla="*/ 1072630 h 2293365"/>
              <a:gd name="connsiteX1895" fmla="*/ 5472507 w 9143999"/>
              <a:gd name="connsiteY1895" fmla="*/ 1069587 h 2293365"/>
              <a:gd name="connsiteX1896" fmla="*/ 807496 w 9143999"/>
              <a:gd name="connsiteY1896" fmla="*/ 1068932 h 2293365"/>
              <a:gd name="connsiteX1897" fmla="*/ 937860 w 9143999"/>
              <a:gd name="connsiteY1897" fmla="*/ 1075462 h 2293365"/>
              <a:gd name="connsiteX1898" fmla="*/ 1070003 w 9143999"/>
              <a:gd name="connsiteY1898" fmla="*/ 1071504 h 2293365"/>
              <a:gd name="connsiteX1899" fmla="*/ 1078867 w 9143999"/>
              <a:gd name="connsiteY1899" fmla="*/ 1070491 h 2293365"/>
              <a:gd name="connsiteX1900" fmla="*/ 5330845 w 9143999"/>
              <a:gd name="connsiteY1900" fmla="*/ 1068735 h 2293365"/>
              <a:gd name="connsiteX1901" fmla="*/ 5388809 w 9143999"/>
              <a:gd name="connsiteY1901" fmla="*/ 1075135 h 2293365"/>
              <a:gd name="connsiteX1902" fmla="*/ 5657064 w 9143999"/>
              <a:gd name="connsiteY1902" fmla="*/ 1077648 h 2293365"/>
              <a:gd name="connsiteX1903" fmla="*/ 5722295 w 9143999"/>
              <a:gd name="connsiteY1903" fmla="*/ 1071088 h 2293365"/>
              <a:gd name="connsiteX1904" fmla="*/ 5670934 w 9143999"/>
              <a:gd name="connsiteY1904" fmla="*/ 1070779 h 2293365"/>
              <a:gd name="connsiteX1905" fmla="*/ 5656500 w 9143999"/>
              <a:gd name="connsiteY1905" fmla="*/ 1072423 h 2293365"/>
              <a:gd name="connsiteX1906" fmla="*/ 5387487 w 9143999"/>
              <a:gd name="connsiteY1906" fmla="*/ 1069563 h 2293365"/>
              <a:gd name="connsiteX1907" fmla="*/ 5383402 w 9143999"/>
              <a:gd name="connsiteY1907" fmla="*/ 1069051 h 2293365"/>
              <a:gd name="connsiteX1908" fmla="*/ 2888474 w 9143999"/>
              <a:gd name="connsiteY1908" fmla="*/ 1068705 h 2293365"/>
              <a:gd name="connsiteX1909" fmla="*/ 2847171 w 9143999"/>
              <a:gd name="connsiteY1909" fmla="*/ 1069948 h 2293365"/>
              <a:gd name="connsiteX1910" fmla="*/ 2878910 w 9143999"/>
              <a:gd name="connsiteY1910" fmla="*/ 1074636 h 2293365"/>
              <a:gd name="connsiteX1911" fmla="*/ 3416392 w 9143999"/>
              <a:gd name="connsiteY1911" fmla="*/ 1079170 h 2293365"/>
              <a:gd name="connsiteX1912" fmla="*/ 3471353 w 9143999"/>
              <a:gd name="connsiteY1912" fmla="*/ 1069988 h 2293365"/>
              <a:gd name="connsiteX1913" fmla="*/ 3433220 w 9143999"/>
              <a:gd name="connsiteY1913" fmla="*/ 1069768 h 2293365"/>
              <a:gd name="connsiteX1914" fmla="*/ 3416392 w 9143999"/>
              <a:gd name="connsiteY1914" fmla="*/ 1072823 h 2293365"/>
              <a:gd name="connsiteX1915" fmla="*/ 3018890 w 9143999"/>
              <a:gd name="connsiteY1915" fmla="*/ 1083134 h 2293365"/>
              <a:gd name="connsiteX1916" fmla="*/ 7468157 w 9143999"/>
              <a:gd name="connsiteY1916" fmla="*/ 1068444 h 2293365"/>
              <a:gd name="connsiteX1917" fmla="*/ 7427440 w 9143999"/>
              <a:gd name="connsiteY1917" fmla="*/ 1069679 h 2293365"/>
              <a:gd name="connsiteX1918" fmla="*/ 7461001 w 9143999"/>
              <a:gd name="connsiteY1918" fmla="*/ 1074636 h 2293365"/>
              <a:gd name="connsiteX1919" fmla="*/ 7998483 w 9143999"/>
              <a:gd name="connsiteY1919" fmla="*/ 1079170 h 2293365"/>
              <a:gd name="connsiteX1920" fmla="*/ 8055500 w 9143999"/>
              <a:gd name="connsiteY1920" fmla="*/ 1069642 h 2293365"/>
              <a:gd name="connsiteX1921" fmla="*/ 8015769 w 9143999"/>
              <a:gd name="connsiteY1921" fmla="*/ 1069456 h 2293365"/>
              <a:gd name="connsiteX1922" fmla="*/ 7998483 w 9143999"/>
              <a:gd name="connsiteY1922" fmla="*/ 1072823 h 2293365"/>
              <a:gd name="connsiteX1923" fmla="*/ 7600959 w 9143999"/>
              <a:gd name="connsiteY1923" fmla="*/ 1083134 h 2293365"/>
              <a:gd name="connsiteX1924" fmla="*/ 688705 w 9143999"/>
              <a:gd name="connsiteY1924" fmla="*/ 1068251 h 2293365"/>
              <a:gd name="connsiteX1925" fmla="*/ 801782 w 9143999"/>
              <a:gd name="connsiteY1925" fmla="*/ 1080736 h 2293365"/>
              <a:gd name="connsiteX1926" fmla="*/ 1070019 w 9143999"/>
              <a:gd name="connsiteY1926" fmla="*/ 1083250 h 2293365"/>
              <a:gd name="connsiteX1927" fmla="*/ 1185886 w 9143999"/>
              <a:gd name="connsiteY1927" fmla="*/ 1071597 h 2293365"/>
              <a:gd name="connsiteX1928" fmla="*/ 1166670 w 9143999"/>
              <a:gd name="connsiteY1928" fmla="*/ 1070995 h 2293365"/>
              <a:gd name="connsiteX1929" fmla="*/ 1108957 w 9143999"/>
              <a:gd name="connsiteY1929" fmla="*/ 1070663 h 2293365"/>
              <a:gd name="connsiteX1930" fmla="*/ 1070265 w 9143999"/>
              <a:gd name="connsiteY1930" fmla="*/ 1075069 h 2293365"/>
              <a:gd name="connsiteX1931" fmla="*/ 801218 w 9143999"/>
              <a:gd name="connsiteY1931" fmla="*/ 1072213 h 2293365"/>
              <a:gd name="connsiteX1932" fmla="*/ 773503 w 9143999"/>
              <a:gd name="connsiteY1932" fmla="*/ 1068737 h 2293365"/>
              <a:gd name="connsiteX1933" fmla="*/ 3152109 w 9143999"/>
              <a:gd name="connsiteY1933" fmla="*/ 1068150 h 2293365"/>
              <a:gd name="connsiteX1934" fmla="*/ 3157638 w 9143999"/>
              <a:gd name="connsiteY1934" fmla="*/ 1068471 h 2293365"/>
              <a:gd name="connsiteX1935" fmla="*/ 3165665 w 9143999"/>
              <a:gd name="connsiteY1935" fmla="*/ 1068228 h 2293365"/>
              <a:gd name="connsiteX1936" fmla="*/ 7733157 w 9143999"/>
              <a:gd name="connsiteY1936" fmla="*/ 1068139 h 2293365"/>
              <a:gd name="connsiteX1937" fmla="*/ 7738880 w 9143999"/>
              <a:gd name="connsiteY1937" fmla="*/ 1068471 h 2293365"/>
              <a:gd name="connsiteX1938" fmla="*/ 7747628 w 9143999"/>
              <a:gd name="connsiteY1938" fmla="*/ 1068207 h 2293365"/>
              <a:gd name="connsiteX1939" fmla="*/ 5217045 w 9143999"/>
              <a:gd name="connsiteY1939" fmla="*/ 1068051 h 2293365"/>
              <a:gd name="connsiteX1940" fmla="*/ 5247994 w 9143999"/>
              <a:gd name="connsiteY1940" fmla="*/ 1072622 h 2293365"/>
              <a:gd name="connsiteX1941" fmla="*/ 5785462 w 9143999"/>
              <a:gd name="connsiteY1941" fmla="*/ 1077178 h 2293365"/>
              <a:gd name="connsiteX1942" fmla="*/ 5809573 w 9143999"/>
              <a:gd name="connsiteY1942" fmla="*/ 1073147 h 2293365"/>
              <a:gd name="connsiteX1943" fmla="*/ 5765273 w 9143999"/>
              <a:gd name="connsiteY1943" fmla="*/ 1071755 h 2293365"/>
              <a:gd name="connsiteX1944" fmla="*/ 5656817 w 9143999"/>
              <a:gd name="connsiteY1944" fmla="*/ 1082640 h 2293365"/>
              <a:gd name="connsiteX1945" fmla="*/ 5388059 w 9143999"/>
              <a:gd name="connsiteY1945" fmla="*/ 1080090 h 2293365"/>
              <a:gd name="connsiteX1946" fmla="*/ 5282781 w 9143999"/>
              <a:gd name="connsiteY1946" fmla="*/ 1068446 h 2293365"/>
              <a:gd name="connsiteX1947" fmla="*/ 609350 w 9143999"/>
              <a:gd name="connsiteY1947" fmla="*/ 1067795 h 2293365"/>
              <a:gd name="connsiteX1948" fmla="*/ 668153 w 9143999"/>
              <a:gd name="connsiteY1948" fmla="*/ 1076479 h 2293365"/>
              <a:gd name="connsiteX1949" fmla="*/ 1205707 w 9143999"/>
              <a:gd name="connsiteY1949" fmla="*/ 1081033 h 2293365"/>
              <a:gd name="connsiteX1950" fmla="*/ 1250092 w 9143999"/>
              <a:gd name="connsiteY1950" fmla="*/ 1073611 h 2293365"/>
              <a:gd name="connsiteX1951" fmla="*/ 1210068 w 9143999"/>
              <a:gd name="connsiteY1951" fmla="*/ 1072356 h 2293365"/>
              <a:gd name="connsiteX1952" fmla="*/ 1198505 w 9143999"/>
              <a:gd name="connsiteY1952" fmla="*/ 1074605 h 2293365"/>
              <a:gd name="connsiteX1953" fmla="*/ 660565 w 9143999"/>
              <a:gd name="connsiteY1953" fmla="*/ 1069437 h 2293365"/>
              <a:gd name="connsiteX1954" fmla="*/ 652513 w 9143999"/>
              <a:gd name="connsiteY1954" fmla="*/ 1068043 h 2293365"/>
              <a:gd name="connsiteX1955" fmla="*/ 5160726 w 9143999"/>
              <a:gd name="connsiteY1955" fmla="*/ 1067713 h 2293365"/>
              <a:gd name="connsiteX1956" fmla="*/ 5123035 w 9143999"/>
              <a:gd name="connsiteY1956" fmla="*/ 1068842 h 2293365"/>
              <a:gd name="connsiteX1957" fmla="*/ 5247248 w 9143999"/>
              <a:gd name="connsiteY1957" fmla="*/ 1086301 h 2293365"/>
              <a:gd name="connsiteX1958" fmla="*/ 5784712 w 9143999"/>
              <a:gd name="connsiteY1958" fmla="*/ 1089686 h 2293365"/>
              <a:gd name="connsiteX1959" fmla="*/ 5888746 w 9143999"/>
              <a:gd name="connsiteY1959" fmla="*/ 1075633 h 2293365"/>
              <a:gd name="connsiteX1960" fmla="*/ 5831736 w 9143999"/>
              <a:gd name="connsiteY1960" fmla="*/ 1073843 h 2293365"/>
              <a:gd name="connsiteX1961" fmla="*/ 5786311 w 9143999"/>
              <a:gd name="connsiteY1961" fmla="*/ 1081434 h 2293365"/>
              <a:gd name="connsiteX1962" fmla="*/ 5248339 w 9143999"/>
              <a:gd name="connsiteY1962" fmla="*/ 1076897 h 2293365"/>
              <a:gd name="connsiteX1963" fmla="*/ 5187141 w 9143999"/>
              <a:gd name="connsiteY1963" fmla="*/ 1067871 h 2293365"/>
              <a:gd name="connsiteX1964" fmla="*/ 578380 w 9143999"/>
              <a:gd name="connsiteY1964" fmla="*/ 1067617 h 2293365"/>
              <a:gd name="connsiteX1965" fmla="*/ 554327 w 9143999"/>
              <a:gd name="connsiteY1965" fmla="*/ 1068342 h 2293365"/>
              <a:gd name="connsiteX1966" fmla="*/ 660992 w 9143999"/>
              <a:gd name="connsiteY1966" fmla="*/ 1083332 h 2293365"/>
              <a:gd name="connsiteX1967" fmla="*/ 741758 w 9143999"/>
              <a:gd name="connsiteY1967" fmla="*/ 1087670 h 2293365"/>
              <a:gd name="connsiteX1968" fmla="*/ 668441 w 9143999"/>
              <a:gd name="connsiteY1968" fmla="*/ 1080755 h 2293365"/>
              <a:gd name="connsiteX1969" fmla="*/ 579394 w 9143999"/>
              <a:gd name="connsiteY1969" fmla="*/ 1067623 h 2293365"/>
              <a:gd name="connsiteX1970" fmla="*/ 7584234 w 9143999"/>
              <a:gd name="connsiteY1970" fmla="*/ 1067445 h 2293365"/>
              <a:gd name="connsiteX1971" fmla="*/ 7601891 w 9143999"/>
              <a:gd name="connsiteY1971" fmla="*/ 1069666 h 2293365"/>
              <a:gd name="connsiteX1972" fmla="*/ 7870039 w 9143999"/>
              <a:gd name="connsiteY1972" fmla="*/ 1072534 h 2293365"/>
              <a:gd name="connsiteX1973" fmla="*/ 7901631 w 9143999"/>
              <a:gd name="connsiteY1973" fmla="*/ 1068924 h 2293365"/>
              <a:gd name="connsiteX1974" fmla="*/ 7849347 w 9143999"/>
              <a:gd name="connsiteY1974" fmla="*/ 1068681 h 2293365"/>
              <a:gd name="connsiteX1975" fmla="*/ 7738184 w 9143999"/>
              <a:gd name="connsiteY1975" fmla="*/ 1072050 h 2293365"/>
              <a:gd name="connsiteX1976" fmla="*/ 7664770 w 9143999"/>
              <a:gd name="connsiteY1976" fmla="*/ 1067821 h 2293365"/>
              <a:gd name="connsiteX1977" fmla="*/ 2996049 w 9143999"/>
              <a:gd name="connsiteY1977" fmla="*/ 1067252 h 2293365"/>
              <a:gd name="connsiteX1978" fmla="*/ 3020651 w 9143999"/>
              <a:gd name="connsiteY1978" fmla="*/ 1070346 h 2293365"/>
              <a:gd name="connsiteX1979" fmla="*/ 3288798 w 9143999"/>
              <a:gd name="connsiteY1979" fmla="*/ 1073214 h 2293365"/>
              <a:gd name="connsiteX1980" fmla="*/ 3324437 w 9143999"/>
              <a:gd name="connsiteY1980" fmla="*/ 1069142 h 2293365"/>
              <a:gd name="connsiteX1981" fmla="*/ 3264301 w 9143999"/>
              <a:gd name="connsiteY1981" fmla="*/ 1068796 h 2293365"/>
              <a:gd name="connsiteX1982" fmla="*/ 3156942 w 9143999"/>
              <a:gd name="connsiteY1982" fmla="*/ 1072050 h 2293365"/>
              <a:gd name="connsiteX1983" fmla="*/ 3082279 w 9143999"/>
              <a:gd name="connsiteY1983" fmla="*/ 1067749 h 2293365"/>
              <a:gd name="connsiteX1984" fmla="*/ 7512191 w 9143999"/>
              <a:gd name="connsiteY1984" fmla="*/ 1067109 h 2293365"/>
              <a:gd name="connsiteX1985" fmla="*/ 7503906 w 9143999"/>
              <a:gd name="connsiteY1985" fmla="*/ 1067361 h 2293365"/>
              <a:gd name="connsiteX1986" fmla="*/ 7601869 w 9143999"/>
              <a:gd name="connsiteY1986" fmla="*/ 1078182 h 2293365"/>
              <a:gd name="connsiteX1987" fmla="*/ 7870038 w 9143999"/>
              <a:gd name="connsiteY1987" fmla="*/ 1080726 h 2293365"/>
              <a:gd name="connsiteX1988" fmla="*/ 7983810 w 9143999"/>
              <a:gd name="connsiteY1988" fmla="*/ 1069307 h 2293365"/>
              <a:gd name="connsiteX1989" fmla="*/ 7931699 w 9143999"/>
              <a:gd name="connsiteY1989" fmla="*/ 1069065 h 2293365"/>
              <a:gd name="connsiteX1990" fmla="*/ 7870290 w 9143999"/>
              <a:gd name="connsiteY1990" fmla="*/ 1076048 h 2293365"/>
              <a:gd name="connsiteX1991" fmla="*/ 7601166 w 9143999"/>
              <a:gd name="connsiteY1991" fmla="*/ 1073186 h 2293365"/>
              <a:gd name="connsiteX1992" fmla="*/ 7554253 w 9143999"/>
              <a:gd name="connsiteY1992" fmla="*/ 1067306 h 2293365"/>
              <a:gd name="connsiteX1993" fmla="*/ 2946278 w 9143999"/>
              <a:gd name="connsiteY1993" fmla="*/ 1066966 h 2293365"/>
              <a:gd name="connsiteX1994" fmla="*/ 2918387 w 9143999"/>
              <a:gd name="connsiteY1994" fmla="*/ 1067805 h 2293365"/>
              <a:gd name="connsiteX1995" fmla="*/ 3019033 w 9143999"/>
              <a:gd name="connsiteY1995" fmla="*/ 1078918 h 2293365"/>
              <a:gd name="connsiteX1996" fmla="*/ 3287383 w 9143999"/>
              <a:gd name="connsiteY1996" fmla="*/ 1081439 h 2293365"/>
              <a:gd name="connsiteX1997" fmla="*/ 3405109 w 9143999"/>
              <a:gd name="connsiteY1997" fmla="*/ 1069606 h 2293365"/>
              <a:gd name="connsiteX1998" fmla="*/ 3360081 w 9143999"/>
              <a:gd name="connsiteY1998" fmla="*/ 1069347 h 2293365"/>
              <a:gd name="connsiteX1999" fmla="*/ 3288201 w 9143999"/>
              <a:gd name="connsiteY1999" fmla="*/ 1077521 h 2293365"/>
              <a:gd name="connsiteX2000" fmla="*/ 3019097 w 9143999"/>
              <a:gd name="connsiteY2000" fmla="*/ 1074653 h 2293365"/>
              <a:gd name="connsiteX2001" fmla="*/ 2958362 w 9143999"/>
              <a:gd name="connsiteY2001" fmla="*/ 1067035 h 2293365"/>
              <a:gd name="connsiteX2002" fmla="*/ 830124 w 9143999"/>
              <a:gd name="connsiteY2002" fmla="*/ 1050074 h 2293365"/>
              <a:gd name="connsiteX2003" fmla="*/ 878277 w 9143999"/>
              <a:gd name="connsiteY2003" fmla="*/ 1055832 h 2293365"/>
              <a:gd name="connsiteX2004" fmla="*/ 918164 w 9143999"/>
              <a:gd name="connsiteY2004" fmla="*/ 1055982 h 2293365"/>
              <a:gd name="connsiteX2005" fmla="*/ 5476408 w 9143999"/>
              <a:gd name="connsiteY2005" fmla="*/ 1042340 h 2293365"/>
              <a:gd name="connsiteX2006" fmla="*/ 5525133 w 9143999"/>
              <a:gd name="connsiteY2006" fmla="*/ 1046018 h 2293365"/>
              <a:gd name="connsiteX2007" fmla="*/ 5593118 w 9143999"/>
              <a:gd name="connsiteY2007" fmla="*/ 1043383 h 2293365"/>
              <a:gd name="connsiteX2008" fmla="*/ 1053908 w 9143999"/>
              <a:gd name="connsiteY2008" fmla="*/ 1039365 h 2293365"/>
              <a:gd name="connsiteX2009" fmla="*/ 997699 w 9143999"/>
              <a:gd name="connsiteY2009" fmla="*/ 1041412 h 2293365"/>
              <a:gd name="connsiteX2010" fmla="*/ 1038444 w 9143999"/>
              <a:gd name="connsiteY2010" fmla="*/ 1041616 h 2293365"/>
              <a:gd name="connsiteX2011" fmla="*/ 6573410 w 9143999"/>
              <a:gd name="connsiteY2011" fmla="*/ 1038085 h 2293365"/>
              <a:gd name="connsiteX2012" fmla="*/ 6411736 w 9143999"/>
              <a:gd name="connsiteY2012" fmla="*/ 1056001 h 2293365"/>
              <a:gd name="connsiteX2013" fmla="*/ 6132499 w 9143999"/>
              <a:gd name="connsiteY2013" fmla="*/ 1078402 h 2293365"/>
              <a:gd name="connsiteX2014" fmla="*/ 6572264 w 9143999"/>
              <a:gd name="connsiteY2014" fmla="*/ 1097530 h 2293365"/>
              <a:gd name="connsiteX2015" fmla="*/ 6929596 w 9143999"/>
              <a:gd name="connsiteY2015" fmla="*/ 1080682 h 2293365"/>
              <a:gd name="connsiteX2016" fmla="*/ 6929596 w 9143999"/>
              <a:gd name="connsiteY2016" fmla="*/ 1084957 h 2293365"/>
              <a:gd name="connsiteX2017" fmla="*/ 6617501 w 9143999"/>
              <a:gd name="connsiteY2017" fmla="*/ 1099498 h 2293365"/>
              <a:gd name="connsiteX2018" fmla="*/ 6853806 w 9143999"/>
              <a:gd name="connsiteY2018" fmla="*/ 1109777 h 2293365"/>
              <a:gd name="connsiteX2019" fmla="*/ 8607646 w 9143999"/>
              <a:gd name="connsiteY2019" fmla="*/ 1106604 h 2293365"/>
              <a:gd name="connsiteX2020" fmla="*/ 8841045 w 9143999"/>
              <a:gd name="connsiteY2020" fmla="*/ 1095604 h 2293365"/>
              <a:gd name="connsiteX2021" fmla="*/ 8638946 w 9143999"/>
              <a:gd name="connsiteY2021" fmla="*/ 1086346 h 2293365"/>
              <a:gd name="connsiteX2022" fmla="*/ 8369415 w 9143999"/>
              <a:gd name="connsiteY2022" fmla="*/ 1078285 h 2293365"/>
              <a:gd name="connsiteX2023" fmla="*/ 8134723 w 9143999"/>
              <a:gd name="connsiteY2023" fmla="*/ 1096967 h 2293365"/>
              <a:gd name="connsiteX2024" fmla="*/ 7999332 w 9143999"/>
              <a:gd name="connsiteY2024" fmla="*/ 1109096 h 2293365"/>
              <a:gd name="connsiteX2025" fmla="*/ 7558353 w 9143999"/>
              <a:gd name="connsiteY2025" fmla="*/ 1112610 h 2293365"/>
              <a:gd name="connsiteX2026" fmla="*/ 7204064 w 9143999"/>
              <a:gd name="connsiteY2026" fmla="*/ 1100467 h 2293365"/>
              <a:gd name="connsiteX2027" fmla="*/ 7006097 w 9143999"/>
              <a:gd name="connsiteY2027" fmla="*/ 1082451 h 2293365"/>
              <a:gd name="connsiteX2028" fmla="*/ 6930315 w 9143999"/>
              <a:gd name="connsiteY2028" fmla="*/ 1084749 h 2293365"/>
              <a:gd name="connsiteX2029" fmla="*/ 6930315 w 9143999"/>
              <a:gd name="connsiteY2029" fmla="*/ 1080475 h 2293365"/>
              <a:gd name="connsiteX2030" fmla="*/ 6970863 w 9143999"/>
              <a:gd name="connsiteY2030" fmla="*/ 1079245 h 2293365"/>
              <a:gd name="connsiteX2031" fmla="*/ 6852957 w 9143999"/>
              <a:gd name="connsiteY2031" fmla="*/ 1068515 h 2293365"/>
              <a:gd name="connsiteX2032" fmla="*/ 1975700 w 9143999"/>
              <a:gd name="connsiteY2032" fmla="*/ 1036382 h 2293365"/>
              <a:gd name="connsiteX2033" fmla="*/ 1825394 w 9143999"/>
              <a:gd name="connsiteY2033" fmla="*/ 1053034 h 2293365"/>
              <a:gd name="connsiteX2034" fmla="*/ 1523701 w 9143999"/>
              <a:gd name="connsiteY2034" fmla="*/ 1077228 h 2293365"/>
              <a:gd name="connsiteX2035" fmla="*/ 2019436 w 9143999"/>
              <a:gd name="connsiteY2035" fmla="*/ 1098799 h 2293365"/>
              <a:gd name="connsiteX2036" fmla="*/ 2348299 w 9143999"/>
              <a:gd name="connsiteY2036" fmla="*/ 1083292 h 2293365"/>
              <a:gd name="connsiteX2037" fmla="*/ 2348299 w 9143999"/>
              <a:gd name="connsiteY2037" fmla="*/ 1080682 h 2293365"/>
              <a:gd name="connsiteX2038" fmla="*/ 2390582 w 9143999"/>
              <a:gd name="connsiteY2038" fmla="*/ 1079410 h 2293365"/>
              <a:gd name="connsiteX2039" fmla="*/ 2270869 w 9143999"/>
              <a:gd name="connsiteY2039" fmla="*/ 1068515 h 2293365"/>
              <a:gd name="connsiteX2040" fmla="*/ 821003 w 9143999"/>
              <a:gd name="connsiteY2040" fmla="*/ 1033611 h 2293365"/>
              <a:gd name="connsiteX2041" fmla="*/ 871117 w 9143999"/>
              <a:gd name="connsiteY2041" fmla="*/ 1040777 h 2293365"/>
              <a:gd name="connsiteX2042" fmla="*/ 911338 w 9143999"/>
              <a:gd name="connsiteY2042" fmla="*/ 1040979 h 2293365"/>
              <a:gd name="connsiteX2043" fmla="*/ 4297211 w 9143999"/>
              <a:gd name="connsiteY2043" fmla="*/ 1029627 h 2293365"/>
              <a:gd name="connsiteX2044" fmla="*/ 4043372 w 9143999"/>
              <a:gd name="connsiteY2044" fmla="*/ 1057902 h 2293365"/>
              <a:gd name="connsiteX2045" fmla="*/ 3825991 w 9143999"/>
              <a:gd name="connsiteY2045" fmla="*/ 1075207 h 2293365"/>
              <a:gd name="connsiteX2046" fmla="*/ 4102854 w 9143999"/>
              <a:gd name="connsiteY2046" fmla="*/ 1083891 h 2293365"/>
              <a:gd name="connsiteX2047" fmla="*/ 4305114 w 9143999"/>
              <a:gd name="connsiteY2047" fmla="*/ 1093428 h 2293365"/>
              <a:gd name="connsiteX2048" fmla="*/ 4561908 w 9143999"/>
              <a:gd name="connsiteY2048" fmla="*/ 1081324 h 2293365"/>
              <a:gd name="connsiteX2049" fmla="*/ 4561908 w 9143999"/>
              <a:gd name="connsiteY2049" fmla="*/ 1085632 h 2293365"/>
              <a:gd name="connsiteX2050" fmla="*/ 4349594 w 9143999"/>
              <a:gd name="connsiteY2050" fmla="*/ 1095525 h 2293365"/>
              <a:gd name="connsiteX2051" fmla="*/ 4639369 w 9143999"/>
              <a:gd name="connsiteY2051" fmla="*/ 1109188 h 2293365"/>
              <a:gd name="connsiteX2052" fmla="*/ 6393089 w 9143999"/>
              <a:gd name="connsiteY2052" fmla="*/ 1105979 h 2293365"/>
              <a:gd name="connsiteX2053" fmla="*/ 6535553 w 9143999"/>
              <a:gd name="connsiteY2053" fmla="*/ 1099261 h 2293365"/>
              <a:gd name="connsiteX2054" fmla="*/ 6317194 w 9143999"/>
              <a:gd name="connsiteY2054" fmla="*/ 1089091 h 2293365"/>
              <a:gd name="connsiteX2055" fmla="*/ 6088712 w 9143999"/>
              <a:gd name="connsiteY2055" fmla="*/ 1081914 h 2293365"/>
              <a:gd name="connsiteX2056" fmla="*/ 5920921 w 9143999"/>
              <a:gd name="connsiteY2056" fmla="*/ 1095375 h 2293365"/>
              <a:gd name="connsiteX2057" fmla="*/ 5785560 w 9143999"/>
              <a:gd name="connsiteY2057" fmla="*/ 1107489 h 2293365"/>
              <a:gd name="connsiteX2058" fmla="*/ 5344472 w 9143999"/>
              <a:gd name="connsiteY2058" fmla="*/ 1111042 h 2293365"/>
              <a:gd name="connsiteX2059" fmla="*/ 4989946 w 9143999"/>
              <a:gd name="connsiteY2059" fmla="*/ 1098845 h 2293365"/>
              <a:gd name="connsiteX2060" fmla="*/ 4775179 w 9143999"/>
              <a:gd name="connsiteY2060" fmla="*/ 1079266 h 2293365"/>
              <a:gd name="connsiteX2061" fmla="*/ 4562757 w 9143999"/>
              <a:gd name="connsiteY2061" fmla="*/ 1085632 h 2293365"/>
              <a:gd name="connsiteX2062" fmla="*/ 4562757 w 9143999"/>
              <a:gd name="connsiteY2062" fmla="*/ 1081324 h 2293365"/>
              <a:gd name="connsiteX2063" fmla="*/ 4739383 w 9143999"/>
              <a:gd name="connsiteY2063" fmla="*/ 1076003 h 2293365"/>
              <a:gd name="connsiteX2064" fmla="*/ 4639239 w 9143999"/>
              <a:gd name="connsiteY2064" fmla="*/ 1066874 h 2293365"/>
              <a:gd name="connsiteX2065" fmla="*/ 693450 w 9143999"/>
              <a:gd name="connsiteY2065" fmla="*/ 1027529 h 2293365"/>
              <a:gd name="connsiteX2066" fmla="*/ 696794 w 9143999"/>
              <a:gd name="connsiteY2066" fmla="*/ 1028344 h 2293365"/>
              <a:gd name="connsiteX2067" fmla="*/ 702141 w 9143999"/>
              <a:gd name="connsiteY2067" fmla="*/ 1029033 h 2293365"/>
              <a:gd name="connsiteX2068" fmla="*/ 5777221 w 9143999"/>
              <a:gd name="connsiteY2068" fmla="*/ 1021520 h 2293365"/>
              <a:gd name="connsiteX2069" fmla="*/ 5643785 w 9143999"/>
              <a:gd name="connsiteY2069" fmla="*/ 1041420 h 2293365"/>
              <a:gd name="connsiteX2070" fmla="*/ 5657249 w 9143999"/>
              <a:gd name="connsiteY2070" fmla="*/ 1040898 h 2293365"/>
              <a:gd name="connsiteX2071" fmla="*/ 6404637 w 9143999"/>
              <a:gd name="connsiteY2071" fmla="*/ 1019714 h 2293365"/>
              <a:gd name="connsiteX2072" fmla="*/ 6335092 w 9143999"/>
              <a:gd name="connsiteY2072" fmla="*/ 1033209 h 2293365"/>
              <a:gd name="connsiteX2073" fmla="*/ 6065357 w 9143999"/>
              <a:gd name="connsiteY2073" fmla="*/ 1075481 h 2293365"/>
              <a:gd name="connsiteX2074" fmla="*/ 6103907 w 9143999"/>
              <a:gd name="connsiteY2074" fmla="*/ 1077158 h 2293365"/>
              <a:gd name="connsiteX2075" fmla="*/ 6451544 w 9143999"/>
              <a:gd name="connsiteY2075" fmla="*/ 1047896 h 2293365"/>
              <a:gd name="connsiteX2076" fmla="*/ 6555950 w 9143999"/>
              <a:gd name="connsiteY2076" fmla="*/ 1036185 h 2293365"/>
              <a:gd name="connsiteX2077" fmla="*/ 1809992 w 9143999"/>
              <a:gd name="connsiteY2077" fmla="*/ 1018343 h 2293365"/>
              <a:gd name="connsiteX2078" fmla="*/ 1748685 w 9143999"/>
              <a:gd name="connsiteY2078" fmla="*/ 1030239 h 2293365"/>
              <a:gd name="connsiteX2079" fmla="*/ 1465211 w 9143999"/>
              <a:gd name="connsiteY2079" fmla="*/ 1074683 h 2293365"/>
              <a:gd name="connsiteX2080" fmla="*/ 1495937 w 9143999"/>
              <a:gd name="connsiteY2080" fmla="*/ 1076020 h 2293365"/>
              <a:gd name="connsiteX2081" fmla="*/ 1865242 w 9143999"/>
              <a:gd name="connsiteY2081" fmla="*/ 1044934 h 2293365"/>
              <a:gd name="connsiteX2082" fmla="*/ 1958328 w 9143999"/>
              <a:gd name="connsiteY2082" fmla="*/ 1034491 h 2293365"/>
              <a:gd name="connsiteX2083" fmla="*/ 6796686 w 9143999"/>
              <a:gd name="connsiteY2083" fmla="*/ 1013343 h 2293365"/>
              <a:gd name="connsiteX2084" fmla="*/ 6593332 w 9143999"/>
              <a:gd name="connsiteY2084" fmla="*/ 1035878 h 2293365"/>
              <a:gd name="connsiteX2085" fmla="*/ 6853806 w 9143999"/>
              <a:gd name="connsiteY2085" fmla="*/ 1064207 h 2293365"/>
              <a:gd name="connsiteX2086" fmla="*/ 7001964 w 9143999"/>
              <a:gd name="connsiteY2086" fmla="*/ 1078302 h 2293365"/>
              <a:gd name="connsiteX2087" fmla="*/ 7157224 w 9143999"/>
              <a:gd name="connsiteY2087" fmla="*/ 1073594 h 2293365"/>
              <a:gd name="connsiteX2088" fmla="*/ 6852957 w 9143999"/>
              <a:gd name="connsiteY2088" fmla="*/ 1024306 h 2293365"/>
              <a:gd name="connsiteX2089" fmla="*/ 2203452 w 9143999"/>
              <a:gd name="connsiteY2089" fmla="*/ 1011151 h 2293365"/>
              <a:gd name="connsiteX2090" fmla="*/ 1995617 w 9143999"/>
              <a:gd name="connsiteY2090" fmla="*/ 1034176 h 2293365"/>
              <a:gd name="connsiteX2091" fmla="*/ 2271717 w 9143999"/>
              <a:gd name="connsiteY2091" fmla="*/ 1064207 h 2293365"/>
              <a:gd name="connsiteX2092" fmla="*/ 2421850 w 9143999"/>
              <a:gd name="connsiteY2092" fmla="*/ 1078469 h 2293365"/>
              <a:gd name="connsiteX2093" fmla="*/ 2576512 w 9143999"/>
              <a:gd name="connsiteY2093" fmla="*/ 1073817 h 2293365"/>
              <a:gd name="connsiteX2094" fmla="*/ 2270869 w 9143999"/>
              <a:gd name="connsiteY2094" fmla="*/ 1024306 h 2293365"/>
              <a:gd name="connsiteX2095" fmla="*/ 4102631 w 9143999"/>
              <a:gd name="connsiteY2095" fmla="*/ 1008436 h 2293365"/>
              <a:gd name="connsiteX2096" fmla="*/ 3966765 w 9143999"/>
              <a:gd name="connsiteY2096" fmla="*/ 1034806 h 2293365"/>
              <a:gd name="connsiteX2097" fmla="*/ 3728249 w 9143999"/>
              <a:gd name="connsiteY2097" fmla="*/ 1072141 h 2293365"/>
              <a:gd name="connsiteX2098" fmla="*/ 3789784 w 9143999"/>
              <a:gd name="connsiteY2098" fmla="*/ 1074071 h 2293365"/>
              <a:gd name="connsiteX2099" fmla="*/ 4083216 w 9143999"/>
              <a:gd name="connsiteY2099" fmla="*/ 1049245 h 2293365"/>
              <a:gd name="connsiteX2100" fmla="*/ 4277929 w 9143999"/>
              <a:gd name="connsiteY2100" fmla="*/ 1027527 h 2293365"/>
              <a:gd name="connsiteX2101" fmla="*/ 8688704 w 9143999"/>
              <a:gd name="connsiteY2101" fmla="*/ 1007654 h 2293365"/>
              <a:gd name="connsiteX2102" fmla="*/ 8548698 w 9143999"/>
              <a:gd name="connsiteY2102" fmla="*/ 1034820 h 2293365"/>
              <a:gd name="connsiteX2103" fmla="*/ 8310153 w 9143999"/>
              <a:gd name="connsiteY2103" fmla="*/ 1072247 h 2293365"/>
              <a:gd name="connsiteX2104" fmla="*/ 8372498 w 9143999"/>
              <a:gd name="connsiteY2104" fmla="*/ 1074112 h 2293365"/>
              <a:gd name="connsiteX2105" fmla="*/ 8665309 w 9143999"/>
              <a:gd name="connsiteY2105" fmla="*/ 1049301 h 2293365"/>
              <a:gd name="connsiteX2106" fmla="*/ 8867808 w 9143999"/>
              <a:gd name="connsiteY2106" fmla="*/ 1026692 h 2293365"/>
              <a:gd name="connsiteX2107" fmla="*/ 6284296 w 9143999"/>
              <a:gd name="connsiteY2107" fmla="*/ 1006614 h 2293365"/>
              <a:gd name="connsiteX2108" fmla="*/ 6229381 w 9143999"/>
              <a:gd name="connsiteY2108" fmla="*/ 1019851 h 2293365"/>
              <a:gd name="connsiteX2109" fmla="*/ 6007235 w 9143999"/>
              <a:gd name="connsiteY2109" fmla="*/ 1063919 h 2293365"/>
              <a:gd name="connsiteX2110" fmla="*/ 5946332 w 9143999"/>
              <a:gd name="connsiteY2110" fmla="*/ 1072141 h 2293365"/>
              <a:gd name="connsiteX2111" fmla="*/ 6036430 w 9143999"/>
              <a:gd name="connsiteY2111" fmla="*/ 1074223 h 2293365"/>
              <a:gd name="connsiteX2112" fmla="*/ 6043482 w 9143999"/>
              <a:gd name="connsiteY2112" fmla="*/ 1074530 h 2293365"/>
              <a:gd name="connsiteX2113" fmla="*/ 6108497 w 9143999"/>
              <a:gd name="connsiteY2113" fmla="*/ 1066177 h 2293365"/>
              <a:gd name="connsiteX2114" fmla="*/ 6296266 w 9143999"/>
              <a:gd name="connsiteY2114" fmla="*/ 1035619 h 2293365"/>
              <a:gd name="connsiteX2115" fmla="*/ 6388284 w 9143999"/>
              <a:gd name="connsiteY2115" fmla="*/ 1017934 h 2293365"/>
              <a:gd name="connsiteX2116" fmla="*/ 1690859 w 9143999"/>
              <a:gd name="connsiteY2116" fmla="*/ 1005373 h 2293365"/>
              <a:gd name="connsiteX2117" fmla="*/ 1643110 w 9143999"/>
              <a:gd name="connsiteY2117" fmla="*/ 1016884 h 2293365"/>
              <a:gd name="connsiteX2118" fmla="*/ 1421013 w 9143999"/>
              <a:gd name="connsiteY2118" fmla="*/ 1060951 h 2293365"/>
              <a:gd name="connsiteX2119" fmla="*/ 1341996 w 9143999"/>
              <a:gd name="connsiteY2119" fmla="*/ 1071619 h 2293365"/>
              <a:gd name="connsiteX2120" fmla="*/ 1439307 w 9143999"/>
              <a:gd name="connsiteY2120" fmla="*/ 1073869 h 2293365"/>
              <a:gd name="connsiteX2121" fmla="*/ 1522209 w 9143999"/>
              <a:gd name="connsiteY2121" fmla="*/ 1063211 h 2293365"/>
              <a:gd name="connsiteX2122" fmla="*/ 1709975 w 9143999"/>
              <a:gd name="connsiteY2122" fmla="*/ 1032650 h 2293365"/>
              <a:gd name="connsiteX2123" fmla="*/ 1793674 w 9143999"/>
              <a:gd name="connsiteY2123" fmla="*/ 1016566 h 2293365"/>
              <a:gd name="connsiteX2124" fmla="*/ 4539793 w 9143999"/>
              <a:gd name="connsiteY2124" fmla="*/ 1002606 h 2293365"/>
              <a:gd name="connsiteX2125" fmla="*/ 4320188 w 9143999"/>
              <a:gd name="connsiteY2125" fmla="*/ 1027068 h 2293365"/>
              <a:gd name="connsiteX2126" fmla="*/ 4640087 w 9143999"/>
              <a:gd name="connsiteY2126" fmla="*/ 1061884 h 2293365"/>
              <a:gd name="connsiteX2127" fmla="*/ 4776753 w 9143999"/>
              <a:gd name="connsiteY2127" fmla="*/ 1074877 h 2293365"/>
              <a:gd name="connsiteX2128" fmla="*/ 4934896 w 9143999"/>
              <a:gd name="connsiteY2128" fmla="*/ 1070113 h 2293365"/>
              <a:gd name="connsiteX2129" fmla="*/ 4639239 w 9143999"/>
              <a:gd name="connsiteY2129" fmla="*/ 1021987 h 2293365"/>
              <a:gd name="connsiteX2130" fmla="*/ 6922189 w 9143999"/>
              <a:gd name="connsiteY2130" fmla="*/ 999436 h 2293365"/>
              <a:gd name="connsiteX2131" fmla="*/ 6811349 w 9143999"/>
              <a:gd name="connsiteY2131" fmla="*/ 1011718 h 2293365"/>
              <a:gd name="connsiteX2132" fmla="*/ 6853806 w 9143999"/>
              <a:gd name="connsiteY2132" fmla="*/ 1019999 h 2293365"/>
              <a:gd name="connsiteX2133" fmla="*/ 7186852 w 9143999"/>
              <a:gd name="connsiteY2133" fmla="*/ 1072695 h 2293365"/>
              <a:gd name="connsiteX2134" fmla="*/ 7283528 w 9143999"/>
              <a:gd name="connsiteY2134" fmla="*/ 1069763 h 2293365"/>
              <a:gd name="connsiteX2135" fmla="*/ 7093547 w 9143999"/>
              <a:gd name="connsiteY2135" fmla="*/ 1037852 h 2293365"/>
              <a:gd name="connsiteX2136" fmla="*/ 1628694 w 9143999"/>
              <a:gd name="connsiteY2136" fmla="*/ 999312 h 2293365"/>
              <a:gd name="connsiteX2137" fmla="*/ 1429042 w 9143999"/>
              <a:gd name="connsiteY2137" fmla="*/ 1048090 h 2293365"/>
              <a:gd name="connsiteX2138" fmla="*/ 1294758 w 9143999"/>
              <a:gd name="connsiteY2138" fmla="*/ 1070527 h 2293365"/>
              <a:gd name="connsiteX2139" fmla="*/ 1314912 w 9143999"/>
              <a:gd name="connsiteY2139" fmla="*/ 1070993 h 2293365"/>
              <a:gd name="connsiteX2140" fmla="*/ 1420894 w 9143999"/>
              <a:gd name="connsiteY2140" fmla="*/ 1056676 h 2293365"/>
              <a:gd name="connsiteX2141" fmla="*/ 1642727 w 9143999"/>
              <a:gd name="connsiteY2141" fmla="*/ 1012606 h 2293365"/>
              <a:gd name="connsiteX2142" fmla="*/ 1678340 w 9143999"/>
              <a:gd name="connsiteY2142" fmla="*/ 1004011 h 2293365"/>
              <a:gd name="connsiteX2143" fmla="*/ 1653512 w 9143999"/>
              <a:gd name="connsiteY2143" fmla="*/ 1001308 h 2293365"/>
              <a:gd name="connsiteX2144" fmla="*/ 6197222 w 9143999"/>
              <a:gd name="connsiteY2144" fmla="*/ 998227 h 2293365"/>
              <a:gd name="connsiteX2145" fmla="*/ 6008962 w 9143999"/>
              <a:gd name="connsiteY2145" fmla="*/ 1044226 h 2293365"/>
              <a:gd name="connsiteX2146" fmla="*/ 5854608 w 9143999"/>
              <a:gd name="connsiteY2146" fmla="*/ 1070020 h 2293365"/>
              <a:gd name="connsiteX2147" fmla="*/ 5919240 w 9143999"/>
              <a:gd name="connsiteY2147" fmla="*/ 1071514 h 2293365"/>
              <a:gd name="connsiteX2148" fmla="*/ 6007106 w 9143999"/>
              <a:gd name="connsiteY2148" fmla="*/ 1059645 h 2293365"/>
              <a:gd name="connsiteX2149" fmla="*/ 6228983 w 9143999"/>
              <a:gd name="connsiteY2149" fmla="*/ 1015573 h 2293365"/>
              <a:gd name="connsiteX2150" fmla="*/ 6271762 w 9143999"/>
              <a:gd name="connsiteY2150" fmla="*/ 1005250 h 2293365"/>
              <a:gd name="connsiteX2151" fmla="*/ 6235544 w 9143999"/>
              <a:gd name="connsiteY2151" fmla="*/ 1001308 h 2293365"/>
              <a:gd name="connsiteX2152" fmla="*/ 2332451 w 9143999"/>
              <a:gd name="connsiteY2152" fmla="*/ 996859 h 2293365"/>
              <a:gd name="connsiteX2153" fmla="*/ 2218053 w 9143999"/>
              <a:gd name="connsiteY2153" fmla="*/ 1009533 h 2293365"/>
              <a:gd name="connsiteX2154" fmla="*/ 2271717 w 9143999"/>
              <a:gd name="connsiteY2154" fmla="*/ 1019999 h 2293365"/>
              <a:gd name="connsiteX2155" fmla="*/ 2606412 w 9143999"/>
              <a:gd name="connsiteY2155" fmla="*/ 1072917 h 2293365"/>
              <a:gd name="connsiteX2156" fmla="*/ 2706746 w 9143999"/>
              <a:gd name="connsiteY2156" fmla="*/ 1069899 h 2293365"/>
              <a:gd name="connsiteX2157" fmla="*/ 2511703 w 9143999"/>
              <a:gd name="connsiteY2157" fmla="*/ 1037123 h 2293365"/>
              <a:gd name="connsiteX2158" fmla="*/ 3971557 w 9143999"/>
              <a:gd name="connsiteY2158" fmla="*/ 995594 h 2293365"/>
              <a:gd name="connsiteX2159" fmla="*/ 3971265 w 9143999"/>
              <a:gd name="connsiteY2159" fmla="*/ 995669 h 2293365"/>
              <a:gd name="connsiteX2160" fmla="*/ 3638903 w 9143999"/>
              <a:gd name="connsiteY2160" fmla="*/ 1065527 h 2293365"/>
              <a:gd name="connsiteX2161" fmla="*/ 3616018 w 9143999"/>
              <a:gd name="connsiteY2161" fmla="*/ 1068621 h 2293365"/>
              <a:gd name="connsiteX2162" fmla="*/ 3709893 w 9143999"/>
              <a:gd name="connsiteY2162" fmla="*/ 1071565 h 2293365"/>
              <a:gd name="connsiteX2163" fmla="*/ 3740130 w 9143999"/>
              <a:gd name="connsiteY2163" fmla="*/ 1067661 h 2293365"/>
              <a:gd name="connsiteX2164" fmla="*/ 4021342 w 9143999"/>
              <a:gd name="connsiteY2164" fmla="*/ 1019939 h 2293365"/>
              <a:gd name="connsiteX2165" fmla="*/ 4088456 w 9143999"/>
              <a:gd name="connsiteY2165" fmla="*/ 1006893 h 2293365"/>
              <a:gd name="connsiteX2166" fmla="*/ 4021963 w 9143999"/>
              <a:gd name="connsiteY2166" fmla="*/ 999652 h 2293365"/>
              <a:gd name="connsiteX2167" fmla="*/ 8560582 w 9143999"/>
              <a:gd name="connsiteY2167" fmla="*/ 994131 h 2293365"/>
              <a:gd name="connsiteX2168" fmla="*/ 8553842 w 9143999"/>
              <a:gd name="connsiteY2168" fmla="*/ 995863 h 2293365"/>
              <a:gd name="connsiteX2169" fmla="*/ 8221293 w 9143999"/>
              <a:gd name="connsiteY2169" fmla="*/ 1065540 h 2293365"/>
              <a:gd name="connsiteX2170" fmla="*/ 8196720 w 9143999"/>
              <a:gd name="connsiteY2170" fmla="*/ 1068856 h 2293365"/>
              <a:gd name="connsiteX2171" fmla="*/ 8291112 w 9143999"/>
              <a:gd name="connsiteY2171" fmla="*/ 1071678 h 2293365"/>
              <a:gd name="connsiteX2172" fmla="*/ 8322220 w 9143999"/>
              <a:gd name="connsiteY2172" fmla="*/ 1067661 h 2293365"/>
              <a:gd name="connsiteX2173" fmla="*/ 8603432 w 9143999"/>
              <a:gd name="connsiteY2173" fmla="*/ 1019939 h 2293365"/>
              <a:gd name="connsiteX2174" fmla="*/ 8674434 w 9143999"/>
              <a:gd name="connsiteY2174" fmla="*/ 1006137 h 2293365"/>
              <a:gd name="connsiteX2175" fmla="*/ 8563929 w 9143999"/>
              <a:gd name="connsiteY2175" fmla="*/ 994391 h 2293365"/>
              <a:gd name="connsiteX2176" fmla="*/ 1553860 w 9143999"/>
              <a:gd name="connsiteY2176" fmla="*/ 993294 h 2293365"/>
              <a:gd name="connsiteX2177" fmla="*/ 1421767 w 9143999"/>
              <a:gd name="connsiteY2177" fmla="*/ 1031173 h 2293365"/>
              <a:gd name="connsiteX2178" fmla="*/ 1227462 w 9143999"/>
              <a:gd name="connsiteY2178" fmla="*/ 1068972 h 2293365"/>
              <a:gd name="connsiteX2179" fmla="*/ 1271717 w 9143999"/>
              <a:gd name="connsiteY2179" fmla="*/ 1069995 h 2293365"/>
              <a:gd name="connsiteX2180" fmla="*/ 1428265 w 9143999"/>
              <a:gd name="connsiteY2180" fmla="*/ 1043817 h 2293365"/>
              <a:gd name="connsiteX2181" fmla="*/ 1614772 w 9143999"/>
              <a:gd name="connsiteY2181" fmla="*/ 998192 h 2293365"/>
              <a:gd name="connsiteX2182" fmla="*/ 6126515 w 9143999"/>
              <a:gd name="connsiteY2182" fmla="*/ 992542 h 2293365"/>
              <a:gd name="connsiteX2183" fmla="*/ 6008820 w 9143999"/>
              <a:gd name="connsiteY2183" fmla="*/ 1026292 h 2293365"/>
              <a:gd name="connsiteX2184" fmla="*/ 5791507 w 9143999"/>
              <a:gd name="connsiteY2184" fmla="*/ 1068562 h 2293365"/>
              <a:gd name="connsiteX2185" fmla="*/ 5831468 w 9143999"/>
              <a:gd name="connsiteY2185" fmla="*/ 1069486 h 2293365"/>
              <a:gd name="connsiteX2186" fmla="*/ 6008013 w 9143999"/>
              <a:gd name="connsiteY2186" fmla="*/ 1039966 h 2293365"/>
              <a:gd name="connsiteX2187" fmla="*/ 6183240 w 9143999"/>
              <a:gd name="connsiteY2187" fmla="*/ 997102 h 2293365"/>
              <a:gd name="connsiteX2188" fmla="*/ 2433430 w 9143999"/>
              <a:gd name="connsiteY2188" fmla="*/ 989530 h 2293365"/>
              <a:gd name="connsiteX2189" fmla="*/ 2356245 w 9143999"/>
              <a:gd name="connsiteY2189" fmla="*/ 997046 h 2293365"/>
              <a:gd name="connsiteX2190" fmla="*/ 2585042 w 9143999"/>
              <a:gd name="connsiteY2190" fmla="*/ 1046602 h 2293365"/>
              <a:gd name="connsiteX2191" fmla="*/ 2743051 w 9143999"/>
              <a:gd name="connsiteY2191" fmla="*/ 1068807 h 2293365"/>
              <a:gd name="connsiteX2192" fmla="*/ 2799060 w 9143999"/>
              <a:gd name="connsiteY2192" fmla="*/ 1067122 h 2293365"/>
              <a:gd name="connsiteX2193" fmla="*/ 2734342 w 9143999"/>
              <a:gd name="connsiteY2193" fmla="*/ 1057579 h 2293365"/>
              <a:gd name="connsiteX2194" fmla="*/ 2508237 w 9143999"/>
              <a:gd name="connsiteY2194" fmla="*/ 1010250 h 2293365"/>
              <a:gd name="connsiteX2195" fmla="*/ 4673291 w 9143999"/>
              <a:gd name="connsiteY2195" fmla="*/ 989180 h 2293365"/>
              <a:gd name="connsiteX2196" fmla="*/ 4562757 w 9143999"/>
              <a:gd name="connsiteY2196" fmla="*/ 1000048 h 2293365"/>
              <a:gd name="connsiteX2197" fmla="*/ 4554366 w 9143999"/>
              <a:gd name="connsiteY2197" fmla="*/ 1000983 h 2293365"/>
              <a:gd name="connsiteX2198" fmla="*/ 4640087 w 9143999"/>
              <a:gd name="connsiteY2198" fmla="*/ 1017716 h 2293365"/>
              <a:gd name="connsiteX2199" fmla="*/ 4965229 w 9143999"/>
              <a:gd name="connsiteY2199" fmla="*/ 1069199 h 2293365"/>
              <a:gd name="connsiteX2200" fmla="*/ 5061333 w 9143999"/>
              <a:gd name="connsiteY2200" fmla="*/ 1066304 h 2293365"/>
              <a:gd name="connsiteX2201" fmla="*/ 4879540 w 9143999"/>
              <a:gd name="connsiteY2201" fmla="*/ 1035611 h 2293365"/>
              <a:gd name="connsiteX2202" fmla="*/ 7012782 w 9143999"/>
              <a:gd name="connsiteY2202" fmla="*/ 988772 h 2293365"/>
              <a:gd name="connsiteX2203" fmla="*/ 6933365 w 9143999"/>
              <a:gd name="connsiteY2203" fmla="*/ 996666 h 2293365"/>
              <a:gd name="connsiteX2204" fmla="*/ 7167132 w 9143999"/>
              <a:gd name="connsiteY2204" fmla="*/ 1047346 h 2293365"/>
              <a:gd name="connsiteX2205" fmla="*/ 7318936 w 9143999"/>
              <a:gd name="connsiteY2205" fmla="*/ 1068690 h 2293365"/>
              <a:gd name="connsiteX2206" fmla="*/ 7379354 w 9143999"/>
              <a:gd name="connsiteY2206" fmla="*/ 1066857 h 2293365"/>
              <a:gd name="connsiteX2207" fmla="*/ 7316433 w 9143999"/>
              <a:gd name="connsiteY2207" fmla="*/ 1057579 h 2293365"/>
              <a:gd name="connsiteX2208" fmla="*/ 7090327 w 9143999"/>
              <a:gd name="connsiteY2208" fmla="*/ 1010250 h 2293365"/>
              <a:gd name="connsiteX2209" fmla="*/ 1493423 w 9143999"/>
              <a:gd name="connsiteY2209" fmla="*/ 988435 h 2293365"/>
              <a:gd name="connsiteX2210" fmla="*/ 1420994 w 9143999"/>
              <a:gd name="connsiteY2210" fmla="*/ 1011871 h 2293365"/>
              <a:gd name="connsiteX2211" fmla="*/ 1199250 w 9143999"/>
              <a:gd name="connsiteY2211" fmla="*/ 1060382 h 2293365"/>
              <a:gd name="connsiteX2212" fmla="*/ 1141299 w 9143999"/>
              <a:gd name="connsiteY2212" fmla="*/ 1066980 h 2293365"/>
              <a:gd name="connsiteX2213" fmla="*/ 1207819 w 9143999"/>
              <a:gd name="connsiteY2213" fmla="*/ 1068518 h 2293365"/>
              <a:gd name="connsiteX2214" fmla="*/ 1421389 w 9143999"/>
              <a:gd name="connsiteY2214" fmla="*/ 1027007 h 2293365"/>
              <a:gd name="connsiteX2215" fmla="*/ 1542499 w 9143999"/>
              <a:gd name="connsiteY2215" fmla="*/ 992381 h 2293365"/>
              <a:gd name="connsiteX2216" fmla="*/ 6072327 w 9143999"/>
              <a:gd name="connsiteY2216" fmla="*/ 988185 h 2293365"/>
              <a:gd name="connsiteX2217" fmla="*/ 6007287 w 9143999"/>
              <a:gd name="connsiteY2217" fmla="*/ 1009226 h 2293365"/>
              <a:gd name="connsiteX2218" fmla="*/ 5785462 w 9143999"/>
              <a:gd name="connsiteY2218" fmla="*/ 1057736 h 2293365"/>
              <a:gd name="connsiteX2219" fmla="*/ 5707461 w 9143999"/>
              <a:gd name="connsiteY2219" fmla="*/ 1066619 h 2293365"/>
              <a:gd name="connsiteX2220" fmla="*/ 5755653 w 9143999"/>
              <a:gd name="connsiteY2220" fmla="*/ 1067733 h 2293365"/>
              <a:gd name="connsiteX2221" fmla="*/ 5785558 w 9143999"/>
              <a:gd name="connsiteY2221" fmla="*/ 1064726 h 2293365"/>
              <a:gd name="connsiteX2222" fmla="*/ 6008423 w 9143999"/>
              <a:gd name="connsiteY2222" fmla="*/ 1021399 h 2293365"/>
              <a:gd name="connsiteX2223" fmla="*/ 6113109 w 9143999"/>
              <a:gd name="connsiteY2223" fmla="*/ 991464 h 2293365"/>
              <a:gd name="connsiteX2224" fmla="*/ 3874587 w 9143999"/>
              <a:gd name="connsiteY2224" fmla="*/ 987788 h 2293365"/>
              <a:gd name="connsiteX2225" fmla="*/ 3806329 w 9143999"/>
              <a:gd name="connsiteY2225" fmla="*/ 1006920 h 2293365"/>
              <a:gd name="connsiteX2226" fmla="*/ 3639905 w 9143999"/>
              <a:gd name="connsiteY2226" fmla="*/ 1046287 h 2293365"/>
              <a:gd name="connsiteX2227" fmla="*/ 3521875 w 9143999"/>
              <a:gd name="connsiteY2227" fmla="*/ 1066001 h 2293365"/>
              <a:gd name="connsiteX2228" fmla="*/ 3534877 w 9143999"/>
              <a:gd name="connsiteY2228" fmla="*/ 1066076 h 2293365"/>
              <a:gd name="connsiteX2229" fmla="*/ 3590454 w 9143999"/>
              <a:gd name="connsiteY2229" fmla="*/ 1067819 h 2293365"/>
              <a:gd name="connsiteX2230" fmla="*/ 3638891 w 9143999"/>
              <a:gd name="connsiteY2230" fmla="*/ 1061285 h 2293365"/>
              <a:gd name="connsiteX2231" fmla="*/ 3805375 w 9143999"/>
              <a:gd name="connsiteY2231" fmla="*/ 1029284 h 2293365"/>
              <a:gd name="connsiteX2232" fmla="*/ 3957828 w 9143999"/>
              <a:gd name="connsiteY2232" fmla="*/ 994489 h 2293365"/>
              <a:gd name="connsiteX2233" fmla="*/ 8461491 w 9143999"/>
              <a:gd name="connsiteY2233" fmla="*/ 986439 h 2293365"/>
              <a:gd name="connsiteX2234" fmla="*/ 8388420 w 9143999"/>
              <a:gd name="connsiteY2234" fmla="*/ 1006920 h 2293365"/>
              <a:gd name="connsiteX2235" fmla="*/ 8221996 w 9143999"/>
              <a:gd name="connsiteY2235" fmla="*/ 1046287 h 2293365"/>
              <a:gd name="connsiteX2236" fmla="*/ 8103555 w 9143999"/>
              <a:gd name="connsiteY2236" fmla="*/ 1066070 h 2293365"/>
              <a:gd name="connsiteX2237" fmla="*/ 8174653 w 9143999"/>
              <a:gd name="connsiteY2237" fmla="*/ 1068196 h 2293365"/>
              <a:gd name="connsiteX2238" fmla="*/ 8220802 w 9143999"/>
              <a:gd name="connsiteY2238" fmla="*/ 1061965 h 2293365"/>
              <a:gd name="connsiteX2239" fmla="*/ 8387289 w 9143999"/>
              <a:gd name="connsiteY2239" fmla="*/ 1029964 h 2293365"/>
              <a:gd name="connsiteX2240" fmla="*/ 8548470 w 9143999"/>
              <a:gd name="connsiteY2240" fmla="*/ 993191 h 2293365"/>
              <a:gd name="connsiteX2241" fmla="*/ 6043031 w 9143999"/>
              <a:gd name="connsiteY2241" fmla="*/ 985830 h 2293365"/>
              <a:gd name="connsiteX2242" fmla="*/ 6007542 w 9143999"/>
              <a:gd name="connsiteY2242" fmla="*/ 998576 h 2293365"/>
              <a:gd name="connsiteX2243" fmla="*/ 5785458 w 9143999"/>
              <a:gd name="connsiteY2243" fmla="*/ 1052686 h 2293365"/>
              <a:gd name="connsiteX2244" fmla="*/ 5679062 w 9143999"/>
              <a:gd name="connsiteY2244" fmla="*/ 1065963 h 2293365"/>
              <a:gd name="connsiteX2245" fmla="*/ 5680748 w 9143999"/>
              <a:gd name="connsiteY2245" fmla="*/ 1066002 h 2293365"/>
              <a:gd name="connsiteX2246" fmla="*/ 5784188 w 9143999"/>
              <a:gd name="connsiteY2246" fmla="*/ 1054180 h 2293365"/>
              <a:gd name="connsiteX2247" fmla="*/ 6005420 w 9143999"/>
              <a:gd name="connsiteY2247" fmla="*/ 1005681 h 2293365"/>
              <a:gd name="connsiteX2248" fmla="*/ 6062034 w 9143999"/>
              <a:gd name="connsiteY2248" fmla="*/ 987358 h 2293365"/>
              <a:gd name="connsiteX2249" fmla="*/ 1447423 w 9143999"/>
              <a:gd name="connsiteY2249" fmla="*/ 984736 h 2293365"/>
              <a:gd name="connsiteX2250" fmla="*/ 1421258 w 9143999"/>
              <a:gd name="connsiteY2250" fmla="*/ 994134 h 2293365"/>
              <a:gd name="connsiteX2251" fmla="*/ 1199245 w 9143999"/>
              <a:gd name="connsiteY2251" fmla="*/ 1048252 h 2293365"/>
              <a:gd name="connsiteX2252" fmla="*/ 1071476 w 9143999"/>
              <a:gd name="connsiteY2252" fmla="*/ 1064187 h 2293365"/>
              <a:gd name="connsiteX2253" fmla="*/ 1049350 w 9143999"/>
              <a:gd name="connsiteY2253" fmla="*/ 1064855 h 2293365"/>
              <a:gd name="connsiteX2254" fmla="*/ 1114909 w 9143999"/>
              <a:gd name="connsiteY2254" fmla="*/ 1066370 h 2293365"/>
              <a:gd name="connsiteX2255" fmla="*/ 1198484 w 9143999"/>
              <a:gd name="connsiteY2255" fmla="*/ 1056816 h 2293365"/>
              <a:gd name="connsiteX2256" fmla="*/ 1419836 w 9143999"/>
              <a:gd name="connsiteY2256" fmla="*/ 1008326 h 2293365"/>
              <a:gd name="connsiteX2257" fmla="*/ 1483713 w 9143999"/>
              <a:gd name="connsiteY2257" fmla="*/ 987654 h 2293365"/>
              <a:gd name="connsiteX2258" fmla="*/ 2496785 w 9143999"/>
              <a:gd name="connsiteY2258" fmla="*/ 983361 h 2293365"/>
              <a:gd name="connsiteX2259" fmla="*/ 2445308 w 9143999"/>
              <a:gd name="connsiteY2259" fmla="*/ 988373 h 2293365"/>
              <a:gd name="connsiteX2260" fmla="*/ 2508613 w 9143999"/>
              <a:gd name="connsiteY2260" fmla="*/ 1005943 h 2293365"/>
              <a:gd name="connsiteX2261" fmla="*/ 2734282 w 9143999"/>
              <a:gd name="connsiteY2261" fmla="*/ 1053271 h 2293365"/>
              <a:gd name="connsiteX2262" fmla="*/ 2823140 w 9143999"/>
              <a:gd name="connsiteY2262" fmla="*/ 1066398 h 2293365"/>
              <a:gd name="connsiteX2263" fmla="*/ 2864368 w 9143999"/>
              <a:gd name="connsiteY2263" fmla="*/ 1065158 h 2293365"/>
              <a:gd name="connsiteX2264" fmla="*/ 2733597 w 9143999"/>
              <a:gd name="connsiteY2264" fmla="*/ 1042505 h 2293365"/>
              <a:gd name="connsiteX2265" fmla="*/ 2507617 w 9143999"/>
              <a:gd name="connsiteY2265" fmla="*/ 986891 h 2293365"/>
              <a:gd name="connsiteX2266" fmla="*/ 6010736 w 9143999"/>
              <a:gd name="connsiteY2266" fmla="*/ 983234 h 2293365"/>
              <a:gd name="connsiteX2267" fmla="*/ 6008814 w 9143999"/>
              <a:gd name="connsiteY2267" fmla="*/ 983985 h 2293365"/>
              <a:gd name="connsiteX2268" fmla="*/ 5786204 w 9143999"/>
              <a:gd name="connsiteY2268" fmla="*/ 1042956 h 2293365"/>
              <a:gd name="connsiteX2269" fmla="*/ 5658451 w 9143999"/>
              <a:gd name="connsiteY2269" fmla="*/ 1060265 h 2293365"/>
              <a:gd name="connsiteX2270" fmla="*/ 5542102 w 9143999"/>
              <a:gd name="connsiteY2270" fmla="*/ 1064092 h 2293365"/>
              <a:gd name="connsiteX2271" fmla="*/ 5603560 w 9143999"/>
              <a:gd name="connsiteY2271" fmla="*/ 1064218 h 2293365"/>
              <a:gd name="connsiteX2272" fmla="*/ 5650200 w 9143999"/>
              <a:gd name="connsiteY2272" fmla="*/ 1065296 h 2293365"/>
              <a:gd name="connsiteX2273" fmla="*/ 5658000 w 9143999"/>
              <a:gd name="connsiteY2273" fmla="*/ 1065060 h 2293365"/>
              <a:gd name="connsiteX2274" fmla="*/ 5785458 w 9143999"/>
              <a:gd name="connsiteY2274" fmla="*/ 1049120 h 2293365"/>
              <a:gd name="connsiteX2275" fmla="*/ 6007429 w 9143999"/>
              <a:gd name="connsiteY2275" fmla="*/ 995112 h 2293365"/>
              <a:gd name="connsiteX2276" fmla="*/ 6035076 w 9143999"/>
              <a:gd name="connsiteY2276" fmla="*/ 985190 h 2293365"/>
              <a:gd name="connsiteX2277" fmla="*/ 7075970 w 9143999"/>
              <a:gd name="connsiteY2277" fmla="*/ 982492 h 2293365"/>
              <a:gd name="connsiteX2278" fmla="*/ 7024602 w 9143999"/>
              <a:gd name="connsiteY2278" fmla="*/ 987597 h 2293365"/>
              <a:gd name="connsiteX2279" fmla="*/ 7090704 w 9143999"/>
              <a:gd name="connsiteY2279" fmla="*/ 1005943 h 2293365"/>
              <a:gd name="connsiteX2280" fmla="*/ 7316372 w 9143999"/>
              <a:gd name="connsiteY2280" fmla="*/ 1053271 h 2293365"/>
              <a:gd name="connsiteX2281" fmla="*/ 7403404 w 9143999"/>
              <a:gd name="connsiteY2281" fmla="*/ 1066128 h 2293365"/>
              <a:gd name="connsiteX2282" fmla="*/ 7444761 w 9143999"/>
              <a:gd name="connsiteY2282" fmla="*/ 1064874 h 2293365"/>
              <a:gd name="connsiteX2283" fmla="*/ 7315584 w 9143999"/>
              <a:gd name="connsiteY2283" fmla="*/ 1042505 h 2293365"/>
              <a:gd name="connsiteX2284" fmla="*/ 7089479 w 9143999"/>
              <a:gd name="connsiteY2284" fmla="*/ 986891 h 2293365"/>
              <a:gd name="connsiteX2285" fmla="*/ 3805634 w 9143999"/>
              <a:gd name="connsiteY2285" fmla="*/ 982238 h 2293365"/>
              <a:gd name="connsiteX2286" fmla="*/ 3584069 w 9143999"/>
              <a:gd name="connsiteY2286" fmla="*/ 1042389 h 2293365"/>
              <a:gd name="connsiteX2287" fmla="*/ 3456062 w 9143999"/>
              <a:gd name="connsiteY2287" fmla="*/ 1065622 h 2293365"/>
              <a:gd name="connsiteX2288" fmla="*/ 3496101 w 9143999"/>
              <a:gd name="connsiteY2288" fmla="*/ 1065853 h 2293365"/>
              <a:gd name="connsiteX2289" fmla="*/ 3638991 w 9143999"/>
              <a:gd name="connsiteY2289" fmla="*/ 1041979 h 2293365"/>
              <a:gd name="connsiteX2290" fmla="*/ 3805307 w 9143999"/>
              <a:gd name="connsiteY2290" fmla="*/ 1002612 h 2293365"/>
              <a:gd name="connsiteX2291" fmla="*/ 3861824 w 9143999"/>
              <a:gd name="connsiteY2291" fmla="*/ 986761 h 2293365"/>
              <a:gd name="connsiteX2292" fmla="*/ 8394064 w 9143999"/>
              <a:gd name="connsiteY2292" fmla="*/ 981205 h 2293365"/>
              <a:gd name="connsiteX2293" fmla="*/ 8388064 w 9143999"/>
              <a:gd name="connsiteY2293" fmla="*/ 983183 h 2293365"/>
              <a:gd name="connsiteX2294" fmla="*/ 8221678 w 9143999"/>
              <a:gd name="connsiteY2294" fmla="*/ 1029359 h 2293365"/>
              <a:gd name="connsiteX2295" fmla="*/ 8037181 w 9143999"/>
              <a:gd name="connsiteY2295" fmla="*/ 1065287 h 2293365"/>
              <a:gd name="connsiteX2296" fmla="*/ 8080352 w 9143999"/>
              <a:gd name="connsiteY2296" fmla="*/ 1065488 h 2293365"/>
              <a:gd name="connsiteX2297" fmla="*/ 8221021 w 9143999"/>
              <a:gd name="connsiteY2297" fmla="*/ 1041979 h 2293365"/>
              <a:gd name="connsiteX2298" fmla="*/ 8387261 w 9143999"/>
              <a:gd name="connsiteY2298" fmla="*/ 1002612 h 2293365"/>
              <a:gd name="connsiteX2299" fmla="*/ 8448500 w 9143999"/>
              <a:gd name="connsiteY2299" fmla="*/ 985431 h 2293365"/>
              <a:gd name="connsiteX2300" fmla="*/ 179126 w 9143999"/>
              <a:gd name="connsiteY2300" fmla="*/ 980544 h 2293365"/>
              <a:gd name="connsiteX2301" fmla="*/ 113184 w 9143999"/>
              <a:gd name="connsiteY2301" fmla="*/ 987025 h 2293365"/>
              <a:gd name="connsiteX2302" fmla="*/ 367069 w 9143999"/>
              <a:gd name="connsiteY2302" fmla="*/ 1042026 h 2293365"/>
              <a:gd name="connsiteX2303" fmla="*/ 529167 w 9143999"/>
              <a:gd name="connsiteY2303" fmla="*/ 1064806 h 2293365"/>
              <a:gd name="connsiteX2304" fmla="*/ 555017 w 9143999"/>
              <a:gd name="connsiteY2304" fmla="*/ 1064028 h 2293365"/>
              <a:gd name="connsiteX2305" fmla="*/ 523575 w 9143999"/>
              <a:gd name="connsiteY2305" fmla="*/ 1059391 h 2293365"/>
              <a:gd name="connsiteX2306" fmla="*/ 219691 w 9143999"/>
              <a:gd name="connsiteY2306" fmla="*/ 992209 h 2293365"/>
              <a:gd name="connsiteX2307" fmla="*/ 1392310 w 9143999"/>
              <a:gd name="connsiteY2307" fmla="*/ 980304 h 2293365"/>
              <a:gd name="connsiteX2308" fmla="*/ 1311528 w 9143999"/>
              <a:gd name="connsiteY2308" fmla="*/ 1006355 h 2293365"/>
              <a:gd name="connsiteX2309" fmla="*/ 1199233 w 9143999"/>
              <a:gd name="connsiteY2309" fmla="*/ 1033968 h 2293365"/>
              <a:gd name="connsiteX2310" fmla="*/ 1071463 w 9143999"/>
              <a:gd name="connsiteY2310" fmla="*/ 1052646 h 2293365"/>
              <a:gd name="connsiteX2311" fmla="*/ 972399 w 9143999"/>
              <a:gd name="connsiteY2311" fmla="*/ 1056185 h 2293365"/>
              <a:gd name="connsiteX2312" fmla="*/ 1045574 w 9143999"/>
              <a:gd name="connsiteY2312" fmla="*/ 1056459 h 2293365"/>
              <a:gd name="connsiteX2313" fmla="*/ 1205624 w 9143999"/>
              <a:gd name="connsiteY2313" fmla="*/ 1036852 h 2293365"/>
              <a:gd name="connsiteX2314" fmla="*/ 1317483 w 9143999"/>
              <a:gd name="connsiteY2314" fmla="*/ 1011123 h 2293365"/>
              <a:gd name="connsiteX2315" fmla="*/ 1413975 w 9143999"/>
              <a:gd name="connsiteY2315" fmla="*/ 982046 h 2293365"/>
              <a:gd name="connsiteX2316" fmla="*/ 4769537 w 9143999"/>
              <a:gd name="connsiteY2316" fmla="*/ 979718 h 2293365"/>
              <a:gd name="connsiteX2317" fmla="*/ 4688796 w 9143999"/>
              <a:gd name="connsiteY2317" fmla="*/ 987656 h 2293365"/>
              <a:gd name="connsiteX2318" fmla="*/ 4953374 w 9143999"/>
              <a:gd name="connsiteY2318" fmla="*/ 1044996 h 2293365"/>
              <a:gd name="connsiteX2319" fmla="*/ 5097271 w 9143999"/>
              <a:gd name="connsiteY2319" fmla="*/ 1065221 h 2293365"/>
              <a:gd name="connsiteX2320" fmla="*/ 5156972 w 9143999"/>
              <a:gd name="connsiteY2320" fmla="*/ 1063423 h 2293365"/>
              <a:gd name="connsiteX2321" fmla="*/ 5103463 w 9143999"/>
              <a:gd name="connsiteY2321" fmla="*/ 1055531 h 2293365"/>
              <a:gd name="connsiteX2322" fmla="*/ 4799550 w 9143999"/>
              <a:gd name="connsiteY2322" fmla="*/ 988347 h 2293365"/>
              <a:gd name="connsiteX2323" fmla="*/ 5966170 w 9143999"/>
              <a:gd name="connsiteY2323" fmla="*/ 979651 h 2293365"/>
              <a:gd name="connsiteX2324" fmla="*/ 5921120 w 9143999"/>
              <a:gd name="connsiteY2324" fmla="*/ 995010 h 2293365"/>
              <a:gd name="connsiteX2325" fmla="*/ 5968212 w 9143999"/>
              <a:gd name="connsiteY2325" fmla="*/ 979815 h 2293365"/>
              <a:gd name="connsiteX2326" fmla="*/ 1378418 w 9143999"/>
              <a:gd name="connsiteY2326" fmla="*/ 979187 h 2293365"/>
              <a:gd name="connsiteX2327" fmla="*/ 1311713 w 9143999"/>
              <a:gd name="connsiteY2327" fmla="*/ 1001936 h 2293365"/>
              <a:gd name="connsiteX2328" fmla="*/ 1266905 w 9143999"/>
              <a:gd name="connsiteY2328" fmla="*/ 1013573 h 2293365"/>
              <a:gd name="connsiteX2329" fmla="*/ 1310731 w 9143999"/>
              <a:gd name="connsiteY2329" fmla="*/ 1002793 h 2293365"/>
              <a:gd name="connsiteX2330" fmla="*/ 1382787 w 9143999"/>
              <a:gd name="connsiteY2330" fmla="*/ 979538 h 2293365"/>
              <a:gd name="connsiteX2331" fmla="*/ 6617440 w 9143999"/>
              <a:gd name="connsiteY2331" fmla="*/ 978421 h 2293365"/>
              <a:gd name="connsiteX2332" fmla="*/ 6419033 w 9143999"/>
              <a:gd name="connsiteY2332" fmla="*/ 1016921 h 2293365"/>
              <a:gd name="connsiteX2333" fmla="*/ 6575742 w 9143999"/>
              <a:gd name="connsiteY2333" fmla="*/ 1033965 h 2293365"/>
              <a:gd name="connsiteX2334" fmla="*/ 6783133 w 9143999"/>
              <a:gd name="connsiteY2334" fmla="*/ 1010703 h 2293365"/>
              <a:gd name="connsiteX2335" fmla="*/ 3756973 w 9143999"/>
              <a:gd name="connsiteY2335" fmla="*/ 978320 h 2293365"/>
              <a:gd name="connsiteX2336" fmla="*/ 3748447 w 9143999"/>
              <a:gd name="connsiteY2336" fmla="*/ 981351 h 2293365"/>
              <a:gd name="connsiteX2337" fmla="*/ 3417241 w 9143999"/>
              <a:gd name="connsiteY2337" fmla="*/ 1062847 h 2293365"/>
              <a:gd name="connsiteX2338" fmla="*/ 3395882 w 9143999"/>
              <a:gd name="connsiteY2338" fmla="*/ 1065276 h 2293365"/>
              <a:gd name="connsiteX2339" fmla="*/ 3432632 w 9143999"/>
              <a:gd name="connsiteY2339" fmla="*/ 1065488 h 2293365"/>
              <a:gd name="connsiteX2340" fmla="*/ 3583094 w 9143999"/>
              <a:gd name="connsiteY2340" fmla="*/ 1038154 h 2293365"/>
              <a:gd name="connsiteX2341" fmla="*/ 3793289 w 9143999"/>
              <a:gd name="connsiteY2341" fmla="*/ 981244 h 2293365"/>
              <a:gd name="connsiteX2342" fmla="*/ 2550393 w 9143999"/>
              <a:gd name="connsiteY2342" fmla="*/ 978141 h 2293365"/>
              <a:gd name="connsiteX2343" fmla="*/ 2508810 w 9143999"/>
              <a:gd name="connsiteY2343" fmla="*/ 982190 h 2293365"/>
              <a:gd name="connsiteX2344" fmla="*/ 2584677 w 9143999"/>
              <a:gd name="connsiteY2344" fmla="*/ 1003876 h 2293365"/>
              <a:gd name="connsiteX2345" fmla="*/ 2878751 w 9143999"/>
              <a:gd name="connsiteY2345" fmla="*/ 1063428 h 2293365"/>
              <a:gd name="connsiteX2346" fmla="*/ 2887980 w 9143999"/>
              <a:gd name="connsiteY2346" fmla="*/ 1064447 h 2293365"/>
              <a:gd name="connsiteX2347" fmla="*/ 2928104 w 9143999"/>
              <a:gd name="connsiteY2347" fmla="*/ 1063240 h 2293365"/>
              <a:gd name="connsiteX2348" fmla="*/ 2878539 w 9143999"/>
              <a:gd name="connsiteY2348" fmla="*/ 1057024 h 2293365"/>
              <a:gd name="connsiteX2349" fmla="*/ 2584160 w 9143999"/>
              <a:gd name="connsiteY2349" fmla="*/ 989154 h 2293365"/>
              <a:gd name="connsiteX2350" fmla="*/ 5929903 w 9143999"/>
              <a:gd name="connsiteY2350" fmla="*/ 977051 h 2293365"/>
              <a:gd name="connsiteX2351" fmla="*/ 5900547 w 9143999"/>
              <a:gd name="connsiteY2351" fmla="*/ 987968 h 2293365"/>
              <a:gd name="connsiteX2352" fmla="*/ 5829465 w 9143999"/>
              <a:gd name="connsiteY2352" fmla="*/ 1008110 h 2293365"/>
              <a:gd name="connsiteX2353" fmla="*/ 5897474 w 9143999"/>
              <a:gd name="connsiteY2353" fmla="*/ 989568 h 2293365"/>
              <a:gd name="connsiteX2354" fmla="*/ 5932135 w 9143999"/>
              <a:gd name="connsiteY2354" fmla="*/ 977173 h 2293365"/>
              <a:gd name="connsiteX2355" fmla="*/ 1338013 w 9143999"/>
              <a:gd name="connsiteY2355" fmla="*/ 976510 h 2293365"/>
              <a:gd name="connsiteX2356" fmla="*/ 1313510 w 9143999"/>
              <a:gd name="connsiteY2356" fmla="*/ 985624 h 2293365"/>
              <a:gd name="connsiteX2357" fmla="*/ 1200593 w 9143999"/>
              <a:gd name="connsiteY2357" fmla="*/ 1017634 h 2293365"/>
              <a:gd name="connsiteX2358" fmla="*/ 1182426 w 9143999"/>
              <a:gd name="connsiteY2358" fmla="*/ 1020648 h 2293365"/>
              <a:gd name="connsiteX2359" fmla="*/ 1198543 w 9143999"/>
              <a:gd name="connsiteY2359" fmla="*/ 1018302 h 2293365"/>
              <a:gd name="connsiteX2360" fmla="*/ 1311244 w 9143999"/>
              <a:gd name="connsiteY2360" fmla="*/ 987565 h 2293365"/>
              <a:gd name="connsiteX2361" fmla="*/ 1341600 w 9143999"/>
              <a:gd name="connsiteY2361" fmla="*/ 976706 h 2293365"/>
              <a:gd name="connsiteX2362" fmla="*/ 8333436 w 9143999"/>
              <a:gd name="connsiteY2362" fmla="*/ 976499 h 2293365"/>
              <a:gd name="connsiteX2363" fmla="*/ 8221021 w 9143999"/>
              <a:gd name="connsiteY2363" fmla="*/ 1012875 h 2293365"/>
              <a:gd name="connsiteX2364" fmla="*/ 7999332 w 9143999"/>
              <a:gd name="connsiteY2364" fmla="*/ 1061374 h 2293365"/>
              <a:gd name="connsiteX2365" fmla="*/ 7967768 w 9143999"/>
              <a:gd name="connsiteY2365" fmla="*/ 1064963 h 2293365"/>
              <a:gd name="connsiteX2366" fmla="*/ 8012182 w 9143999"/>
              <a:gd name="connsiteY2366" fmla="*/ 1065170 h 2293365"/>
              <a:gd name="connsiteX2367" fmla="*/ 8221366 w 9143999"/>
              <a:gd name="connsiteY2367" fmla="*/ 1024478 h 2293365"/>
              <a:gd name="connsiteX2368" fmla="*/ 8381260 w 9143999"/>
              <a:gd name="connsiteY2368" fmla="*/ 980211 h 2293365"/>
              <a:gd name="connsiteX2369" fmla="*/ 2025754 w 9143999"/>
              <a:gd name="connsiteY2369" fmla="*/ 976475 h 2293365"/>
              <a:gd name="connsiteX2370" fmla="*/ 1824383 w 9143999"/>
              <a:gd name="connsiteY2370" fmla="*/ 1015550 h 2293365"/>
              <a:gd name="connsiteX2371" fmla="*/ 1978111 w 9143999"/>
              <a:gd name="connsiteY2371" fmla="*/ 1032271 h 2293365"/>
              <a:gd name="connsiteX2372" fmla="*/ 2189914 w 9143999"/>
              <a:gd name="connsiteY2372" fmla="*/ 1008509 h 2293365"/>
              <a:gd name="connsiteX2373" fmla="*/ 7137192 w 9143999"/>
              <a:gd name="connsiteY2373" fmla="*/ 976406 h 2293365"/>
              <a:gd name="connsiteX2374" fmla="*/ 7093170 w 9143999"/>
              <a:gd name="connsiteY2374" fmla="*/ 980782 h 2293365"/>
              <a:gd name="connsiteX2375" fmla="*/ 7242891 w 9143999"/>
              <a:gd name="connsiteY2375" fmla="*/ 1021603 h 2293365"/>
              <a:gd name="connsiteX2376" fmla="*/ 7461638 w 9143999"/>
              <a:gd name="connsiteY2376" fmla="*/ 1062691 h 2293365"/>
              <a:gd name="connsiteX2377" fmla="*/ 7473503 w 9143999"/>
              <a:gd name="connsiteY2377" fmla="*/ 1064002 h 2293365"/>
              <a:gd name="connsiteX2378" fmla="*/ 7511929 w 9143999"/>
              <a:gd name="connsiteY2378" fmla="*/ 1062837 h 2293365"/>
              <a:gd name="connsiteX2379" fmla="*/ 7518858 w 9143999"/>
              <a:gd name="connsiteY2379" fmla="*/ 1062869 h 2293365"/>
              <a:gd name="connsiteX2380" fmla="*/ 7460576 w 9143999"/>
              <a:gd name="connsiteY2380" fmla="*/ 1055564 h 2293365"/>
              <a:gd name="connsiteX2381" fmla="*/ 7241442 w 9143999"/>
              <a:gd name="connsiteY2381" fmla="*/ 1008774 h 2293365"/>
              <a:gd name="connsiteX2382" fmla="*/ 5917623 w 9143999"/>
              <a:gd name="connsiteY2382" fmla="*/ 976381 h 2293365"/>
              <a:gd name="connsiteX2383" fmla="*/ 5824109 w 9143999"/>
              <a:gd name="connsiteY2383" fmla="*/ 1006435 h 2293365"/>
              <a:gd name="connsiteX2384" fmla="*/ 5919884 w 9143999"/>
              <a:gd name="connsiteY2384" fmla="*/ 976504 h 2293365"/>
              <a:gd name="connsiteX2385" fmla="*/ 1325129 w 9143999"/>
              <a:gd name="connsiteY2385" fmla="*/ 975807 h 2293365"/>
              <a:gd name="connsiteX2386" fmla="*/ 1237204 w 9143999"/>
              <a:gd name="connsiteY2386" fmla="*/ 1004087 h 2293365"/>
              <a:gd name="connsiteX2387" fmla="*/ 1327261 w 9143999"/>
              <a:gd name="connsiteY2387" fmla="*/ 975923 h 2293365"/>
              <a:gd name="connsiteX2388" fmla="*/ 3706694 w 9143999"/>
              <a:gd name="connsiteY2388" fmla="*/ 974839 h 2293365"/>
              <a:gd name="connsiteX2389" fmla="*/ 3584290 w 9143999"/>
              <a:gd name="connsiteY2389" fmla="*/ 1014065 h 2293365"/>
              <a:gd name="connsiteX2390" fmla="*/ 3417241 w 9143999"/>
              <a:gd name="connsiteY2390" fmla="*/ 1052078 h 2293365"/>
              <a:gd name="connsiteX2391" fmla="*/ 3315243 w 9143999"/>
              <a:gd name="connsiteY2391" fmla="*/ 1064812 h 2293365"/>
              <a:gd name="connsiteX2392" fmla="*/ 3360078 w 9143999"/>
              <a:gd name="connsiteY2392" fmla="*/ 1065070 h 2293365"/>
              <a:gd name="connsiteX2393" fmla="*/ 3417241 w 9143999"/>
              <a:gd name="connsiteY2393" fmla="*/ 1058540 h 2293365"/>
              <a:gd name="connsiteX2394" fmla="*/ 3583584 w 9143999"/>
              <a:gd name="connsiteY2394" fmla="*/ 1024489 h 2293365"/>
              <a:gd name="connsiteX2395" fmla="*/ 3746440 w 9143999"/>
              <a:gd name="connsiteY2395" fmla="*/ 977473 h 2293365"/>
              <a:gd name="connsiteX2396" fmla="*/ 3728682 w 9143999"/>
              <a:gd name="connsiteY2396" fmla="*/ 976043 h 2293365"/>
              <a:gd name="connsiteX2397" fmla="*/ 242833 w 9143999"/>
              <a:gd name="connsiteY2397" fmla="*/ 974284 h 2293365"/>
              <a:gd name="connsiteX2398" fmla="*/ 190525 w 9143999"/>
              <a:gd name="connsiteY2398" fmla="*/ 979424 h 2293365"/>
              <a:gd name="connsiteX2399" fmla="*/ 220099 w 9143999"/>
              <a:gd name="connsiteY2399" fmla="*/ 987940 h 2293365"/>
              <a:gd name="connsiteX2400" fmla="*/ 523499 w 9143999"/>
              <a:gd name="connsiteY2400" fmla="*/ 1055116 h 2293365"/>
              <a:gd name="connsiteX2401" fmla="*/ 578981 w 9143999"/>
              <a:gd name="connsiteY2401" fmla="*/ 1063310 h 2293365"/>
              <a:gd name="connsiteX2402" fmla="*/ 625739 w 9143999"/>
              <a:gd name="connsiteY2402" fmla="*/ 1063406 h 2293365"/>
              <a:gd name="connsiteX2403" fmla="*/ 515689 w 9143999"/>
              <a:gd name="connsiteY2403" fmla="*/ 1044346 h 2293365"/>
              <a:gd name="connsiteX2404" fmla="*/ 366170 w 9143999"/>
              <a:gd name="connsiteY2404" fmla="*/ 1009669 h 2293365"/>
              <a:gd name="connsiteX2405" fmla="*/ 2597421 w 9143999"/>
              <a:gd name="connsiteY2405" fmla="*/ 973561 h 2293365"/>
              <a:gd name="connsiteX2406" fmla="*/ 2562416 w 9143999"/>
              <a:gd name="connsiteY2406" fmla="*/ 976970 h 2293365"/>
              <a:gd name="connsiteX2407" fmla="*/ 2586547 w 9143999"/>
              <a:gd name="connsiteY2407" fmla="*/ 984846 h 2293365"/>
              <a:gd name="connsiteX2408" fmla="*/ 2880449 w 9143999"/>
              <a:gd name="connsiteY2408" fmla="*/ 1052716 h 2293365"/>
              <a:gd name="connsiteX2409" fmla="*/ 2960412 w 9143999"/>
              <a:gd name="connsiteY2409" fmla="*/ 1062771 h 2293365"/>
              <a:gd name="connsiteX2410" fmla="*/ 3012121 w 9143999"/>
              <a:gd name="connsiteY2410" fmla="*/ 1063069 h 2293365"/>
              <a:gd name="connsiteX2411" fmla="*/ 2878380 w 9143999"/>
              <a:gd name="connsiteY2411" fmla="*/ 1044370 h 2293365"/>
              <a:gd name="connsiteX2412" fmla="*/ 2732560 w 9143999"/>
              <a:gd name="connsiteY2412" fmla="*/ 1012727 h 2293365"/>
              <a:gd name="connsiteX2413" fmla="*/ 8290921 w 9143999"/>
              <a:gd name="connsiteY2413" fmla="*/ 973199 h 2293365"/>
              <a:gd name="connsiteX2414" fmla="*/ 8248009 w 9143999"/>
              <a:gd name="connsiteY2414" fmla="*/ 989357 h 2293365"/>
              <a:gd name="connsiteX2415" fmla="*/ 7998483 w 9143999"/>
              <a:gd name="connsiteY2415" fmla="*/ 1052078 h 2293365"/>
              <a:gd name="connsiteX2416" fmla="*/ 7897889 w 9143999"/>
              <a:gd name="connsiteY2416" fmla="*/ 1064637 h 2293365"/>
              <a:gd name="connsiteX2417" fmla="*/ 7937541 w 9143999"/>
              <a:gd name="connsiteY2417" fmla="*/ 1064822 h 2293365"/>
              <a:gd name="connsiteX2418" fmla="*/ 7998483 w 9143999"/>
              <a:gd name="connsiteY2418" fmla="*/ 1057860 h 2293365"/>
              <a:gd name="connsiteX2419" fmla="*/ 8219735 w 9143999"/>
              <a:gd name="connsiteY2419" fmla="*/ 1009356 h 2293365"/>
              <a:gd name="connsiteX2420" fmla="*/ 8323608 w 9143999"/>
              <a:gd name="connsiteY2420" fmla="*/ 975736 h 2293365"/>
              <a:gd name="connsiteX2421" fmla="*/ 4842385 w 9143999"/>
              <a:gd name="connsiteY2421" fmla="*/ 973003 h 2293365"/>
              <a:gd name="connsiteX2422" fmla="*/ 4832407 w 9143999"/>
              <a:gd name="connsiteY2422" fmla="*/ 973536 h 2293365"/>
              <a:gd name="connsiteX2423" fmla="*/ 4780897 w 9143999"/>
              <a:gd name="connsiteY2423" fmla="*/ 978601 h 2293365"/>
              <a:gd name="connsiteX2424" fmla="*/ 4799939 w 9143999"/>
              <a:gd name="connsiteY2424" fmla="*/ 984083 h 2293365"/>
              <a:gd name="connsiteX2425" fmla="*/ 5103350 w 9143999"/>
              <a:gd name="connsiteY2425" fmla="*/ 1051258 h 2293365"/>
              <a:gd name="connsiteX2426" fmla="*/ 5185283 w 9143999"/>
              <a:gd name="connsiteY2426" fmla="*/ 1063360 h 2293365"/>
              <a:gd name="connsiteX2427" fmla="*/ 5241347 w 9143999"/>
              <a:gd name="connsiteY2427" fmla="*/ 1063475 h 2293365"/>
              <a:gd name="connsiteX2428" fmla="*/ 5102673 w 9143999"/>
              <a:gd name="connsiteY2428" fmla="*/ 1039460 h 2293365"/>
              <a:gd name="connsiteX2429" fmla="*/ 4953147 w 9143999"/>
              <a:gd name="connsiteY2429" fmla="*/ 1004782 h 2293365"/>
              <a:gd name="connsiteX2430" fmla="*/ 3670604 w 9143999"/>
              <a:gd name="connsiteY2430" fmla="*/ 972864 h 2293365"/>
              <a:gd name="connsiteX2431" fmla="*/ 3584760 w 9143999"/>
              <a:gd name="connsiteY2431" fmla="*/ 1002786 h 2293365"/>
              <a:gd name="connsiteX2432" fmla="*/ 3417241 w 9143999"/>
              <a:gd name="connsiteY2432" fmla="*/ 1044257 h 2293365"/>
              <a:gd name="connsiteX2433" fmla="*/ 3289438 w 9143999"/>
              <a:gd name="connsiteY2433" fmla="*/ 1061580 h 2293365"/>
              <a:gd name="connsiteX2434" fmla="*/ 3209774 w 9143999"/>
              <a:gd name="connsiteY2434" fmla="*/ 1064206 h 2293365"/>
              <a:gd name="connsiteX2435" fmla="*/ 3284675 w 9143999"/>
              <a:gd name="connsiteY2435" fmla="*/ 1064637 h 2293365"/>
              <a:gd name="connsiteX2436" fmla="*/ 3289772 w 9143999"/>
              <a:gd name="connsiteY2436" fmla="*/ 1064483 h 2293365"/>
              <a:gd name="connsiteX2437" fmla="*/ 3417241 w 9143999"/>
              <a:gd name="connsiteY2437" fmla="*/ 1048564 h 2293365"/>
              <a:gd name="connsiteX2438" fmla="*/ 3584209 w 9143999"/>
              <a:gd name="connsiteY2438" fmla="*/ 1010609 h 2293365"/>
              <a:gd name="connsiteX2439" fmla="*/ 3697514 w 9143999"/>
              <a:gd name="connsiteY2439" fmla="*/ 974337 h 2293365"/>
              <a:gd name="connsiteX2440" fmla="*/ 7179917 w 9143999"/>
              <a:gd name="connsiteY2440" fmla="*/ 972160 h 2293365"/>
              <a:gd name="connsiteX2441" fmla="*/ 7147209 w 9143999"/>
              <a:gd name="connsiteY2441" fmla="*/ 975411 h 2293365"/>
              <a:gd name="connsiteX2442" fmla="*/ 7243030 w 9143999"/>
              <a:gd name="connsiteY2442" fmla="*/ 1005223 h 2293365"/>
              <a:gd name="connsiteX2443" fmla="*/ 7461690 w 9143999"/>
              <a:gd name="connsiteY2443" fmla="*/ 1052036 h 2293365"/>
              <a:gd name="connsiteX2444" fmla="*/ 7548959 w 9143999"/>
              <a:gd name="connsiteY2444" fmla="*/ 1063010 h 2293365"/>
              <a:gd name="connsiteX2445" fmla="*/ 7594459 w 9143999"/>
              <a:gd name="connsiteY2445" fmla="*/ 1063222 h 2293365"/>
              <a:gd name="connsiteX2446" fmla="*/ 7459621 w 9143999"/>
              <a:gd name="connsiteY2446" fmla="*/ 1044370 h 2293365"/>
              <a:gd name="connsiteX2447" fmla="*/ 7239312 w 9143999"/>
              <a:gd name="connsiteY2447" fmla="*/ 992467 h 2293365"/>
              <a:gd name="connsiteX2448" fmla="*/ 8253373 w 9143999"/>
              <a:gd name="connsiteY2448" fmla="*/ 970925 h 2293365"/>
              <a:gd name="connsiteX2449" fmla="*/ 8166002 w 9143999"/>
              <a:gd name="connsiteY2449" fmla="*/ 1001383 h 2293365"/>
              <a:gd name="connsiteX2450" fmla="*/ 7998483 w 9143999"/>
              <a:gd name="connsiteY2450" fmla="*/ 1042897 h 2293365"/>
              <a:gd name="connsiteX2451" fmla="*/ 7870678 w 9143999"/>
              <a:gd name="connsiteY2451" fmla="*/ 1060183 h 2293365"/>
              <a:gd name="connsiteX2452" fmla="*/ 7755036 w 9143999"/>
              <a:gd name="connsiteY2452" fmla="*/ 1063971 h 2293365"/>
              <a:gd name="connsiteX2453" fmla="*/ 7870182 w 9143999"/>
              <a:gd name="connsiteY2453" fmla="*/ 1064508 h 2293365"/>
              <a:gd name="connsiteX2454" fmla="*/ 7871015 w 9143999"/>
              <a:gd name="connsiteY2454" fmla="*/ 1064483 h 2293365"/>
              <a:gd name="connsiteX2455" fmla="*/ 7998483 w 9143999"/>
              <a:gd name="connsiteY2455" fmla="*/ 1048564 h 2293365"/>
              <a:gd name="connsiteX2456" fmla="*/ 8247835 w 9143999"/>
              <a:gd name="connsiteY2456" fmla="*/ 985959 h 2293365"/>
              <a:gd name="connsiteX2457" fmla="*/ 8283299 w 9143999"/>
              <a:gd name="connsiteY2457" fmla="*/ 972607 h 2293365"/>
              <a:gd name="connsiteX2458" fmla="*/ 8278215 w 9143999"/>
              <a:gd name="connsiteY2458" fmla="*/ 972213 h 2293365"/>
              <a:gd name="connsiteX2459" fmla="*/ 2634275 w 9143999"/>
              <a:gd name="connsiteY2459" fmla="*/ 970658 h 2293365"/>
              <a:gd name="connsiteX2460" fmla="*/ 2618908 w 9143999"/>
              <a:gd name="connsiteY2460" fmla="*/ 971469 h 2293365"/>
              <a:gd name="connsiteX2461" fmla="*/ 2610455 w 9143999"/>
              <a:gd name="connsiteY2461" fmla="*/ 972292 h 2293365"/>
              <a:gd name="connsiteX2462" fmla="*/ 2660009 w 9143999"/>
              <a:gd name="connsiteY2462" fmla="*/ 988843 h 2293365"/>
              <a:gd name="connsiteX2463" fmla="*/ 3020948 w 9143999"/>
              <a:gd name="connsiteY2463" fmla="*/ 1060554 h 2293365"/>
              <a:gd name="connsiteX2464" fmla="*/ 3070130 w 9143999"/>
              <a:gd name="connsiteY2464" fmla="*/ 1063402 h 2293365"/>
              <a:gd name="connsiteX2465" fmla="*/ 3120981 w 9143999"/>
              <a:gd name="connsiteY2465" fmla="*/ 1063695 h 2293365"/>
              <a:gd name="connsiteX2466" fmla="*/ 3019881 w 9143999"/>
              <a:gd name="connsiteY2466" fmla="*/ 1057364 h 2293365"/>
              <a:gd name="connsiteX2467" fmla="*/ 2658071 w 9143999"/>
              <a:gd name="connsiteY2467" fmla="*/ 979307 h 2293365"/>
              <a:gd name="connsiteX2468" fmla="*/ 315141 w 9143999"/>
              <a:gd name="connsiteY2468" fmla="*/ 970080 h 2293365"/>
              <a:gd name="connsiteX2469" fmla="*/ 254284 w 9143999"/>
              <a:gd name="connsiteY2469" fmla="*/ 973331 h 2293365"/>
              <a:gd name="connsiteX2470" fmla="*/ 367465 w 9143999"/>
              <a:gd name="connsiteY2470" fmla="*/ 1005692 h 2293365"/>
              <a:gd name="connsiteX2471" fmla="*/ 516836 w 9143999"/>
              <a:gd name="connsiteY2471" fmla="*/ 1040243 h 2293365"/>
              <a:gd name="connsiteX2472" fmla="*/ 651158 w 9143999"/>
              <a:gd name="connsiteY2472" fmla="*/ 1063458 h 2293365"/>
              <a:gd name="connsiteX2473" fmla="*/ 732738 w 9143999"/>
              <a:gd name="connsiteY2473" fmla="*/ 1063625 h 2293365"/>
              <a:gd name="connsiteX2474" fmla="*/ 660655 w 9143999"/>
              <a:gd name="connsiteY2474" fmla="*/ 1054585 h 2293365"/>
              <a:gd name="connsiteX2475" fmla="*/ 366195 w 9143999"/>
              <a:gd name="connsiteY2475" fmla="*/ 986720 h 2293365"/>
              <a:gd name="connsiteX2476" fmla="*/ 7215593 w 9143999"/>
              <a:gd name="connsiteY2476" fmla="*/ 969534 h 2293365"/>
              <a:gd name="connsiteX2477" fmla="*/ 7194789 w 9143999"/>
              <a:gd name="connsiteY2477" fmla="*/ 970682 h 2293365"/>
              <a:gd name="connsiteX2478" fmla="*/ 7185382 w 9143999"/>
              <a:gd name="connsiteY2478" fmla="*/ 971617 h 2293365"/>
              <a:gd name="connsiteX2479" fmla="*/ 7194265 w 9143999"/>
              <a:gd name="connsiteY2479" fmla="*/ 974678 h 2293365"/>
              <a:gd name="connsiteX2480" fmla="*/ 7602190 w 9143999"/>
              <a:gd name="connsiteY2480" fmla="*/ 1060554 h 2293365"/>
              <a:gd name="connsiteX2481" fmla="*/ 7652966 w 9143999"/>
              <a:gd name="connsiteY2481" fmla="*/ 1063495 h 2293365"/>
              <a:gd name="connsiteX2482" fmla="*/ 7727325 w 9143999"/>
              <a:gd name="connsiteY2482" fmla="*/ 1063841 h 2293365"/>
              <a:gd name="connsiteX2483" fmla="*/ 7601123 w 9143999"/>
              <a:gd name="connsiteY2483" fmla="*/ 1055924 h 2293365"/>
              <a:gd name="connsiteX2484" fmla="*/ 7332261 w 9143999"/>
              <a:gd name="connsiteY2484" fmla="*/ 1004956 h 2293365"/>
              <a:gd name="connsiteX2485" fmla="*/ 4907812 w 9143999"/>
              <a:gd name="connsiteY2485" fmla="*/ 969508 h 2293365"/>
              <a:gd name="connsiteX2486" fmla="*/ 4857010 w 9143999"/>
              <a:gd name="connsiteY2486" fmla="*/ 972222 h 2293365"/>
              <a:gd name="connsiteX2487" fmla="*/ 4954490 w 9143999"/>
              <a:gd name="connsiteY2487" fmla="*/ 1000094 h 2293365"/>
              <a:gd name="connsiteX2488" fmla="*/ 5248546 w 9143999"/>
              <a:gd name="connsiteY2488" fmla="*/ 1059649 h 2293365"/>
              <a:gd name="connsiteX2489" fmla="*/ 5283992 w 9143999"/>
              <a:gd name="connsiteY2489" fmla="*/ 1063562 h 2293365"/>
              <a:gd name="connsiteX2490" fmla="*/ 5340570 w 9143999"/>
              <a:gd name="connsiteY2490" fmla="*/ 1063678 h 2293365"/>
              <a:gd name="connsiteX2491" fmla="*/ 5246932 w 9143999"/>
              <a:gd name="connsiteY2491" fmla="*/ 1051933 h 2293365"/>
              <a:gd name="connsiteX2492" fmla="*/ 4952472 w 9143999"/>
              <a:gd name="connsiteY2492" fmla="*/ 984063 h 2293365"/>
              <a:gd name="connsiteX2493" fmla="*/ 2666896 w 9143999"/>
              <a:gd name="connsiteY2493" fmla="*/ 968936 h 2293365"/>
              <a:gd name="connsiteX2494" fmla="*/ 2647793 w 9143999"/>
              <a:gd name="connsiteY2494" fmla="*/ 969944 h 2293365"/>
              <a:gd name="connsiteX2495" fmla="*/ 2733593 w 9143999"/>
              <a:gd name="connsiteY2495" fmla="*/ 997103 h 2293365"/>
              <a:gd name="connsiteX2496" fmla="*/ 3416392 w 9143999"/>
              <a:gd name="connsiteY2496" fmla="*/ 1039949 h 2293365"/>
              <a:gd name="connsiteX2497" fmla="*/ 3583672 w 9143999"/>
              <a:gd name="connsiteY2497" fmla="*/ 998493 h 2293365"/>
              <a:gd name="connsiteX2498" fmla="*/ 3658990 w 9143999"/>
              <a:gd name="connsiteY2498" fmla="*/ 972228 h 2293365"/>
              <a:gd name="connsiteX2499" fmla="*/ 3640448 w 9143999"/>
              <a:gd name="connsiteY2499" fmla="*/ 971213 h 2293365"/>
              <a:gd name="connsiteX2500" fmla="*/ 3585063 w 9143999"/>
              <a:gd name="connsiteY2500" fmla="*/ 991914 h 2293365"/>
              <a:gd name="connsiteX2501" fmla="*/ 3417241 w 9143999"/>
              <a:gd name="connsiteY2501" fmla="*/ 1036435 h 2293365"/>
              <a:gd name="connsiteX2502" fmla="*/ 2695446 w 9143999"/>
              <a:gd name="connsiteY2502" fmla="*/ 979064 h 2293365"/>
              <a:gd name="connsiteX2503" fmla="*/ 7247115 w 9143999"/>
              <a:gd name="connsiteY2503" fmla="*/ 967796 h 2293365"/>
              <a:gd name="connsiteX2504" fmla="*/ 7229414 w 9143999"/>
              <a:gd name="connsiteY2504" fmla="*/ 968772 h 2293365"/>
              <a:gd name="connsiteX2505" fmla="*/ 7388079 w 9143999"/>
              <a:gd name="connsiteY2505" fmla="*/ 1015920 h 2293365"/>
              <a:gd name="connsiteX2506" fmla="*/ 7601364 w 9143999"/>
              <a:gd name="connsiteY2506" fmla="*/ 1053057 h 2293365"/>
              <a:gd name="connsiteX2507" fmla="*/ 7680586 w 9143999"/>
              <a:gd name="connsiteY2507" fmla="*/ 1056181 h 2293365"/>
              <a:gd name="connsiteX2508" fmla="*/ 7705181 w 9143999"/>
              <a:gd name="connsiteY2508" fmla="*/ 1058137 h 2293365"/>
              <a:gd name="connsiteX2509" fmla="*/ 7732801 w 9143999"/>
              <a:gd name="connsiteY2509" fmla="*/ 1058240 h 2293365"/>
              <a:gd name="connsiteX2510" fmla="*/ 7804678 w 9143999"/>
              <a:gd name="connsiteY2510" fmla="*/ 1061075 h 2293365"/>
              <a:gd name="connsiteX2511" fmla="*/ 7878588 w 9143999"/>
              <a:gd name="connsiteY2511" fmla="*/ 1052983 h 2293365"/>
              <a:gd name="connsiteX2512" fmla="*/ 7903922 w 9143999"/>
              <a:gd name="connsiteY2512" fmla="*/ 1051056 h 2293365"/>
              <a:gd name="connsiteX2513" fmla="*/ 7920566 w 9143999"/>
              <a:gd name="connsiteY2513" fmla="*/ 1048387 h 2293365"/>
              <a:gd name="connsiteX2514" fmla="*/ 7997634 w 9143999"/>
              <a:gd name="connsiteY2514" fmla="*/ 1039949 h 2293365"/>
              <a:gd name="connsiteX2515" fmla="*/ 8164914 w 9143999"/>
              <a:gd name="connsiteY2515" fmla="*/ 998493 h 2293365"/>
              <a:gd name="connsiteX2516" fmla="*/ 8245186 w 9143999"/>
              <a:gd name="connsiteY2516" fmla="*/ 970501 h 2293365"/>
              <a:gd name="connsiteX2517" fmla="*/ 8225312 w 9143999"/>
              <a:gd name="connsiteY2517" fmla="*/ 969470 h 2293365"/>
              <a:gd name="connsiteX2518" fmla="*/ 8167118 w 9143999"/>
              <a:gd name="connsiteY2518" fmla="*/ 991233 h 2293365"/>
              <a:gd name="connsiteX2519" fmla="*/ 7999332 w 9143999"/>
              <a:gd name="connsiteY2519" fmla="*/ 1035755 h 2293365"/>
              <a:gd name="connsiteX2520" fmla="*/ 7920566 w 9143999"/>
              <a:gd name="connsiteY2520" fmla="*/ 1048387 h 2293365"/>
              <a:gd name="connsiteX2521" fmla="*/ 7878588 w 9143999"/>
              <a:gd name="connsiteY2521" fmla="*/ 1052983 h 2293365"/>
              <a:gd name="connsiteX2522" fmla="*/ 7805856 w 9143999"/>
              <a:gd name="connsiteY2522" fmla="*/ 1058515 h 2293365"/>
              <a:gd name="connsiteX2523" fmla="*/ 7732801 w 9143999"/>
              <a:gd name="connsiteY2523" fmla="*/ 1058240 h 2293365"/>
              <a:gd name="connsiteX2524" fmla="*/ 7680586 w 9143999"/>
              <a:gd name="connsiteY2524" fmla="*/ 1056181 h 2293365"/>
              <a:gd name="connsiteX2525" fmla="*/ 7601950 w 9143999"/>
              <a:gd name="connsiteY2525" fmla="*/ 1049928 h 2293365"/>
              <a:gd name="connsiteX2526" fmla="*/ 7277416 w 9143999"/>
              <a:gd name="connsiteY2526" fmla="*/ 978384 h 2293365"/>
              <a:gd name="connsiteX2527" fmla="*/ 3574775 w 9143999"/>
              <a:gd name="connsiteY2527" fmla="*/ 967618 h 2293365"/>
              <a:gd name="connsiteX2528" fmla="*/ 3455864 w 9143999"/>
              <a:gd name="connsiteY2528" fmla="*/ 1006509 h 2293365"/>
              <a:gd name="connsiteX2529" fmla="*/ 3576390 w 9143999"/>
              <a:gd name="connsiteY2529" fmla="*/ 968199 h 2293365"/>
              <a:gd name="connsiteX2530" fmla="*/ 3577452 w 9143999"/>
              <a:gd name="connsiteY2530" fmla="*/ 967765 h 2293365"/>
              <a:gd name="connsiteX2531" fmla="*/ 4944470 w 9143999"/>
              <a:gd name="connsiteY2531" fmla="*/ 967549 h 2293365"/>
              <a:gd name="connsiteX2532" fmla="*/ 4917996 w 9143999"/>
              <a:gd name="connsiteY2532" fmla="*/ 968963 h 2293365"/>
              <a:gd name="connsiteX2533" fmla="*/ 4953349 w 9143999"/>
              <a:gd name="connsiteY2533" fmla="*/ 980507 h 2293365"/>
              <a:gd name="connsiteX2534" fmla="*/ 5247197 w 9143999"/>
              <a:gd name="connsiteY2534" fmla="*/ 1048377 h 2293365"/>
              <a:gd name="connsiteX2535" fmla="*/ 5369366 w 9143999"/>
              <a:gd name="connsiteY2535" fmla="*/ 1063737 h 2293365"/>
              <a:gd name="connsiteX2536" fmla="*/ 5381327 w 9143999"/>
              <a:gd name="connsiteY2536" fmla="*/ 1063762 h 2293365"/>
              <a:gd name="connsiteX2537" fmla="*/ 5246691 w 9143999"/>
              <a:gd name="connsiteY2537" fmla="*/ 1044936 h 2293365"/>
              <a:gd name="connsiteX2538" fmla="*/ 4950769 w 9143999"/>
              <a:gd name="connsiteY2538" fmla="*/ 969809 h 2293365"/>
              <a:gd name="connsiteX2539" fmla="*/ 2693308 w 9143999"/>
              <a:gd name="connsiteY2539" fmla="*/ 967541 h 2293365"/>
              <a:gd name="connsiteX2540" fmla="*/ 2676837 w 9143999"/>
              <a:gd name="connsiteY2540" fmla="*/ 968411 h 2293365"/>
              <a:gd name="connsiteX2541" fmla="*/ 2695934 w 9143999"/>
              <a:gd name="connsiteY2541" fmla="*/ 975197 h 2293365"/>
              <a:gd name="connsiteX2542" fmla="*/ 3415967 w 9143999"/>
              <a:gd name="connsiteY2542" fmla="*/ 1032921 h 2293365"/>
              <a:gd name="connsiteX2543" fmla="*/ 3583555 w 9143999"/>
              <a:gd name="connsiteY2543" fmla="*/ 988399 h 2293365"/>
              <a:gd name="connsiteX2544" fmla="*/ 3630871 w 9143999"/>
              <a:gd name="connsiteY2544" fmla="*/ 970689 h 2293365"/>
              <a:gd name="connsiteX2545" fmla="*/ 3617257 w 9143999"/>
              <a:gd name="connsiteY2545" fmla="*/ 969944 h 2293365"/>
              <a:gd name="connsiteX2546" fmla="*/ 3544434 w 9143999"/>
              <a:gd name="connsiteY2546" fmla="*/ 995818 h 2293365"/>
              <a:gd name="connsiteX2547" fmla="*/ 3418090 w 9143999"/>
              <a:gd name="connsiteY2547" fmla="*/ 1029294 h 2293365"/>
              <a:gd name="connsiteX2548" fmla="*/ 2696174 w 9143999"/>
              <a:gd name="connsiteY2548" fmla="*/ 968618 h 2293365"/>
              <a:gd name="connsiteX2549" fmla="*/ 370520 w 9143999"/>
              <a:gd name="connsiteY2549" fmla="*/ 967122 h 2293365"/>
              <a:gd name="connsiteX2550" fmla="*/ 325989 w 9143999"/>
              <a:gd name="connsiteY2550" fmla="*/ 969501 h 2293365"/>
              <a:gd name="connsiteX2551" fmla="*/ 367801 w 9143999"/>
              <a:gd name="connsiteY2551" fmla="*/ 983154 h 2293365"/>
              <a:gd name="connsiteX2552" fmla="*/ 661614 w 9143999"/>
              <a:gd name="connsiteY2552" fmla="*/ 1051020 h 2293365"/>
              <a:gd name="connsiteX2553" fmla="*/ 762348 w 9143999"/>
              <a:gd name="connsiteY2553" fmla="*/ 1063686 h 2293365"/>
              <a:gd name="connsiteX2554" fmla="*/ 864529 w 9143999"/>
              <a:gd name="connsiteY2554" fmla="*/ 1063895 h 2293365"/>
              <a:gd name="connsiteX2555" fmla="*/ 801929 w 9143999"/>
              <a:gd name="connsiteY2555" fmla="*/ 1060285 h 2293365"/>
              <a:gd name="connsiteX2556" fmla="*/ 514553 w 9143999"/>
              <a:gd name="connsiteY2556" fmla="*/ 1008854 h 2293365"/>
              <a:gd name="connsiteX2557" fmla="*/ 7271557 w 9143999"/>
              <a:gd name="connsiteY2557" fmla="*/ 966448 h 2293365"/>
              <a:gd name="connsiteX2558" fmla="*/ 7255399 w 9143999"/>
              <a:gd name="connsiteY2558" fmla="*/ 967339 h 2293365"/>
              <a:gd name="connsiteX2559" fmla="*/ 7277817 w 9143999"/>
              <a:gd name="connsiteY2559" fmla="*/ 975193 h 2293365"/>
              <a:gd name="connsiteX2560" fmla="*/ 7997634 w 9143999"/>
              <a:gd name="connsiteY2560" fmla="*/ 1032808 h 2293365"/>
              <a:gd name="connsiteX2561" fmla="*/ 8165381 w 9143999"/>
              <a:gd name="connsiteY2561" fmla="*/ 988338 h 2293365"/>
              <a:gd name="connsiteX2562" fmla="*/ 8216986 w 9143999"/>
              <a:gd name="connsiteY2562" fmla="*/ 969039 h 2293365"/>
              <a:gd name="connsiteX2563" fmla="*/ 8202482 w 9143999"/>
              <a:gd name="connsiteY2563" fmla="*/ 968287 h 2293365"/>
              <a:gd name="connsiteX2564" fmla="*/ 8167270 w 9143999"/>
              <a:gd name="connsiteY2564" fmla="*/ 982219 h 2293365"/>
              <a:gd name="connsiteX2565" fmla="*/ 7999332 w 9143999"/>
              <a:gd name="connsiteY2565" fmla="*/ 1029294 h 2293365"/>
              <a:gd name="connsiteX2566" fmla="*/ 7277417 w 9143999"/>
              <a:gd name="connsiteY2566" fmla="*/ 968618 h 2293365"/>
              <a:gd name="connsiteX2567" fmla="*/ 2716157 w 9143999"/>
              <a:gd name="connsiteY2567" fmla="*/ 966335 h 2293365"/>
              <a:gd name="connsiteX2568" fmla="*/ 2707101 w 9143999"/>
              <a:gd name="connsiteY2568" fmla="*/ 966813 h 2293365"/>
              <a:gd name="connsiteX2569" fmla="*/ 2752002 w 9143999"/>
              <a:gd name="connsiteY2569" fmla="*/ 982354 h 2293365"/>
              <a:gd name="connsiteX2570" fmla="*/ 3020122 w 9143999"/>
              <a:gd name="connsiteY2570" fmla="*/ 1040405 h 2293365"/>
              <a:gd name="connsiteX2571" fmla="*/ 3122795 w 9143999"/>
              <a:gd name="connsiteY2571" fmla="*/ 1047807 h 2293365"/>
              <a:gd name="connsiteX2572" fmla="*/ 3157785 w 9143999"/>
              <a:gd name="connsiteY2572" fmla="*/ 1050419 h 2293365"/>
              <a:gd name="connsiteX2573" fmla="*/ 3222520 w 9143999"/>
              <a:gd name="connsiteY2573" fmla="*/ 1047837 h 2293365"/>
              <a:gd name="connsiteX2574" fmla="*/ 3288925 w 9143999"/>
              <a:gd name="connsiteY2574" fmla="*/ 1045391 h 2293365"/>
              <a:gd name="connsiteX2575" fmla="*/ 3416392 w 9143999"/>
              <a:gd name="connsiteY2575" fmla="*/ 1025780 h 2293365"/>
              <a:gd name="connsiteX2576" fmla="*/ 3542580 w 9143999"/>
              <a:gd name="connsiteY2576" fmla="*/ 992270 h 2293365"/>
              <a:gd name="connsiteX2577" fmla="*/ 3606941 w 9143999"/>
              <a:gd name="connsiteY2577" fmla="*/ 969379 h 2293365"/>
              <a:gd name="connsiteX2578" fmla="*/ 3598703 w 9143999"/>
              <a:gd name="connsiteY2578" fmla="*/ 968928 h 2293365"/>
              <a:gd name="connsiteX2579" fmla="*/ 3544698 w 9143999"/>
              <a:gd name="connsiteY2579" fmla="*/ 989061 h 2293365"/>
              <a:gd name="connsiteX2580" fmla="*/ 3418090 w 9143999"/>
              <a:gd name="connsiteY2580" fmla="*/ 1024306 h 2293365"/>
              <a:gd name="connsiteX2581" fmla="*/ 3290285 w 9143999"/>
              <a:gd name="connsiteY2581" fmla="*/ 1045134 h 2293365"/>
              <a:gd name="connsiteX2582" fmla="*/ 3222520 w 9143999"/>
              <a:gd name="connsiteY2582" fmla="*/ 1047837 h 2293365"/>
              <a:gd name="connsiteX2583" fmla="*/ 3156796 w 9143999"/>
              <a:gd name="connsiteY2583" fmla="*/ 1050258 h 2293365"/>
              <a:gd name="connsiteX2584" fmla="*/ 3122795 w 9143999"/>
              <a:gd name="connsiteY2584" fmla="*/ 1047807 h 2293365"/>
              <a:gd name="connsiteX2585" fmla="*/ 3020709 w 9143999"/>
              <a:gd name="connsiteY2585" fmla="*/ 1040185 h 2293365"/>
              <a:gd name="connsiteX2586" fmla="*/ 2751772 w 9143999"/>
              <a:gd name="connsiteY2586" fmla="*/ 979258 h 2293365"/>
              <a:gd name="connsiteX2587" fmla="*/ 8155657 w 9143999"/>
              <a:gd name="connsiteY2587" fmla="*/ 965860 h 2293365"/>
              <a:gd name="connsiteX2588" fmla="*/ 8037105 w 9143999"/>
              <a:gd name="connsiteY2588" fmla="*/ 1006509 h 2293365"/>
              <a:gd name="connsiteX2589" fmla="*/ 8158599 w 9143999"/>
              <a:gd name="connsiteY2589" fmla="*/ 966013 h 2293365"/>
              <a:gd name="connsiteX2590" fmla="*/ 2737150 w 9143999"/>
              <a:gd name="connsiteY2590" fmla="*/ 965227 h 2293365"/>
              <a:gd name="connsiteX2591" fmla="*/ 2731086 w 9143999"/>
              <a:gd name="connsiteY2591" fmla="*/ 965547 h 2293365"/>
              <a:gd name="connsiteX2592" fmla="*/ 2787988 w 9143999"/>
              <a:gd name="connsiteY2592" fmla="*/ 985849 h 2293365"/>
              <a:gd name="connsiteX2593" fmla="*/ 2879233 w 9143999"/>
              <a:gd name="connsiteY2593" fmla="*/ 1006833 h 2293365"/>
              <a:gd name="connsiteX2594" fmla="*/ 2889221 w 9143999"/>
              <a:gd name="connsiteY2594" fmla="*/ 1009662 h 2293365"/>
              <a:gd name="connsiteX2595" fmla="*/ 2901682 w 9143999"/>
              <a:gd name="connsiteY2595" fmla="*/ 1011995 h 2293365"/>
              <a:gd name="connsiteX2596" fmla="*/ 2975861 w 9143999"/>
              <a:gd name="connsiteY2596" fmla="*/ 1029054 h 2293365"/>
              <a:gd name="connsiteX2597" fmla="*/ 3009348 w 9143999"/>
              <a:gd name="connsiteY2597" fmla="*/ 1032153 h 2293365"/>
              <a:gd name="connsiteX2598" fmla="*/ 3022676 w 9143999"/>
              <a:gd name="connsiteY2598" fmla="*/ 1034648 h 2293365"/>
              <a:gd name="connsiteX2599" fmla="*/ 3136698 w 9143999"/>
              <a:gd name="connsiteY2599" fmla="*/ 1043936 h 2293365"/>
              <a:gd name="connsiteX2600" fmla="*/ 3156186 w 9143999"/>
              <a:gd name="connsiteY2600" fmla="*/ 1045739 h 2293365"/>
              <a:gd name="connsiteX2601" fmla="*/ 3157980 w 9143999"/>
              <a:gd name="connsiteY2601" fmla="*/ 1045670 h 2293365"/>
              <a:gd name="connsiteX2602" fmla="*/ 3160376 w 9143999"/>
              <a:gd name="connsiteY2602" fmla="*/ 1045865 h 2293365"/>
              <a:gd name="connsiteX2603" fmla="*/ 3419364 w 9143999"/>
              <a:gd name="connsiteY2603" fmla="*/ 1019999 h 2293365"/>
              <a:gd name="connsiteX2604" fmla="*/ 3505215 w 9143999"/>
              <a:gd name="connsiteY2604" fmla="*/ 995669 h 2293365"/>
              <a:gd name="connsiteX2605" fmla="*/ 3528635 w 9143999"/>
              <a:gd name="connsiteY2605" fmla="*/ 989285 h 2293365"/>
              <a:gd name="connsiteX2606" fmla="*/ 3532032 w 9143999"/>
              <a:gd name="connsiteY2606" fmla="*/ 988069 h 2293365"/>
              <a:gd name="connsiteX2607" fmla="*/ 3532292 w 9143999"/>
              <a:gd name="connsiteY2607" fmla="*/ 987996 h 2293365"/>
              <a:gd name="connsiteX2608" fmla="*/ 3533651 w 9143999"/>
              <a:gd name="connsiteY2608" fmla="*/ 987491 h 2293365"/>
              <a:gd name="connsiteX2609" fmla="*/ 3587292 w 9143999"/>
              <a:gd name="connsiteY2609" fmla="*/ 968303 h 2293365"/>
              <a:gd name="connsiteX2610" fmla="*/ 3585513 w 9143999"/>
              <a:gd name="connsiteY2610" fmla="*/ 968206 h 2293365"/>
              <a:gd name="connsiteX2611" fmla="*/ 3533651 w 9143999"/>
              <a:gd name="connsiteY2611" fmla="*/ 987491 h 2293365"/>
              <a:gd name="connsiteX2612" fmla="*/ 3532032 w 9143999"/>
              <a:gd name="connsiteY2612" fmla="*/ 988069 h 2293365"/>
              <a:gd name="connsiteX2613" fmla="*/ 3505215 w 9143999"/>
              <a:gd name="connsiteY2613" fmla="*/ 995669 h 2293365"/>
              <a:gd name="connsiteX2614" fmla="*/ 3415967 w 9143999"/>
              <a:gd name="connsiteY2614" fmla="*/ 1019999 h 2293365"/>
              <a:gd name="connsiteX2615" fmla="*/ 3288377 w 9143999"/>
              <a:gd name="connsiteY2615" fmla="*/ 1040605 h 2293365"/>
              <a:gd name="connsiteX2616" fmla="*/ 3157980 w 9143999"/>
              <a:gd name="connsiteY2616" fmla="*/ 1045670 h 2293365"/>
              <a:gd name="connsiteX2617" fmla="*/ 3136698 w 9143999"/>
              <a:gd name="connsiteY2617" fmla="*/ 1043936 h 2293365"/>
              <a:gd name="connsiteX2618" fmla="*/ 3009348 w 9143999"/>
              <a:gd name="connsiteY2618" fmla="*/ 1032153 h 2293365"/>
              <a:gd name="connsiteX2619" fmla="*/ 2901682 w 9143999"/>
              <a:gd name="connsiteY2619" fmla="*/ 1011995 h 2293365"/>
              <a:gd name="connsiteX2620" fmla="*/ 2879233 w 9143999"/>
              <a:gd name="connsiteY2620" fmla="*/ 1006833 h 2293365"/>
              <a:gd name="connsiteX2621" fmla="*/ 2751977 w 9143999"/>
              <a:gd name="connsiteY2621" fmla="*/ 970780 h 2293365"/>
              <a:gd name="connsiteX2622" fmla="*/ 4990717 w 9143999"/>
              <a:gd name="connsiteY2622" fmla="*/ 965078 h 2293365"/>
              <a:gd name="connsiteX2623" fmla="*/ 4955480 w 9143999"/>
              <a:gd name="connsiteY2623" fmla="*/ 966961 h 2293365"/>
              <a:gd name="connsiteX2624" fmla="*/ 5102660 w 9143999"/>
              <a:gd name="connsiteY2624" fmla="*/ 1009722 h 2293365"/>
              <a:gd name="connsiteX2625" fmla="*/ 5389207 w 9143999"/>
              <a:gd name="connsiteY2625" fmla="*/ 1061159 h 2293365"/>
              <a:gd name="connsiteX2626" fmla="*/ 5436163 w 9143999"/>
              <a:gd name="connsiteY2626" fmla="*/ 1063874 h 2293365"/>
              <a:gd name="connsiteX2627" fmla="*/ 5516675 w 9143999"/>
              <a:gd name="connsiteY2627" fmla="*/ 1064040 h 2293365"/>
              <a:gd name="connsiteX2628" fmla="*/ 5388907 w 9143999"/>
              <a:gd name="connsiteY2628" fmla="*/ 1056035 h 2293365"/>
              <a:gd name="connsiteX2629" fmla="*/ 5101525 w 9143999"/>
              <a:gd name="connsiteY2629" fmla="*/ 1000061 h 2293365"/>
              <a:gd name="connsiteX2630" fmla="*/ 7297042 w 9143999"/>
              <a:gd name="connsiteY2630" fmla="*/ 965043 h 2293365"/>
              <a:gd name="connsiteX2631" fmla="*/ 7286759 w 9143999"/>
              <a:gd name="connsiteY2631" fmla="*/ 965610 h 2293365"/>
              <a:gd name="connsiteX2632" fmla="*/ 7424302 w 9143999"/>
              <a:gd name="connsiteY2632" fmla="*/ 1007433 h 2293365"/>
              <a:gd name="connsiteX2633" fmla="*/ 7601364 w 9143999"/>
              <a:gd name="connsiteY2633" fmla="*/ 1040405 h 2293365"/>
              <a:gd name="connsiteX2634" fmla="*/ 7704040 w 9143999"/>
              <a:gd name="connsiteY2634" fmla="*/ 1047807 h 2293365"/>
              <a:gd name="connsiteX2635" fmla="*/ 7739026 w 9143999"/>
              <a:gd name="connsiteY2635" fmla="*/ 1050419 h 2293365"/>
              <a:gd name="connsiteX2636" fmla="*/ 7803763 w 9143999"/>
              <a:gd name="connsiteY2636" fmla="*/ 1047837 h 2293365"/>
              <a:gd name="connsiteX2637" fmla="*/ 7870166 w 9143999"/>
              <a:gd name="connsiteY2637" fmla="*/ 1045391 h 2293365"/>
              <a:gd name="connsiteX2638" fmla="*/ 7997634 w 9143999"/>
              <a:gd name="connsiteY2638" fmla="*/ 1025780 h 2293365"/>
              <a:gd name="connsiteX2639" fmla="*/ 8165373 w 9143999"/>
              <a:gd name="connsiteY2639" fmla="*/ 978667 h 2293365"/>
              <a:gd name="connsiteX2640" fmla="*/ 8192852 w 9143999"/>
              <a:gd name="connsiteY2640" fmla="*/ 967788 h 2293365"/>
              <a:gd name="connsiteX2641" fmla="*/ 8185346 w 9143999"/>
              <a:gd name="connsiteY2641" fmla="*/ 967399 h 2293365"/>
              <a:gd name="connsiteX2642" fmla="*/ 8167582 w 9143999"/>
              <a:gd name="connsiteY2642" fmla="*/ 974772 h 2293365"/>
              <a:gd name="connsiteX2643" fmla="*/ 7999332 w 9143999"/>
              <a:gd name="connsiteY2643" fmla="*/ 1024306 h 2293365"/>
              <a:gd name="connsiteX2644" fmla="*/ 7871526 w 9143999"/>
              <a:gd name="connsiteY2644" fmla="*/ 1045134 h 2293365"/>
              <a:gd name="connsiteX2645" fmla="*/ 7803763 w 9143999"/>
              <a:gd name="connsiteY2645" fmla="*/ 1047837 h 2293365"/>
              <a:gd name="connsiteX2646" fmla="*/ 7738038 w 9143999"/>
              <a:gd name="connsiteY2646" fmla="*/ 1050258 h 2293365"/>
              <a:gd name="connsiteX2647" fmla="*/ 7704040 w 9143999"/>
              <a:gd name="connsiteY2647" fmla="*/ 1047807 h 2293365"/>
              <a:gd name="connsiteX2648" fmla="*/ 7601950 w 9143999"/>
              <a:gd name="connsiteY2648" fmla="*/ 1040185 h 2293365"/>
              <a:gd name="connsiteX2649" fmla="*/ 7424351 w 9143999"/>
              <a:gd name="connsiteY2649" fmla="*/ 1005609 h 2293365"/>
              <a:gd name="connsiteX2650" fmla="*/ 417560 w 9143999"/>
              <a:gd name="connsiteY2650" fmla="*/ 964609 h 2293365"/>
              <a:gd name="connsiteX2651" fmla="*/ 382151 w 9143999"/>
              <a:gd name="connsiteY2651" fmla="*/ 966501 h 2293365"/>
              <a:gd name="connsiteX2652" fmla="*/ 515674 w 9143999"/>
              <a:gd name="connsiteY2652" fmla="*/ 1005289 h 2293365"/>
              <a:gd name="connsiteX2653" fmla="*/ 802232 w 9143999"/>
              <a:gd name="connsiteY2653" fmla="*/ 1056724 h 2293365"/>
              <a:gd name="connsiteX2654" fmla="*/ 928450 w 9143999"/>
              <a:gd name="connsiteY2654" fmla="*/ 1064027 h 2293365"/>
              <a:gd name="connsiteX2655" fmla="*/ 956950 w 9143999"/>
              <a:gd name="connsiteY2655" fmla="*/ 1064085 h 2293365"/>
              <a:gd name="connsiteX2656" fmla="*/ 1071025 w 9143999"/>
              <a:gd name="connsiteY2656" fmla="*/ 1060631 h 2293365"/>
              <a:gd name="connsiteX2657" fmla="*/ 1198479 w 9143999"/>
              <a:gd name="connsiteY2657" fmla="*/ 1044697 h 2293365"/>
              <a:gd name="connsiteX2658" fmla="*/ 1420422 w 9143999"/>
              <a:gd name="connsiteY2658" fmla="*/ 990678 h 2293365"/>
              <a:gd name="connsiteX2659" fmla="*/ 1438888 w 9143999"/>
              <a:gd name="connsiteY2659" fmla="*/ 984049 h 2293365"/>
              <a:gd name="connsiteX2660" fmla="*/ 1424177 w 9143999"/>
              <a:gd name="connsiteY2660" fmla="*/ 982866 h 2293365"/>
              <a:gd name="connsiteX2661" fmla="*/ 1318468 w 9143999"/>
              <a:gd name="connsiteY2661" fmla="*/ 1014680 h 2293365"/>
              <a:gd name="connsiteX2662" fmla="*/ 1206391 w 9143999"/>
              <a:gd name="connsiteY2662" fmla="*/ 1040410 h 2293365"/>
              <a:gd name="connsiteX2663" fmla="*/ 521698 w 9143999"/>
              <a:gd name="connsiteY2663" fmla="*/ 997487 h 2293365"/>
              <a:gd name="connsiteX2664" fmla="*/ 2751498 w 9143999"/>
              <a:gd name="connsiteY2664" fmla="*/ 964469 h 2293365"/>
              <a:gd name="connsiteX2665" fmla="*/ 2748974 w 9143999"/>
              <a:gd name="connsiteY2665" fmla="*/ 964602 h 2293365"/>
              <a:gd name="connsiteX2666" fmla="*/ 2787462 w 9143999"/>
              <a:gd name="connsiteY2666" fmla="*/ 977823 h 2293365"/>
              <a:gd name="connsiteX2667" fmla="*/ 2900290 w 9143999"/>
              <a:gd name="connsiteY2667" fmla="*/ 1007870 h 2293365"/>
              <a:gd name="connsiteX2668" fmla="*/ 2786704 w 9143999"/>
              <a:gd name="connsiteY2668" fmla="*/ 976892 h 2293365"/>
              <a:gd name="connsiteX2669" fmla="*/ 7320595 w 9143999"/>
              <a:gd name="connsiteY2669" fmla="*/ 963744 h 2293365"/>
              <a:gd name="connsiteX2670" fmla="*/ 7305610 w 9143999"/>
              <a:gd name="connsiteY2670" fmla="*/ 964570 h 2293365"/>
              <a:gd name="connsiteX2671" fmla="*/ 7341908 w 9143999"/>
              <a:gd name="connsiteY2671" fmla="*/ 977517 h 2293365"/>
              <a:gd name="connsiteX2672" fmla="*/ 7737607 w 9143999"/>
              <a:gd name="connsiteY2672" fmla="*/ 1045739 h 2293365"/>
              <a:gd name="connsiteX2673" fmla="*/ 7739319 w 9143999"/>
              <a:gd name="connsiteY2673" fmla="*/ 1045673 h 2293365"/>
              <a:gd name="connsiteX2674" fmla="*/ 7741679 w 9143999"/>
              <a:gd name="connsiteY2674" fmla="*/ 1045865 h 2293365"/>
              <a:gd name="connsiteX2675" fmla="*/ 8000604 w 9143999"/>
              <a:gd name="connsiteY2675" fmla="*/ 1019999 h 2293365"/>
              <a:gd name="connsiteX2676" fmla="*/ 8086454 w 9143999"/>
              <a:gd name="connsiteY2676" fmla="*/ 995670 h 2293365"/>
              <a:gd name="connsiteX2677" fmla="*/ 8109877 w 9143999"/>
              <a:gd name="connsiteY2677" fmla="*/ 989285 h 2293365"/>
              <a:gd name="connsiteX2678" fmla="*/ 8113275 w 9143999"/>
              <a:gd name="connsiteY2678" fmla="*/ 988069 h 2293365"/>
              <a:gd name="connsiteX2679" fmla="*/ 8113533 w 9143999"/>
              <a:gd name="connsiteY2679" fmla="*/ 987996 h 2293365"/>
              <a:gd name="connsiteX2680" fmla="*/ 8114889 w 9143999"/>
              <a:gd name="connsiteY2680" fmla="*/ 987492 h 2293365"/>
              <a:gd name="connsiteX2681" fmla="*/ 8172870 w 9143999"/>
              <a:gd name="connsiteY2681" fmla="*/ 966752 h 2293365"/>
              <a:gd name="connsiteX2682" fmla="*/ 8170934 w 9143999"/>
              <a:gd name="connsiteY2682" fmla="*/ 966652 h 2293365"/>
              <a:gd name="connsiteX2683" fmla="*/ 8114889 w 9143999"/>
              <a:gd name="connsiteY2683" fmla="*/ 987492 h 2293365"/>
              <a:gd name="connsiteX2684" fmla="*/ 8113275 w 9143999"/>
              <a:gd name="connsiteY2684" fmla="*/ 988069 h 2293365"/>
              <a:gd name="connsiteX2685" fmla="*/ 8086454 w 9143999"/>
              <a:gd name="connsiteY2685" fmla="*/ 995670 h 2293365"/>
              <a:gd name="connsiteX2686" fmla="*/ 7997210 w 9143999"/>
              <a:gd name="connsiteY2686" fmla="*/ 1019999 h 2293365"/>
              <a:gd name="connsiteX2687" fmla="*/ 7869741 w 9143999"/>
              <a:gd name="connsiteY2687" fmla="*/ 1040605 h 2293365"/>
              <a:gd name="connsiteX2688" fmla="*/ 7739319 w 9143999"/>
              <a:gd name="connsiteY2688" fmla="*/ 1045673 h 2293365"/>
              <a:gd name="connsiteX2689" fmla="*/ 7604028 w 9143999"/>
              <a:gd name="connsiteY2689" fmla="*/ 1034648 h 2293365"/>
              <a:gd name="connsiteX2690" fmla="*/ 7425282 w 9143999"/>
              <a:gd name="connsiteY2690" fmla="*/ 998240 h 2293365"/>
              <a:gd name="connsiteX2691" fmla="*/ 7327083 w 9143999"/>
              <a:gd name="connsiteY2691" fmla="*/ 963386 h 2293365"/>
              <a:gd name="connsiteX2692" fmla="*/ 7324835 w 9143999"/>
              <a:gd name="connsiteY2692" fmla="*/ 963510 h 2293365"/>
              <a:gd name="connsiteX2693" fmla="*/ 7330530 w 9143999"/>
              <a:gd name="connsiteY2693" fmla="*/ 965680 h 2293365"/>
              <a:gd name="connsiteX2694" fmla="*/ 7481532 w 9143999"/>
              <a:gd name="connsiteY2694" fmla="*/ 1007870 h 2293365"/>
              <a:gd name="connsiteX2695" fmla="*/ 7329587 w 9143999"/>
              <a:gd name="connsiteY2695" fmla="*/ 964368 h 2293365"/>
              <a:gd name="connsiteX2696" fmla="*/ 441573 w 9143999"/>
              <a:gd name="connsiteY2696" fmla="*/ 963326 h 2293365"/>
              <a:gd name="connsiteX2697" fmla="*/ 428340 w 9143999"/>
              <a:gd name="connsiteY2697" fmla="*/ 964033 h 2293365"/>
              <a:gd name="connsiteX2698" fmla="*/ 522819 w 9143999"/>
              <a:gd name="connsiteY2698" fmla="*/ 993940 h 2293365"/>
              <a:gd name="connsiteX2699" fmla="*/ 703953 w 9143999"/>
              <a:gd name="connsiteY2699" fmla="*/ 1034988 h 2293365"/>
              <a:gd name="connsiteX2700" fmla="*/ 768053 w 9143999"/>
              <a:gd name="connsiteY2700" fmla="*/ 1042652 h 2293365"/>
              <a:gd name="connsiteX2701" fmla="*/ 660393 w 9143999"/>
              <a:gd name="connsiteY2701" fmla="*/ 1025073 h 2293365"/>
              <a:gd name="connsiteX2702" fmla="*/ 514540 w 9143999"/>
              <a:gd name="connsiteY2702" fmla="*/ 988069 h 2293365"/>
              <a:gd name="connsiteX2703" fmla="*/ 8917074 w 9143999"/>
              <a:gd name="connsiteY2703" fmla="*/ 963308 h 2293365"/>
              <a:gd name="connsiteX2704" fmla="*/ 8882136 w 9143999"/>
              <a:gd name="connsiteY2704" fmla="*/ 970122 h 2293365"/>
              <a:gd name="connsiteX2705" fmla="*/ 8702900 w 9143999"/>
              <a:gd name="connsiteY2705" fmla="*/ 1004900 h 2293365"/>
              <a:gd name="connsiteX2706" fmla="*/ 8887387 w 9143999"/>
              <a:gd name="connsiteY2706" fmla="*/ 1024506 h 2293365"/>
              <a:gd name="connsiteX2707" fmla="*/ 9105601 w 9143999"/>
              <a:gd name="connsiteY2707" fmla="*/ 1000142 h 2293365"/>
              <a:gd name="connsiteX2708" fmla="*/ 8958596 w 9143999"/>
              <a:gd name="connsiteY2708" fmla="*/ 971176 h 2293365"/>
              <a:gd name="connsiteX2709" fmla="*/ 4336004 w 9143999"/>
              <a:gd name="connsiteY2709" fmla="*/ 963108 h 2293365"/>
              <a:gd name="connsiteX2710" fmla="*/ 4300036 w 9143999"/>
              <a:gd name="connsiteY2710" fmla="*/ 970122 h 2293365"/>
              <a:gd name="connsiteX2711" fmla="*/ 4119293 w 9143999"/>
              <a:gd name="connsiteY2711" fmla="*/ 1005202 h 2293365"/>
              <a:gd name="connsiteX2712" fmla="*/ 4300884 w 9143999"/>
              <a:gd name="connsiteY2712" fmla="*/ 1024967 h 2293365"/>
              <a:gd name="connsiteX2713" fmla="*/ 4525808 w 9143999"/>
              <a:gd name="connsiteY2713" fmla="*/ 999880 h 2293365"/>
              <a:gd name="connsiteX2714" fmla="*/ 4375943 w 9143999"/>
              <a:gd name="connsiteY2714" fmla="*/ 970673 h 2293365"/>
              <a:gd name="connsiteX2715" fmla="*/ 5029742 w 9143999"/>
              <a:gd name="connsiteY2715" fmla="*/ 962993 h 2293365"/>
              <a:gd name="connsiteX2716" fmla="*/ 4999638 w 9143999"/>
              <a:gd name="connsiteY2716" fmla="*/ 964602 h 2293365"/>
              <a:gd name="connsiteX2717" fmla="*/ 5102663 w 9143999"/>
              <a:gd name="connsiteY2717" fmla="*/ 997208 h 2293365"/>
              <a:gd name="connsiteX2718" fmla="*/ 5785568 w 9143999"/>
              <a:gd name="connsiteY2718" fmla="*/ 1040104 h 2293365"/>
              <a:gd name="connsiteX2719" fmla="*/ 5897439 w 9143999"/>
              <a:gd name="connsiteY2719" fmla="*/ 1014387 h 2293365"/>
              <a:gd name="connsiteX2720" fmla="*/ 6002937 w 9143999"/>
              <a:gd name="connsiteY2720" fmla="*/ 982607 h 2293365"/>
              <a:gd name="connsiteX2721" fmla="*/ 5976500 w 9143999"/>
              <a:gd name="connsiteY2721" fmla="*/ 980481 h 2293365"/>
              <a:gd name="connsiteX2722" fmla="*/ 5898523 w 9143999"/>
              <a:gd name="connsiteY2722" fmla="*/ 1005626 h 2293365"/>
              <a:gd name="connsiteX2723" fmla="*/ 5786198 w 9143999"/>
              <a:gd name="connsiteY2723" fmla="*/ 1033246 h 2293365"/>
              <a:gd name="connsiteX2724" fmla="*/ 5726831 w 9143999"/>
              <a:gd name="connsiteY2724" fmla="*/ 1041079 h 2293365"/>
              <a:gd name="connsiteX2725" fmla="*/ 5658443 w 9143999"/>
              <a:gd name="connsiteY2725" fmla="*/ 1051705 h 2293365"/>
              <a:gd name="connsiteX2726" fmla="*/ 5641372 w 9143999"/>
              <a:gd name="connsiteY2726" fmla="*/ 1052355 h 2293365"/>
              <a:gd name="connsiteX2727" fmla="*/ 5625763 w 9143999"/>
              <a:gd name="connsiteY2727" fmla="*/ 1054414 h 2293365"/>
              <a:gd name="connsiteX2728" fmla="*/ 5590671 w 9143999"/>
              <a:gd name="connsiteY2728" fmla="*/ 1054285 h 2293365"/>
              <a:gd name="connsiteX2729" fmla="*/ 5525967 w 9143999"/>
              <a:gd name="connsiteY2729" fmla="*/ 1056748 h 2293365"/>
              <a:gd name="connsiteX2730" fmla="*/ 5485857 w 9143999"/>
              <a:gd name="connsiteY2730" fmla="*/ 1053898 h 2293365"/>
              <a:gd name="connsiteX2731" fmla="*/ 5458000 w 9143999"/>
              <a:gd name="connsiteY2731" fmla="*/ 1053795 h 2293365"/>
              <a:gd name="connsiteX2732" fmla="*/ 5425026 w 9143999"/>
              <a:gd name="connsiteY2732" fmla="*/ 1049576 h 2293365"/>
              <a:gd name="connsiteX2733" fmla="*/ 5388899 w 9143999"/>
              <a:gd name="connsiteY2733" fmla="*/ 1047010 h 2293365"/>
              <a:gd name="connsiteX2734" fmla="*/ 5343334 w 9143999"/>
              <a:gd name="connsiteY2734" fmla="*/ 1039123 h 2293365"/>
              <a:gd name="connsiteX2735" fmla="*/ 5283165 w 9143999"/>
              <a:gd name="connsiteY2735" fmla="*/ 1031424 h 2293365"/>
              <a:gd name="connsiteX2736" fmla="*/ 5101518 w 9143999"/>
              <a:gd name="connsiteY2736" fmla="*/ 987335 h 2293365"/>
              <a:gd name="connsiteX2737" fmla="*/ 458462 w 9143999"/>
              <a:gd name="connsiteY2737" fmla="*/ 962424 h 2293365"/>
              <a:gd name="connsiteX2738" fmla="*/ 452538 w 9143999"/>
              <a:gd name="connsiteY2738" fmla="*/ 962741 h 2293365"/>
              <a:gd name="connsiteX2739" fmla="*/ 515660 w 9143999"/>
              <a:gd name="connsiteY2739" fmla="*/ 984196 h 2293365"/>
              <a:gd name="connsiteX2740" fmla="*/ 567774 w 9143999"/>
              <a:gd name="connsiteY2740" fmla="*/ 996898 h 2293365"/>
              <a:gd name="connsiteX2741" fmla="*/ 514538 w 9143999"/>
              <a:gd name="connsiteY2741" fmla="*/ 982580 h 2293365"/>
              <a:gd name="connsiteX2742" fmla="*/ 5043075 w 9143999"/>
              <a:gd name="connsiteY2742" fmla="*/ 962281 h 2293365"/>
              <a:gd name="connsiteX2743" fmla="*/ 5038274 w 9143999"/>
              <a:gd name="connsiteY2743" fmla="*/ 962537 h 2293365"/>
              <a:gd name="connsiteX2744" fmla="*/ 5101952 w 9143999"/>
              <a:gd name="connsiteY2744" fmla="*/ 984187 h 2293365"/>
              <a:gd name="connsiteX2745" fmla="*/ 5133044 w 9143999"/>
              <a:gd name="connsiteY2745" fmla="*/ 991766 h 2293365"/>
              <a:gd name="connsiteX2746" fmla="*/ 5101517 w 9143999"/>
              <a:gd name="connsiteY2746" fmla="*/ 983287 h 2293365"/>
              <a:gd name="connsiteX2747" fmla="*/ 484861 w 9143999"/>
              <a:gd name="connsiteY2747" fmla="*/ 961014 h 2293365"/>
              <a:gd name="connsiteX2748" fmla="*/ 471080 w 9143999"/>
              <a:gd name="connsiteY2748" fmla="*/ 961750 h 2293365"/>
              <a:gd name="connsiteX2749" fmla="*/ 515659 w 9143999"/>
              <a:gd name="connsiteY2749" fmla="*/ 977785 h 2293365"/>
              <a:gd name="connsiteX2750" fmla="*/ 802218 w 9143999"/>
              <a:gd name="connsiteY2750" fmla="*/ 1041507 h 2293365"/>
              <a:gd name="connsiteX2751" fmla="*/ 935320 w 9143999"/>
              <a:gd name="connsiteY2751" fmla="*/ 1051090 h 2293365"/>
              <a:gd name="connsiteX2752" fmla="*/ 944764 w 9143999"/>
              <a:gd name="connsiteY2752" fmla="*/ 1051130 h 2293365"/>
              <a:gd name="connsiteX2753" fmla="*/ 1071011 w 9143999"/>
              <a:gd name="connsiteY2753" fmla="*/ 1046473 h 2293365"/>
              <a:gd name="connsiteX2754" fmla="*/ 1198463 w 9143999"/>
              <a:gd name="connsiteY2754" fmla="*/ 1026860 h 2293365"/>
              <a:gd name="connsiteX2755" fmla="*/ 1310727 w 9143999"/>
              <a:gd name="connsiteY2755" fmla="*/ 997650 h 2293365"/>
              <a:gd name="connsiteX2756" fmla="*/ 1367395 w 9143999"/>
              <a:gd name="connsiteY2756" fmla="*/ 978301 h 2293365"/>
              <a:gd name="connsiteX2757" fmla="*/ 1360165 w 9143999"/>
              <a:gd name="connsiteY2757" fmla="*/ 977719 h 2293365"/>
              <a:gd name="connsiteX2758" fmla="*/ 1354268 w 9143999"/>
              <a:gd name="connsiteY2758" fmla="*/ 977397 h 2293365"/>
              <a:gd name="connsiteX2759" fmla="*/ 1311907 w 9143999"/>
              <a:gd name="connsiteY2759" fmla="*/ 992553 h 2293365"/>
              <a:gd name="connsiteX2760" fmla="*/ 1199200 w 9143999"/>
              <a:gd name="connsiteY2760" fmla="*/ 1023301 h 2293365"/>
              <a:gd name="connsiteX2761" fmla="*/ 514508 w 9143999"/>
              <a:gd name="connsiteY2761" fmla="*/ 972205 h 2293365"/>
              <a:gd name="connsiteX2762" fmla="*/ 5068898 w 9143999"/>
              <a:gd name="connsiteY2762" fmla="*/ 960901 h 2293365"/>
              <a:gd name="connsiteX2763" fmla="*/ 5053346 w 9143999"/>
              <a:gd name="connsiteY2763" fmla="*/ 961732 h 2293365"/>
              <a:gd name="connsiteX2764" fmla="*/ 5101951 w 9143999"/>
              <a:gd name="connsiteY2764" fmla="*/ 979217 h 2293365"/>
              <a:gd name="connsiteX2765" fmla="*/ 5247372 w 9143999"/>
              <a:gd name="connsiteY2765" fmla="*/ 1018411 h 2293365"/>
              <a:gd name="connsiteX2766" fmla="*/ 5365929 w 9143999"/>
              <a:gd name="connsiteY2766" fmla="*/ 1039022 h 2293365"/>
              <a:gd name="connsiteX2767" fmla="*/ 5406249 w 9143999"/>
              <a:gd name="connsiteY2767" fmla="*/ 1044220 h 2293365"/>
              <a:gd name="connsiteX2768" fmla="*/ 5500309 w 9143999"/>
              <a:gd name="connsiteY2768" fmla="*/ 1050993 h 2293365"/>
              <a:gd name="connsiteX2769" fmla="*/ 5565966 w 9143999"/>
              <a:gd name="connsiteY2769" fmla="*/ 1051273 h 2293365"/>
              <a:gd name="connsiteX2770" fmla="*/ 5650045 w 9143999"/>
              <a:gd name="connsiteY2770" fmla="*/ 1048171 h 2293365"/>
              <a:gd name="connsiteX2771" fmla="*/ 5688520 w 9143999"/>
              <a:gd name="connsiteY2771" fmla="*/ 1043093 h 2293365"/>
              <a:gd name="connsiteX2772" fmla="*/ 5784711 w 9143999"/>
              <a:gd name="connsiteY2772" fmla="*/ 1028292 h 2293365"/>
              <a:gd name="connsiteX2773" fmla="*/ 5897005 w 9143999"/>
              <a:gd name="connsiteY2773" fmla="*/ 999091 h 2293365"/>
              <a:gd name="connsiteX2774" fmla="*/ 5956285 w 9143999"/>
              <a:gd name="connsiteY2774" fmla="*/ 978856 h 2293365"/>
              <a:gd name="connsiteX2775" fmla="*/ 5944277 w 9143999"/>
              <a:gd name="connsiteY2775" fmla="*/ 977891 h 2293365"/>
              <a:gd name="connsiteX2776" fmla="*/ 5899740 w 9143999"/>
              <a:gd name="connsiteY2776" fmla="*/ 993827 h 2293365"/>
              <a:gd name="connsiteX2777" fmla="*/ 5787053 w 9143999"/>
              <a:gd name="connsiteY2777" fmla="*/ 1024570 h 2293365"/>
              <a:gd name="connsiteX2778" fmla="*/ 5102266 w 9143999"/>
              <a:gd name="connsiteY2778" fmla="*/ 973495 h 2293365"/>
              <a:gd name="connsiteX2779" fmla="*/ 5089711 w 9143999"/>
              <a:gd name="connsiteY2779" fmla="*/ 959789 h 2293365"/>
              <a:gd name="connsiteX2780" fmla="*/ 5079251 w 9143999"/>
              <a:gd name="connsiteY2780" fmla="*/ 960348 h 2293365"/>
              <a:gd name="connsiteX2781" fmla="*/ 5101958 w 9143999"/>
              <a:gd name="connsiteY2781" fmla="*/ 968908 h 2293365"/>
              <a:gd name="connsiteX2782" fmla="*/ 5388473 w 9143999"/>
              <a:gd name="connsiteY2782" fmla="*/ 1035703 h 2293365"/>
              <a:gd name="connsiteX2783" fmla="*/ 5446407 w 9143999"/>
              <a:gd name="connsiteY2783" fmla="*/ 1040076 h 2293365"/>
              <a:gd name="connsiteX2784" fmla="*/ 5284599 w 9143999"/>
              <a:gd name="connsiteY2784" fmla="*/ 1015713 h 2293365"/>
              <a:gd name="connsiteX2785" fmla="*/ 5101781 w 9143999"/>
              <a:gd name="connsiteY2785" fmla="*/ 964489 h 2293365"/>
              <a:gd name="connsiteX2786" fmla="*/ 508649 w 9143999"/>
              <a:gd name="connsiteY2786" fmla="*/ 959743 h 2293365"/>
              <a:gd name="connsiteX2787" fmla="*/ 498146 w 9143999"/>
              <a:gd name="connsiteY2787" fmla="*/ 960304 h 2293365"/>
              <a:gd name="connsiteX2788" fmla="*/ 515634 w 9143999"/>
              <a:gd name="connsiteY2788" fmla="*/ 966896 h 2293365"/>
              <a:gd name="connsiteX2789" fmla="*/ 696775 w 9143999"/>
              <a:gd name="connsiteY2789" fmla="*/ 1015848 h 2293365"/>
              <a:gd name="connsiteX2790" fmla="*/ 782051 w 9143999"/>
              <a:gd name="connsiteY2790" fmla="*/ 1028042 h 2293365"/>
              <a:gd name="connsiteX2791" fmla="*/ 661523 w 9143999"/>
              <a:gd name="connsiteY2791" fmla="*/ 1005072 h 2293365"/>
              <a:gd name="connsiteX2792" fmla="*/ 514752 w 9143999"/>
              <a:gd name="connsiteY2792" fmla="*/ 962120 h 2293365"/>
              <a:gd name="connsiteX2793" fmla="*/ 521188 w 9143999"/>
              <a:gd name="connsiteY2793" fmla="*/ 959074 h 2293365"/>
              <a:gd name="connsiteX2794" fmla="*/ 518651 w 9143999"/>
              <a:gd name="connsiteY2794" fmla="*/ 959209 h 2293365"/>
              <a:gd name="connsiteX2795" fmla="*/ 531258 w 9143999"/>
              <a:gd name="connsiteY2795" fmla="*/ 964015 h 2293365"/>
              <a:gd name="connsiteX2796" fmla="*/ 682350 w 9143999"/>
              <a:gd name="connsiteY2796" fmla="*/ 1006219 h 2293365"/>
              <a:gd name="connsiteX2797" fmla="*/ 530412 w 9143999"/>
              <a:gd name="connsiteY2797" fmla="*/ 962687 h 2293365"/>
              <a:gd name="connsiteX2798" fmla="*/ 5105663 w 9143999"/>
              <a:gd name="connsiteY2798" fmla="*/ 959024 h 2293365"/>
              <a:gd name="connsiteX2799" fmla="*/ 5103535 w 9143999"/>
              <a:gd name="connsiteY2799" fmla="*/ 959051 h 2293365"/>
              <a:gd name="connsiteX2800" fmla="*/ 5102865 w 9143999"/>
              <a:gd name="connsiteY2800" fmla="*/ 959086 h 2293365"/>
              <a:gd name="connsiteX2801" fmla="*/ 5118247 w 9143999"/>
              <a:gd name="connsiteY2801" fmla="*/ 964951 h 2293365"/>
              <a:gd name="connsiteX2802" fmla="*/ 5269252 w 9143999"/>
              <a:gd name="connsiteY2802" fmla="*/ 1007151 h 2293365"/>
              <a:gd name="connsiteX2803" fmla="*/ 5117368 w 9143999"/>
              <a:gd name="connsiteY2803" fmla="*/ 963610 h 2293365"/>
              <a:gd name="connsiteX2804" fmla="*/ 5377776 w 9143999"/>
              <a:gd name="connsiteY2804" fmla="*/ 955588 h 2293365"/>
              <a:gd name="connsiteX2805" fmla="*/ 5144325 w 9143999"/>
              <a:gd name="connsiteY2805" fmla="*/ 958536 h 2293365"/>
              <a:gd name="connsiteX2806" fmla="*/ 5167578 w 9143999"/>
              <a:gd name="connsiteY2806" fmla="*/ 967262 h 2293365"/>
              <a:gd name="connsiteX2807" fmla="*/ 5785478 w 9143999"/>
              <a:gd name="connsiteY2807" fmla="*/ 1004289 h 2293365"/>
              <a:gd name="connsiteX2808" fmla="*/ 5882603 w 9143999"/>
              <a:gd name="connsiteY2808" fmla="*/ 974470 h 2293365"/>
              <a:gd name="connsiteX2809" fmla="*/ 5656767 w 9143999"/>
              <a:gd name="connsiteY2809" fmla="*/ 962145 h 2293365"/>
              <a:gd name="connsiteX2810" fmla="*/ 5377776 w 9143999"/>
              <a:gd name="connsiteY2810" fmla="*/ 955588 h 2293365"/>
              <a:gd name="connsiteX2811" fmla="*/ 795869 w 9143999"/>
              <a:gd name="connsiteY2811" fmla="*/ 955588 h 2293365"/>
              <a:gd name="connsiteX2812" fmla="*/ 563601 w 9143999"/>
              <a:gd name="connsiteY2812" fmla="*/ 958521 h 2293365"/>
              <a:gd name="connsiteX2813" fmla="*/ 580575 w 9143999"/>
              <a:gd name="connsiteY2813" fmla="*/ 964891 h 2293365"/>
              <a:gd name="connsiteX2814" fmla="*/ 1198511 w 9143999"/>
              <a:gd name="connsiteY2814" fmla="*/ 1001956 h 2293365"/>
              <a:gd name="connsiteX2815" fmla="*/ 1289891 w 9143999"/>
              <a:gd name="connsiteY2815" fmla="*/ 973883 h 2293365"/>
              <a:gd name="connsiteX2816" fmla="*/ 1074833 w 9143999"/>
              <a:gd name="connsiteY2816" fmla="*/ 962145 h 2293365"/>
              <a:gd name="connsiteX2817" fmla="*/ 795869 w 9143999"/>
              <a:gd name="connsiteY2817" fmla="*/ 955588 h 2293365"/>
              <a:gd name="connsiteX2818" fmla="*/ 6494451 w 9143999"/>
              <a:gd name="connsiteY2818" fmla="*/ 954967 h 2293365"/>
              <a:gd name="connsiteX2819" fmla="*/ 6449896 w 9143999"/>
              <a:gd name="connsiteY2819" fmla="*/ 966697 h 2293365"/>
              <a:gd name="connsiteX2820" fmla="*/ 6296725 w 9143999"/>
              <a:gd name="connsiteY2820" fmla="*/ 1003618 h 2293365"/>
              <a:gd name="connsiteX2821" fmla="*/ 6402763 w 9143999"/>
              <a:gd name="connsiteY2821" fmla="*/ 1015151 h 2293365"/>
              <a:gd name="connsiteX2822" fmla="*/ 6605739 w 9143999"/>
              <a:gd name="connsiteY2822" fmla="*/ 976141 h 2293365"/>
              <a:gd name="connsiteX2823" fmla="*/ 6589389 w 9143999"/>
              <a:gd name="connsiteY2823" fmla="*/ 972956 h 2293365"/>
              <a:gd name="connsiteX2824" fmla="*/ 6740081 w 9143999"/>
              <a:gd name="connsiteY2824" fmla="*/ 954529 h 2293365"/>
              <a:gd name="connsiteX2825" fmla="*/ 6668374 w 9143999"/>
              <a:gd name="connsiteY2825" fmla="*/ 968538 h 2293365"/>
              <a:gd name="connsiteX2826" fmla="*/ 6629057 w 9143999"/>
              <a:gd name="connsiteY2826" fmla="*/ 976167 h 2293365"/>
              <a:gd name="connsiteX2827" fmla="*/ 6797739 w 9143999"/>
              <a:gd name="connsiteY2827" fmla="*/ 1009064 h 2293365"/>
              <a:gd name="connsiteX2828" fmla="*/ 6909314 w 9143999"/>
              <a:gd name="connsiteY2828" fmla="*/ 996549 h 2293365"/>
              <a:gd name="connsiteX2829" fmla="*/ 6852109 w 9143999"/>
              <a:gd name="connsiteY2829" fmla="*/ 983725 h 2293365"/>
              <a:gd name="connsiteX2830" fmla="*/ 3164473 w 9143999"/>
              <a:gd name="connsiteY2830" fmla="*/ 953797 h 2293365"/>
              <a:gd name="connsiteX2831" fmla="*/ 2890195 w 9143999"/>
              <a:gd name="connsiteY2831" fmla="*/ 957147 h 2293365"/>
              <a:gd name="connsiteX2832" fmla="*/ 2788029 w 9143999"/>
              <a:gd name="connsiteY2832" fmla="*/ 962541 h 2293365"/>
              <a:gd name="connsiteX2833" fmla="*/ 2836496 w 9143999"/>
              <a:gd name="connsiteY2833" fmla="*/ 978857 h 2293365"/>
              <a:gd name="connsiteX2834" fmla="*/ 3417241 w 9143999"/>
              <a:gd name="connsiteY2834" fmla="*/ 1004356 h 2293365"/>
              <a:gd name="connsiteX2835" fmla="*/ 3540502 w 9143999"/>
              <a:gd name="connsiteY2835" fmla="*/ 965742 h 2293365"/>
              <a:gd name="connsiteX2836" fmla="*/ 3443410 w 9143999"/>
              <a:gd name="connsiteY2836" fmla="*/ 960427 h 2293365"/>
              <a:gd name="connsiteX2837" fmla="*/ 3164473 w 9143999"/>
              <a:gd name="connsiteY2837" fmla="*/ 953797 h 2293365"/>
              <a:gd name="connsiteX2838" fmla="*/ 1903512 w 9143999"/>
              <a:gd name="connsiteY2838" fmla="*/ 953223 h 2293365"/>
              <a:gd name="connsiteX2839" fmla="*/ 1863606 w 9143999"/>
              <a:gd name="connsiteY2839" fmla="*/ 963729 h 2293365"/>
              <a:gd name="connsiteX2840" fmla="*/ 1703283 w 9143999"/>
              <a:gd name="connsiteY2840" fmla="*/ 1002378 h 2293365"/>
              <a:gd name="connsiteX2841" fmla="*/ 1808150 w 9143999"/>
              <a:gd name="connsiteY2841" fmla="*/ 1013784 h 2293365"/>
              <a:gd name="connsiteX2842" fmla="*/ 2014122 w 9143999"/>
              <a:gd name="connsiteY2842" fmla="*/ 974205 h 2293365"/>
              <a:gd name="connsiteX2843" fmla="*/ 2007722 w 9143999"/>
              <a:gd name="connsiteY2843" fmla="*/ 972956 h 2293365"/>
              <a:gd name="connsiteX2844" fmla="*/ 7727719 w 9143999"/>
              <a:gd name="connsiteY2844" fmla="*/ 952089 h 2293365"/>
              <a:gd name="connsiteX2845" fmla="*/ 7459834 w 9143999"/>
              <a:gd name="connsiteY2845" fmla="*/ 956066 h 2293365"/>
              <a:gd name="connsiteX2846" fmla="*/ 7368657 w 9143999"/>
              <a:gd name="connsiteY2846" fmla="*/ 961094 h 2293365"/>
              <a:gd name="connsiteX2847" fmla="*/ 7417737 w 9143999"/>
              <a:gd name="connsiteY2847" fmla="*/ 978857 h 2293365"/>
              <a:gd name="connsiteX2848" fmla="*/ 7998483 w 9143999"/>
              <a:gd name="connsiteY2848" fmla="*/ 1004356 h 2293365"/>
              <a:gd name="connsiteX2849" fmla="*/ 8120372 w 9143999"/>
              <a:gd name="connsiteY2849" fmla="*/ 964031 h 2293365"/>
              <a:gd name="connsiteX2850" fmla="*/ 7999996 w 9143999"/>
              <a:gd name="connsiteY2850" fmla="*/ 957792 h 2293365"/>
              <a:gd name="connsiteX2851" fmla="*/ 7727719 w 9143999"/>
              <a:gd name="connsiteY2851" fmla="*/ 952089 h 2293365"/>
              <a:gd name="connsiteX2852" fmla="*/ 2151512 w 9143999"/>
              <a:gd name="connsiteY2852" fmla="*/ 951988 h 2293365"/>
              <a:gd name="connsiteX2853" fmla="*/ 2081923 w 9143999"/>
              <a:gd name="connsiteY2853" fmla="*/ 965576 h 2293365"/>
              <a:gd name="connsiteX2854" fmla="*/ 2037178 w 9143999"/>
              <a:gd name="connsiteY2854" fmla="*/ 974258 h 2293365"/>
              <a:gd name="connsiteX2855" fmla="*/ 2204445 w 9143999"/>
              <a:gd name="connsiteY2855" fmla="*/ 1006879 h 2293365"/>
              <a:gd name="connsiteX2856" fmla="*/ 2319560 w 9143999"/>
              <a:gd name="connsiteY2856" fmla="*/ 993964 h 2293365"/>
              <a:gd name="connsiteX2857" fmla="*/ 2270444 w 9143999"/>
              <a:gd name="connsiteY2857" fmla="*/ 982931 h 2293365"/>
              <a:gd name="connsiteX2858" fmla="*/ 1833127 w 9143999"/>
              <a:gd name="connsiteY2858" fmla="*/ 939896 h 2293365"/>
              <a:gd name="connsiteX2859" fmla="*/ 1650792 w 9143999"/>
              <a:gd name="connsiteY2859" fmla="*/ 993913 h 2293365"/>
              <a:gd name="connsiteX2860" fmla="*/ 1642037 w 9143999"/>
              <a:gd name="connsiteY2860" fmla="*/ 996052 h 2293365"/>
              <a:gd name="connsiteX2861" fmla="*/ 1653857 w 9143999"/>
              <a:gd name="connsiteY2861" fmla="*/ 997002 h 2293365"/>
              <a:gd name="connsiteX2862" fmla="*/ 1690753 w 9143999"/>
              <a:gd name="connsiteY2862" fmla="*/ 1001015 h 2293365"/>
              <a:gd name="connsiteX2863" fmla="*/ 1862958 w 9143999"/>
              <a:gd name="connsiteY2863" fmla="*/ 959450 h 2293365"/>
              <a:gd name="connsiteX2864" fmla="*/ 1893675 w 9143999"/>
              <a:gd name="connsiteY2864" fmla="*/ 951361 h 2293365"/>
              <a:gd name="connsiteX2865" fmla="*/ 6405802 w 9143999"/>
              <a:gd name="connsiteY2865" fmla="*/ 938169 h 2293365"/>
              <a:gd name="connsiteX2866" fmla="*/ 6230677 w 9143999"/>
              <a:gd name="connsiteY2866" fmla="*/ 990052 h 2293365"/>
              <a:gd name="connsiteX2867" fmla="*/ 6210562 w 9143999"/>
              <a:gd name="connsiteY2867" fmla="*/ 994967 h 2293365"/>
              <a:gd name="connsiteX2868" fmla="*/ 6235889 w 9143999"/>
              <a:gd name="connsiteY2868" fmla="*/ 997002 h 2293365"/>
              <a:gd name="connsiteX2869" fmla="*/ 6284179 w 9143999"/>
              <a:gd name="connsiteY2869" fmla="*/ 1002254 h 2293365"/>
              <a:gd name="connsiteX2870" fmla="*/ 6449269 w 9143999"/>
              <a:gd name="connsiteY2870" fmla="*/ 962418 h 2293365"/>
              <a:gd name="connsiteX2871" fmla="*/ 6484636 w 9143999"/>
              <a:gd name="connsiteY2871" fmla="*/ 953107 h 2293365"/>
              <a:gd name="connsiteX2872" fmla="*/ 8780957 w 9143999"/>
              <a:gd name="connsiteY2872" fmla="*/ 937518 h 2293365"/>
              <a:gd name="connsiteX2873" fmla="*/ 8572577 w 9143999"/>
              <a:gd name="connsiteY2873" fmla="*/ 991050 h 2293365"/>
              <a:gd name="connsiteX2874" fmla="*/ 8688612 w 9143999"/>
              <a:gd name="connsiteY2874" fmla="*/ 1003381 h 2293365"/>
              <a:gd name="connsiteX2875" fmla="*/ 8881287 w 9143999"/>
              <a:gd name="connsiteY2875" fmla="*/ 965928 h 2293365"/>
              <a:gd name="connsiteX2876" fmla="*/ 8905709 w 9143999"/>
              <a:gd name="connsiteY2876" fmla="*/ 961155 h 2293365"/>
              <a:gd name="connsiteX2877" fmla="*/ 4468922 w 9143999"/>
              <a:gd name="connsiteY2877" fmla="*/ 937185 h 2293365"/>
              <a:gd name="connsiteX2878" fmla="*/ 4347742 w 9143999"/>
              <a:gd name="connsiteY2878" fmla="*/ 960818 h 2293365"/>
              <a:gd name="connsiteX2879" fmla="*/ 4377216 w 9143999"/>
              <a:gd name="connsiteY2879" fmla="*/ 966402 h 2293365"/>
              <a:gd name="connsiteX2880" fmla="*/ 4540388 w 9143999"/>
              <a:gd name="connsiteY2880" fmla="*/ 998254 h 2293365"/>
              <a:gd name="connsiteX2881" fmla="*/ 4561908 w 9143999"/>
              <a:gd name="connsiteY2881" fmla="*/ 995854 h 2293365"/>
              <a:gd name="connsiteX2882" fmla="*/ 4660055 w 9143999"/>
              <a:gd name="connsiteY2882" fmla="*/ 986201 h 2293365"/>
              <a:gd name="connsiteX2883" fmla="*/ 4638602 w 9143999"/>
              <a:gd name="connsiteY2883" fmla="*/ 981371 h 2293365"/>
              <a:gd name="connsiteX2884" fmla="*/ 6829675 w 9143999"/>
              <a:gd name="connsiteY2884" fmla="*/ 937026 h 2293365"/>
              <a:gd name="connsiteX2885" fmla="*/ 6750400 w 9143999"/>
              <a:gd name="connsiteY2885" fmla="*/ 952513 h 2293365"/>
              <a:gd name="connsiteX2886" fmla="*/ 6853806 w 9143999"/>
              <a:gd name="connsiteY2886" fmla="*/ 979417 h 2293365"/>
              <a:gd name="connsiteX2887" fmla="*/ 6924811 w 9143999"/>
              <a:gd name="connsiteY2887" fmla="*/ 994811 h 2293365"/>
              <a:gd name="connsiteX2888" fmla="*/ 6930397 w 9143999"/>
              <a:gd name="connsiteY2888" fmla="*/ 994185 h 2293365"/>
              <a:gd name="connsiteX2889" fmla="*/ 6930680 w 9143999"/>
              <a:gd name="connsiteY2889" fmla="*/ 996083 h 2293365"/>
              <a:gd name="connsiteX2890" fmla="*/ 6930906 w 9143999"/>
              <a:gd name="connsiteY2890" fmla="*/ 996132 h 2293365"/>
              <a:gd name="connsiteX2891" fmla="*/ 6930311 w 9143999"/>
              <a:gd name="connsiteY2891" fmla="*/ 992625 h 2293365"/>
              <a:gd name="connsiteX2892" fmla="*/ 7001241 w 9143999"/>
              <a:gd name="connsiteY2892" fmla="*/ 985575 h 2293365"/>
              <a:gd name="connsiteX2893" fmla="*/ 6852957 w 9143999"/>
              <a:gd name="connsiteY2893" fmla="*/ 944504 h 2293365"/>
              <a:gd name="connsiteX2894" fmla="*/ 4198284 w 9143999"/>
              <a:gd name="connsiteY2894" fmla="*/ 937019 h 2293365"/>
              <a:gd name="connsiteX2895" fmla="*/ 3986371 w 9143999"/>
              <a:gd name="connsiteY2895" fmla="*/ 991767 h 2293365"/>
              <a:gd name="connsiteX2896" fmla="*/ 4022550 w 9143999"/>
              <a:gd name="connsiteY2896" fmla="*/ 994673 h 2293365"/>
              <a:gd name="connsiteX2897" fmla="*/ 4105098 w 9143999"/>
              <a:gd name="connsiteY2897" fmla="*/ 1003658 h 2293365"/>
              <a:gd name="connsiteX2898" fmla="*/ 4299187 w 9143999"/>
              <a:gd name="connsiteY2898" fmla="*/ 965928 h 2293365"/>
              <a:gd name="connsiteX2899" fmla="*/ 4324636 w 9143999"/>
              <a:gd name="connsiteY2899" fmla="*/ 960954 h 2293365"/>
              <a:gd name="connsiteX2900" fmla="*/ 2240232 w 9143999"/>
              <a:gd name="connsiteY2900" fmla="*/ 934664 h 2293365"/>
              <a:gd name="connsiteX2901" fmla="*/ 2161552 w 9143999"/>
              <a:gd name="connsiteY2901" fmla="*/ 950027 h 2293365"/>
              <a:gd name="connsiteX2902" fmla="*/ 2271717 w 9143999"/>
              <a:gd name="connsiteY2902" fmla="*/ 978737 h 2293365"/>
              <a:gd name="connsiteX2903" fmla="*/ 2334354 w 9143999"/>
              <a:gd name="connsiteY2903" fmla="*/ 992304 h 2293365"/>
              <a:gd name="connsiteX2904" fmla="*/ 2343958 w 9143999"/>
              <a:gd name="connsiteY2904" fmla="*/ 991227 h 2293365"/>
              <a:gd name="connsiteX2905" fmla="*/ 2344548 w 9143999"/>
              <a:gd name="connsiteY2905" fmla="*/ 994512 h 2293365"/>
              <a:gd name="connsiteX2906" fmla="*/ 2348582 w 9143999"/>
              <a:gd name="connsiteY2906" fmla="*/ 995386 h 2293365"/>
              <a:gd name="connsiteX2907" fmla="*/ 2348299 w 9143999"/>
              <a:gd name="connsiteY2907" fmla="*/ 993486 h 2293365"/>
              <a:gd name="connsiteX2908" fmla="*/ 2421683 w 9143999"/>
              <a:gd name="connsiteY2908" fmla="*/ 986276 h 2293365"/>
              <a:gd name="connsiteX2909" fmla="*/ 2270869 w 9143999"/>
              <a:gd name="connsiteY2909" fmla="*/ 944504 h 2293365"/>
              <a:gd name="connsiteX2910" fmla="*/ 1761655 w 9143999"/>
              <a:gd name="connsiteY2910" fmla="*/ 926362 h 2293365"/>
              <a:gd name="connsiteX2911" fmla="*/ 1643358 w 9143999"/>
              <a:gd name="connsiteY2911" fmla="*/ 967630 h 2293365"/>
              <a:gd name="connsiteX2912" fmla="*/ 1565646 w 9143999"/>
              <a:gd name="connsiteY2912" fmla="*/ 989914 h 2293365"/>
              <a:gd name="connsiteX2913" fmla="*/ 1628098 w 9143999"/>
              <a:gd name="connsiteY2913" fmla="*/ 994932 h 2293365"/>
              <a:gd name="connsiteX2914" fmla="*/ 1649752 w 9143999"/>
              <a:gd name="connsiteY2914" fmla="*/ 989635 h 2293365"/>
              <a:gd name="connsiteX2915" fmla="*/ 1823552 w 9143999"/>
              <a:gd name="connsiteY2915" fmla="*/ 938083 h 2293365"/>
              <a:gd name="connsiteX2916" fmla="*/ 6337798 w 9143999"/>
              <a:gd name="connsiteY2916" fmla="*/ 925284 h 2293365"/>
              <a:gd name="connsiteX2917" fmla="*/ 6230412 w 9143999"/>
              <a:gd name="connsiteY2917" fmla="*/ 962748 h 2293365"/>
              <a:gd name="connsiteX2918" fmla="*/ 6138300 w 9143999"/>
              <a:gd name="connsiteY2918" fmla="*/ 989162 h 2293365"/>
              <a:gd name="connsiteX2919" fmla="*/ 6196566 w 9143999"/>
              <a:gd name="connsiteY2919" fmla="*/ 993843 h 2293365"/>
              <a:gd name="connsiteX2920" fmla="*/ 6229510 w 9143999"/>
              <a:gd name="connsiteY2920" fmla="*/ 985784 h 2293365"/>
              <a:gd name="connsiteX2921" fmla="*/ 6396189 w 9143999"/>
              <a:gd name="connsiteY2921" fmla="*/ 936348 h 2293365"/>
              <a:gd name="connsiteX2922" fmla="*/ 6896355 w 9143999"/>
              <a:gd name="connsiteY2922" fmla="*/ 923999 h 2293365"/>
              <a:gd name="connsiteX2923" fmla="*/ 6838527 w 9143999"/>
              <a:gd name="connsiteY2923" fmla="*/ 935297 h 2293365"/>
              <a:gd name="connsiteX2924" fmla="*/ 6853806 w 9143999"/>
              <a:gd name="connsiteY2924" fmla="*/ 940196 h 2293365"/>
              <a:gd name="connsiteX2925" fmla="*/ 7013079 w 9143999"/>
              <a:gd name="connsiteY2925" fmla="*/ 984399 h 2293365"/>
              <a:gd name="connsiteX2926" fmla="*/ 7065753 w 9143999"/>
              <a:gd name="connsiteY2926" fmla="*/ 979164 h 2293365"/>
              <a:gd name="connsiteX2927" fmla="*/ 6617476 w 9143999"/>
              <a:gd name="connsiteY2927" fmla="*/ 922578 h 2293365"/>
              <a:gd name="connsiteX2928" fmla="*/ 6504415 w 9143999"/>
              <a:gd name="connsiteY2928" fmla="*/ 952344 h 2293365"/>
              <a:gd name="connsiteX2929" fmla="*/ 6591087 w 9143999"/>
              <a:gd name="connsiteY2929" fmla="*/ 968762 h 2293365"/>
              <a:gd name="connsiteX2930" fmla="*/ 6617417 w 9143999"/>
              <a:gd name="connsiteY2930" fmla="*/ 973897 h 2293365"/>
              <a:gd name="connsiteX2931" fmla="*/ 6667526 w 9143999"/>
              <a:gd name="connsiteY2931" fmla="*/ 964267 h 2293365"/>
              <a:gd name="connsiteX2932" fmla="*/ 6730371 w 9143999"/>
              <a:gd name="connsiteY2932" fmla="*/ 951999 h 2293365"/>
              <a:gd name="connsiteX2933" fmla="*/ 2307234 w 9143999"/>
              <a:gd name="connsiteY2933" fmla="*/ 921581 h 2293365"/>
              <a:gd name="connsiteX2934" fmla="*/ 2249100 w 9143999"/>
              <a:gd name="connsiteY2934" fmla="*/ 932932 h 2293365"/>
              <a:gd name="connsiteX2935" fmla="*/ 2271717 w 9143999"/>
              <a:gd name="connsiteY2935" fmla="*/ 940196 h 2293365"/>
              <a:gd name="connsiteX2936" fmla="*/ 2433552 w 9143999"/>
              <a:gd name="connsiteY2936" fmla="*/ 985110 h 2293365"/>
              <a:gd name="connsiteX2937" fmla="*/ 2486264 w 9143999"/>
              <a:gd name="connsiteY2937" fmla="*/ 979931 h 2293365"/>
              <a:gd name="connsiteX2938" fmla="*/ 2029142 w 9143999"/>
              <a:gd name="connsiteY2938" fmla="*/ 920151 h 2293365"/>
              <a:gd name="connsiteX2939" fmla="*/ 1913363 w 9143999"/>
              <a:gd name="connsiteY2939" fmla="*/ 950630 h 2293365"/>
              <a:gd name="connsiteX2940" fmla="*/ 2008995 w 9143999"/>
              <a:gd name="connsiteY2940" fmla="*/ 968762 h 2293365"/>
              <a:gd name="connsiteX2941" fmla="*/ 2025598 w 9143999"/>
              <a:gd name="connsiteY2941" fmla="*/ 972000 h 2293365"/>
              <a:gd name="connsiteX2942" fmla="*/ 2081265 w 9143999"/>
              <a:gd name="connsiteY2942" fmla="*/ 961303 h 2293365"/>
              <a:gd name="connsiteX2943" fmla="*/ 2141837 w 9143999"/>
              <a:gd name="connsiteY2943" fmla="*/ 949471 h 2293365"/>
              <a:gd name="connsiteX2944" fmla="*/ 8684181 w 9143999"/>
              <a:gd name="connsiteY2944" fmla="*/ 919181 h 2293365"/>
              <a:gd name="connsiteX2945" fmla="*/ 8553903 w 9143999"/>
              <a:gd name="connsiteY2945" fmla="*/ 960538 h 2293365"/>
              <a:gd name="connsiteX2946" fmla="*/ 8473396 w 9143999"/>
              <a:gd name="connsiteY2946" fmla="*/ 983103 h 2293365"/>
              <a:gd name="connsiteX2947" fmla="*/ 8561562 w 9143999"/>
              <a:gd name="connsiteY2947" fmla="*/ 989944 h 2293365"/>
              <a:gd name="connsiteX2948" fmla="*/ 8771271 w 9143999"/>
              <a:gd name="connsiteY2948" fmla="*/ 935683 h 2293365"/>
              <a:gd name="connsiteX2949" fmla="*/ 4102852 w 9143999"/>
              <a:gd name="connsiteY2949" fmla="*/ 918939 h 2293365"/>
              <a:gd name="connsiteX2950" fmla="*/ 3971812 w 9143999"/>
              <a:gd name="connsiteY2950" fmla="*/ 960538 h 2293365"/>
              <a:gd name="connsiteX2951" fmla="*/ 3888456 w 9143999"/>
              <a:gd name="connsiteY2951" fmla="*/ 983901 h 2293365"/>
              <a:gd name="connsiteX2952" fmla="*/ 3973807 w 9143999"/>
              <a:gd name="connsiteY2952" fmla="*/ 990758 h 2293365"/>
              <a:gd name="connsiteX2953" fmla="*/ 4188553 w 9143999"/>
              <a:gd name="connsiteY2953" fmla="*/ 935174 h 2293365"/>
              <a:gd name="connsiteX2954" fmla="*/ 4565220 w 9143999"/>
              <a:gd name="connsiteY2954" fmla="*/ 918469 h 2293365"/>
              <a:gd name="connsiteX2955" fmla="*/ 4562757 w 9143999"/>
              <a:gd name="connsiteY2955" fmla="*/ 918885 h 2293365"/>
              <a:gd name="connsiteX2956" fmla="*/ 4479101 w 9143999"/>
              <a:gd name="connsiteY2956" fmla="*/ 935200 h 2293365"/>
              <a:gd name="connsiteX2957" fmla="*/ 4640087 w 9143999"/>
              <a:gd name="connsiteY2957" fmla="*/ 977100 h 2293365"/>
              <a:gd name="connsiteX2958" fmla="*/ 4675204 w 9143999"/>
              <a:gd name="connsiteY2958" fmla="*/ 984711 h 2293365"/>
              <a:gd name="connsiteX2959" fmla="*/ 4758432 w 9143999"/>
              <a:gd name="connsiteY2959" fmla="*/ 976525 h 2293365"/>
              <a:gd name="connsiteX2960" fmla="*/ 4640023 w 9143999"/>
              <a:gd name="connsiteY2960" fmla="*/ 942478 h 2293365"/>
              <a:gd name="connsiteX2961" fmla="*/ 1704302 w 9143999"/>
              <a:gd name="connsiteY2961" fmla="*/ 915502 h 2293365"/>
              <a:gd name="connsiteX2962" fmla="*/ 1639442 w 9143999"/>
              <a:gd name="connsiteY2962" fmla="*/ 941187 h 2293365"/>
              <a:gd name="connsiteX2963" fmla="*/ 1504126 w 9143999"/>
              <a:gd name="connsiteY2963" fmla="*/ 984971 h 2293365"/>
              <a:gd name="connsiteX2964" fmla="*/ 1554311 w 9143999"/>
              <a:gd name="connsiteY2964" fmla="*/ 989003 h 2293365"/>
              <a:gd name="connsiteX2965" fmla="*/ 1642784 w 9143999"/>
              <a:gd name="connsiteY2965" fmla="*/ 963709 h 2293365"/>
              <a:gd name="connsiteX2966" fmla="*/ 1754207 w 9143999"/>
              <a:gd name="connsiteY2966" fmla="*/ 924952 h 2293365"/>
              <a:gd name="connsiteX2967" fmla="*/ 6284684 w 9143999"/>
              <a:gd name="connsiteY2967" fmla="*/ 915219 h 2293365"/>
              <a:gd name="connsiteX2968" fmla="*/ 6225770 w 9143999"/>
              <a:gd name="connsiteY2968" fmla="*/ 938545 h 2293365"/>
              <a:gd name="connsiteX2969" fmla="*/ 6083032 w 9143999"/>
              <a:gd name="connsiteY2969" fmla="*/ 984722 h 2293365"/>
              <a:gd name="connsiteX2970" fmla="*/ 6124919 w 9143999"/>
              <a:gd name="connsiteY2970" fmla="*/ 988087 h 2293365"/>
              <a:gd name="connsiteX2971" fmla="*/ 6229776 w 9143999"/>
              <a:gd name="connsiteY2971" fmla="*/ 958103 h 2293365"/>
              <a:gd name="connsiteX2972" fmla="*/ 6328941 w 9143999"/>
              <a:gd name="connsiteY2972" fmla="*/ 923606 h 2293365"/>
              <a:gd name="connsiteX2973" fmla="*/ 6930407 w 9143999"/>
              <a:gd name="connsiteY2973" fmla="*/ 913025 h 2293365"/>
              <a:gd name="connsiteX2974" fmla="*/ 6931033 w 9143999"/>
              <a:gd name="connsiteY2974" fmla="*/ 917224 h 2293365"/>
              <a:gd name="connsiteX2975" fmla="*/ 6904595 w 9143999"/>
              <a:gd name="connsiteY2975" fmla="*/ 922390 h 2293365"/>
              <a:gd name="connsiteX2976" fmla="*/ 7013307 w 9143999"/>
              <a:gd name="connsiteY2976" fmla="*/ 959007 h 2293365"/>
              <a:gd name="connsiteX2977" fmla="*/ 7081498 w 9143999"/>
              <a:gd name="connsiteY2977" fmla="*/ 977599 h 2293365"/>
              <a:gd name="connsiteX2978" fmla="*/ 7126597 w 9143999"/>
              <a:gd name="connsiteY2978" fmla="*/ 973117 h 2293365"/>
              <a:gd name="connsiteX2979" fmla="*/ 7011649 w 9143999"/>
              <a:gd name="connsiteY2979" fmla="*/ 937428 h 2293365"/>
              <a:gd name="connsiteX2980" fmla="*/ 6950580 w 9143999"/>
              <a:gd name="connsiteY2980" fmla="*/ 913972 h 2293365"/>
              <a:gd name="connsiteX2981" fmla="*/ 6931763 w 9143999"/>
              <a:gd name="connsiteY2981" fmla="*/ 917026 h 2293365"/>
              <a:gd name="connsiteX2982" fmla="*/ 6251507 w 9143999"/>
              <a:gd name="connsiteY2982" fmla="*/ 908933 h 2293365"/>
              <a:gd name="connsiteX2983" fmla="*/ 6225926 w 9143999"/>
              <a:gd name="connsiteY2983" fmla="*/ 920145 h 2293365"/>
              <a:gd name="connsiteX2984" fmla="*/ 6052864 w 9143999"/>
              <a:gd name="connsiteY2984" fmla="*/ 982299 h 2293365"/>
              <a:gd name="connsiteX2985" fmla="*/ 6072733 w 9143999"/>
              <a:gd name="connsiteY2985" fmla="*/ 983895 h 2293365"/>
              <a:gd name="connsiteX2986" fmla="*/ 6223568 w 9143999"/>
              <a:gd name="connsiteY2986" fmla="*/ 935076 h 2293365"/>
              <a:gd name="connsiteX2987" fmla="*/ 6277305 w 9143999"/>
              <a:gd name="connsiteY2987" fmla="*/ 913821 h 2293365"/>
              <a:gd name="connsiteX2988" fmla="*/ 6993358 w 9143999"/>
              <a:gd name="connsiteY2988" fmla="*/ 907028 h 2293365"/>
              <a:gd name="connsiteX2989" fmla="*/ 6958582 w 9143999"/>
              <a:gd name="connsiteY2989" fmla="*/ 912673 h 2293365"/>
              <a:gd name="connsiteX2990" fmla="*/ 7013591 w 9143999"/>
              <a:gd name="connsiteY2990" fmla="*/ 933838 h 2293365"/>
              <a:gd name="connsiteX2991" fmla="*/ 7136632 w 9143999"/>
              <a:gd name="connsiteY2991" fmla="*/ 972120 h 2293365"/>
              <a:gd name="connsiteX2992" fmla="*/ 7170078 w 9143999"/>
              <a:gd name="connsiteY2992" fmla="*/ 968796 h 2293365"/>
              <a:gd name="connsiteX2993" fmla="*/ 7009709 w 9143999"/>
              <a:gd name="connsiteY2993" fmla="*/ 913968 h 2293365"/>
              <a:gd name="connsiteX2994" fmla="*/ 1659441 w 9143999"/>
              <a:gd name="connsiteY2994" fmla="*/ 907007 h 2293365"/>
              <a:gd name="connsiteX2995" fmla="*/ 1639604 w 9143999"/>
              <a:gd name="connsiteY2995" fmla="*/ 915703 h 2293365"/>
              <a:gd name="connsiteX2996" fmla="*/ 1457252 w 9143999"/>
              <a:gd name="connsiteY2996" fmla="*/ 981205 h 2293365"/>
              <a:gd name="connsiteX2997" fmla="*/ 1494414 w 9143999"/>
              <a:gd name="connsiteY2997" fmla="*/ 984191 h 2293365"/>
              <a:gd name="connsiteX2998" fmla="*/ 1638016 w 9143999"/>
              <a:gd name="connsiteY2998" fmla="*/ 937717 h 2293365"/>
              <a:gd name="connsiteX2999" fmla="*/ 1697457 w 9143999"/>
              <a:gd name="connsiteY2999" fmla="*/ 914206 h 2293365"/>
              <a:gd name="connsiteX3000" fmla="*/ 2410828 w 9143999"/>
              <a:gd name="connsiteY3000" fmla="*/ 906481 h 2293365"/>
              <a:gd name="connsiteX3001" fmla="*/ 2374715 w 9143999"/>
              <a:gd name="connsiteY3001" fmla="*/ 912342 h 2293365"/>
              <a:gd name="connsiteX3002" fmla="*/ 2432351 w 9143999"/>
              <a:gd name="connsiteY3002" fmla="*/ 934518 h 2293365"/>
              <a:gd name="connsiteX3003" fmla="*/ 2551770 w 9143999"/>
              <a:gd name="connsiteY3003" fmla="*/ 973495 h 2293365"/>
              <a:gd name="connsiteX3004" fmla="*/ 2585692 w 9143999"/>
              <a:gd name="connsiteY3004" fmla="*/ 970162 h 2293365"/>
              <a:gd name="connsiteX3005" fmla="*/ 2582549 w 9143999"/>
              <a:gd name="connsiteY3005" fmla="*/ 969251 h 2293365"/>
              <a:gd name="connsiteX3006" fmla="*/ 2428470 w 9143999"/>
              <a:gd name="connsiteY3006" fmla="*/ 913968 h 2293365"/>
              <a:gd name="connsiteX3007" fmla="*/ 4638168 w 9143999"/>
              <a:gd name="connsiteY3007" fmla="*/ 906129 h 2293365"/>
              <a:gd name="connsiteX3008" fmla="*/ 4574333 w 9143999"/>
              <a:gd name="connsiteY3008" fmla="*/ 916927 h 2293365"/>
              <a:gd name="connsiteX3009" fmla="*/ 4640660 w 9143999"/>
              <a:gd name="connsiteY3009" fmla="*/ 938222 h 2293365"/>
              <a:gd name="connsiteX3010" fmla="*/ 4769803 w 9143999"/>
              <a:gd name="connsiteY3010" fmla="*/ 975406 h 2293365"/>
              <a:gd name="connsiteX3011" fmla="*/ 4830093 w 9143999"/>
              <a:gd name="connsiteY3011" fmla="*/ 969477 h 2293365"/>
              <a:gd name="connsiteX3012" fmla="*/ 4798748 w 9143999"/>
              <a:gd name="connsiteY3012" fmla="*/ 960484 h 2293365"/>
              <a:gd name="connsiteX3013" fmla="*/ 4639237 w 9143999"/>
              <a:gd name="connsiteY3013" fmla="*/ 906532 h 2293365"/>
              <a:gd name="connsiteX3014" fmla="*/ 8614283 w 9143999"/>
              <a:gd name="connsiteY3014" fmla="*/ 905938 h 2293365"/>
              <a:gd name="connsiteX3015" fmla="*/ 8553286 w 9143999"/>
              <a:gd name="connsiteY3015" fmla="*/ 928720 h 2293365"/>
              <a:gd name="connsiteX3016" fmla="*/ 8404521 w 9143999"/>
              <a:gd name="connsiteY3016" fmla="*/ 977758 h 2293365"/>
              <a:gd name="connsiteX3017" fmla="*/ 8460394 w 9143999"/>
              <a:gd name="connsiteY3017" fmla="*/ 982094 h 2293365"/>
              <a:gd name="connsiteX3018" fmla="*/ 8552578 w 9143999"/>
              <a:gd name="connsiteY3018" fmla="*/ 956230 h 2293365"/>
              <a:gd name="connsiteX3019" fmla="*/ 8674865 w 9143999"/>
              <a:gd name="connsiteY3019" fmla="*/ 917416 h 2293365"/>
              <a:gd name="connsiteX3020" fmla="*/ 4033088 w 9143999"/>
              <a:gd name="connsiteY3020" fmla="*/ 905724 h 2293365"/>
              <a:gd name="connsiteX3021" fmla="*/ 3833767 w 9143999"/>
              <a:gd name="connsiteY3021" fmla="*/ 974600 h 2293365"/>
              <a:gd name="connsiteX3022" fmla="*/ 3819817 w 9143999"/>
              <a:gd name="connsiteY3022" fmla="*/ 978387 h 2293365"/>
              <a:gd name="connsiteX3023" fmla="*/ 3875680 w 9143999"/>
              <a:gd name="connsiteY3023" fmla="*/ 982874 h 2293365"/>
              <a:gd name="connsiteX3024" fmla="*/ 3970673 w 9143999"/>
              <a:gd name="connsiteY3024" fmla="*/ 956230 h 2293365"/>
              <a:gd name="connsiteX3025" fmla="*/ 4093608 w 9143999"/>
              <a:gd name="connsiteY3025" fmla="*/ 917188 h 2293365"/>
              <a:gd name="connsiteX3026" fmla="*/ 6217343 w 9143999"/>
              <a:gd name="connsiteY3026" fmla="*/ 902459 h 2293365"/>
              <a:gd name="connsiteX3027" fmla="*/ 6019900 w 9143999"/>
              <a:gd name="connsiteY3027" fmla="*/ 979651 h 2293365"/>
              <a:gd name="connsiteX3028" fmla="*/ 6044913 w 9143999"/>
              <a:gd name="connsiteY3028" fmla="*/ 981660 h 2293365"/>
              <a:gd name="connsiteX3029" fmla="*/ 6225501 w 9143999"/>
              <a:gd name="connsiteY3029" fmla="*/ 916852 h 2293365"/>
              <a:gd name="connsiteX3030" fmla="*/ 6245939 w 9143999"/>
              <a:gd name="connsiteY3030" fmla="*/ 907878 h 2293365"/>
              <a:gd name="connsiteX3031" fmla="*/ 8917437 w 9143999"/>
              <a:gd name="connsiteY3031" fmla="*/ 902323 h 2293365"/>
              <a:gd name="connsiteX3032" fmla="*/ 8881287 w 9143999"/>
              <a:gd name="connsiteY3032" fmla="*/ 911744 h 2293365"/>
              <a:gd name="connsiteX3033" fmla="*/ 8790815 w 9143999"/>
              <a:gd name="connsiteY3033" fmla="*/ 934986 h 2293365"/>
              <a:gd name="connsiteX3034" fmla="*/ 8917148 w 9143999"/>
              <a:gd name="connsiteY3034" fmla="*/ 958919 h 2293365"/>
              <a:gd name="connsiteX3035" fmla="*/ 9040796 w 9143999"/>
              <a:gd name="connsiteY3035" fmla="*/ 934751 h 2293365"/>
              <a:gd name="connsiteX3036" fmla="*/ 8957837 w 9143999"/>
              <a:gd name="connsiteY3036" fmla="*/ 912963 h 2293365"/>
              <a:gd name="connsiteX3037" fmla="*/ 4333934 w 9143999"/>
              <a:gd name="connsiteY3037" fmla="*/ 901910 h 2293365"/>
              <a:gd name="connsiteX3038" fmla="*/ 4299187 w 9143999"/>
              <a:gd name="connsiteY3038" fmla="*/ 910950 h 2293365"/>
              <a:gd name="connsiteX3039" fmla="*/ 4208365 w 9143999"/>
              <a:gd name="connsiteY3039" fmla="*/ 934414 h 2293365"/>
              <a:gd name="connsiteX3040" fmla="*/ 4336361 w 9143999"/>
              <a:gd name="connsiteY3040" fmla="*/ 958662 h 2293365"/>
              <a:gd name="connsiteX3041" fmla="*/ 4459197 w 9143999"/>
              <a:gd name="connsiteY3041" fmla="*/ 934653 h 2293365"/>
              <a:gd name="connsiteX3042" fmla="*/ 4375943 w 9143999"/>
              <a:gd name="connsiteY3042" fmla="*/ 912973 h 2293365"/>
              <a:gd name="connsiteX3043" fmla="*/ 1632400 w 9143999"/>
              <a:gd name="connsiteY3043" fmla="*/ 901887 h 2293365"/>
              <a:gd name="connsiteX3044" fmla="*/ 1434259 w 9143999"/>
              <a:gd name="connsiteY3044" fmla="*/ 979358 h 2293365"/>
              <a:gd name="connsiteX3045" fmla="*/ 1448721 w 9143999"/>
              <a:gd name="connsiteY3045" fmla="*/ 980520 h 2293365"/>
              <a:gd name="connsiteX3046" fmla="*/ 1638451 w 9143999"/>
              <a:gd name="connsiteY3046" fmla="*/ 912411 h 2293365"/>
              <a:gd name="connsiteX3047" fmla="*/ 1653373 w 9143999"/>
              <a:gd name="connsiteY3047" fmla="*/ 905858 h 2293365"/>
              <a:gd name="connsiteX3048" fmla="*/ 1956430 w 9143999"/>
              <a:gd name="connsiteY3048" fmla="*/ 901078 h 2293365"/>
              <a:gd name="connsiteX3049" fmla="*/ 1870653 w 9143999"/>
              <a:gd name="connsiteY3049" fmla="*/ 928778 h 2293365"/>
              <a:gd name="connsiteX3050" fmla="*/ 1842344 w 9143999"/>
              <a:gd name="connsiteY3050" fmla="*/ 937165 h 2293365"/>
              <a:gd name="connsiteX3051" fmla="*/ 1903527 w 9143999"/>
              <a:gd name="connsiteY3051" fmla="*/ 948766 h 2293365"/>
              <a:gd name="connsiteX3052" fmla="*/ 2020606 w 9143999"/>
              <a:gd name="connsiteY3052" fmla="*/ 917930 h 2293365"/>
              <a:gd name="connsiteX3053" fmla="*/ 2007722 w 9143999"/>
              <a:gd name="connsiteY3053" fmla="*/ 914578 h 2293365"/>
              <a:gd name="connsiteX3054" fmla="*/ 7031540 w 9143999"/>
              <a:gd name="connsiteY3054" fmla="*/ 900831 h 2293365"/>
              <a:gd name="connsiteX3055" fmla="*/ 7003282 w 9143999"/>
              <a:gd name="connsiteY3055" fmla="*/ 905417 h 2293365"/>
              <a:gd name="connsiteX3056" fmla="*/ 7050895 w 9143999"/>
              <a:gd name="connsiteY3056" fmla="*/ 925267 h 2293365"/>
              <a:gd name="connsiteX3057" fmla="*/ 7175605 w 9143999"/>
              <a:gd name="connsiteY3057" fmla="*/ 968247 h 2293365"/>
              <a:gd name="connsiteX3058" fmla="*/ 7194097 w 9143999"/>
              <a:gd name="connsiteY3058" fmla="*/ 966409 h 2293365"/>
              <a:gd name="connsiteX3059" fmla="*/ 7203577 w 9143999"/>
              <a:gd name="connsiteY3059" fmla="*/ 965886 h 2293365"/>
              <a:gd name="connsiteX3060" fmla="*/ 7192231 w 9143999"/>
              <a:gd name="connsiteY3060" fmla="*/ 962441 h 2293365"/>
              <a:gd name="connsiteX3061" fmla="*/ 7048604 w 9143999"/>
              <a:gd name="connsiteY3061" fmla="*/ 908582 h 2293365"/>
              <a:gd name="connsiteX3062" fmla="*/ 2446804 w 9143999"/>
              <a:gd name="connsiteY3062" fmla="*/ 900643 h 2293365"/>
              <a:gd name="connsiteX3063" fmla="*/ 2420738 w 9143999"/>
              <a:gd name="connsiteY3063" fmla="*/ 904873 h 2293365"/>
              <a:gd name="connsiteX3064" fmla="*/ 2469653 w 9143999"/>
              <a:gd name="connsiteY3064" fmla="*/ 925267 h 2293365"/>
              <a:gd name="connsiteX3065" fmla="*/ 2599898 w 9143999"/>
              <a:gd name="connsiteY3065" fmla="*/ 968766 h 2293365"/>
              <a:gd name="connsiteX3066" fmla="*/ 2618274 w 9143999"/>
              <a:gd name="connsiteY3066" fmla="*/ 966961 h 2293365"/>
              <a:gd name="connsiteX3067" fmla="*/ 2623358 w 9143999"/>
              <a:gd name="connsiteY3067" fmla="*/ 966689 h 2293365"/>
              <a:gd name="connsiteX3068" fmla="*/ 2467364 w 9143999"/>
              <a:gd name="connsiteY3068" fmla="*/ 909987 h 2293365"/>
              <a:gd name="connsiteX3069" fmla="*/ 6529385 w 9143999"/>
              <a:gd name="connsiteY3069" fmla="*/ 899456 h 2293365"/>
              <a:gd name="connsiteX3070" fmla="*/ 6450523 w 9143999"/>
              <a:gd name="connsiteY3070" fmla="*/ 924920 h 2293365"/>
              <a:gd name="connsiteX3071" fmla="*/ 6415079 w 9143999"/>
              <a:gd name="connsiteY3071" fmla="*/ 935421 h 2293365"/>
              <a:gd name="connsiteX3072" fmla="*/ 6494600 w 9143999"/>
              <a:gd name="connsiteY3072" fmla="*/ 950484 h 2293365"/>
              <a:gd name="connsiteX3073" fmla="*/ 6609000 w 9143999"/>
              <a:gd name="connsiteY3073" fmla="*/ 920369 h 2293365"/>
              <a:gd name="connsiteX3074" fmla="*/ 6589389 w 9143999"/>
              <a:gd name="connsiteY3074" fmla="*/ 915258 h 2293365"/>
              <a:gd name="connsiteX3075" fmla="*/ 6709583 w 9143999"/>
              <a:gd name="connsiteY3075" fmla="*/ 898454 h 2293365"/>
              <a:gd name="connsiteX3076" fmla="*/ 6667526 w 9143999"/>
              <a:gd name="connsiteY3076" fmla="*/ 909401 h 2293365"/>
              <a:gd name="connsiteX3077" fmla="*/ 6626355 w 9143999"/>
              <a:gd name="connsiteY3077" fmla="*/ 920240 h 2293365"/>
              <a:gd name="connsiteX3078" fmla="*/ 6740685 w 9143999"/>
              <a:gd name="connsiteY3078" fmla="*/ 949986 h 2293365"/>
              <a:gd name="connsiteX3079" fmla="*/ 6821132 w 9143999"/>
              <a:gd name="connsiteY3079" fmla="*/ 934282 h 2293365"/>
              <a:gd name="connsiteX3080" fmla="*/ 111075 w 9143999"/>
              <a:gd name="connsiteY3080" fmla="*/ 897687 h 2293365"/>
              <a:gd name="connsiteX3081" fmla="*/ 52091 w 9143999"/>
              <a:gd name="connsiteY3081" fmla="*/ 907275 h 2293365"/>
              <a:gd name="connsiteX3082" fmla="*/ 53662 w 9143999"/>
              <a:gd name="connsiteY3082" fmla="*/ 907856 h 2293365"/>
              <a:gd name="connsiteX3083" fmla="*/ 213157 w 9143999"/>
              <a:gd name="connsiteY3083" fmla="*/ 961571 h 2293365"/>
              <a:gd name="connsiteX3084" fmla="*/ 242677 w 9143999"/>
              <a:gd name="connsiteY3084" fmla="*/ 970012 h 2293365"/>
              <a:gd name="connsiteX3085" fmla="*/ 249869 w 9143999"/>
              <a:gd name="connsiteY3085" fmla="*/ 969305 h 2293365"/>
              <a:gd name="connsiteX3086" fmla="*/ 303897 w 9143999"/>
              <a:gd name="connsiteY3086" fmla="*/ 966416 h 2293365"/>
              <a:gd name="connsiteX3087" fmla="*/ 211798 w 9143999"/>
              <a:gd name="connsiteY3087" fmla="*/ 936398 h 2293365"/>
              <a:gd name="connsiteX3088" fmla="*/ 6184855 w 9143999"/>
              <a:gd name="connsiteY3088" fmla="*/ 896304 h 2293365"/>
              <a:gd name="connsiteX3089" fmla="*/ 6009155 w 9143999"/>
              <a:gd name="connsiteY3089" fmla="*/ 969951 h 2293365"/>
              <a:gd name="connsiteX3090" fmla="*/ 5987217 w 9143999"/>
              <a:gd name="connsiteY3090" fmla="*/ 977025 h 2293365"/>
              <a:gd name="connsiteX3091" fmla="*/ 6013025 w 9143999"/>
              <a:gd name="connsiteY3091" fmla="*/ 979098 h 2293365"/>
              <a:gd name="connsiteX3092" fmla="*/ 6211709 w 9143999"/>
              <a:gd name="connsiteY3092" fmla="*/ 901392 h 2293365"/>
              <a:gd name="connsiteX3093" fmla="*/ 2120508 w 9143999"/>
              <a:gd name="connsiteY3093" fmla="*/ 896210 h 2293365"/>
              <a:gd name="connsiteX3094" fmla="*/ 2081265 w 9143999"/>
              <a:gd name="connsiteY3094" fmla="*/ 906429 h 2293365"/>
              <a:gd name="connsiteX3095" fmla="*/ 2037980 w 9143999"/>
              <a:gd name="connsiteY3095" fmla="*/ 917824 h 2293365"/>
              <a:gd name="connsiteX3096" fmla="*/ 2151886 w 9143999"/>
              <a:gd name="connsiteY3096" fmla="*/ 947508 h 2293365"/>
              <a:gd name="connsiteX3097" fmla="*/ 2231686 w 9143999"/>
              <a:gd name="connsiteY3097" fmla="*/ 931919 h 2293365"/>
              <a:gd name="connsiteX3098" fmla="*/ 7062004 w 9143999"/>
              <a:gd name="connsiteY3098" fmla="*/ 895886 h 2293365"/>
              <a:gd name="connsiteX3099" fmla="*/ 7037983 w 9143999"/>
              <a:gd name="connsiteY3099" fmla="*/ 899785 h 2293365"/>
              <a:gd name="connsiteX3100" fmla="*/ 7165209 w 9143999"/>
              <a:gd name="connsiteY3100" fmla="*/ 949693 h 2293365"/>
              <a:gd name="connsiteX3101" fmla="*/ 7217179 w 9143999"/>
              <a:gd name="connsiteY3101" fmla="*/ 965137 h 2293365"/>
              <a:gd name="connsiteX3102" fmla="*/ 7236461 w 9143999"/>
              <a:gd name="connsiteY3102" fmla="*/ 964074 h 2293365"/>
              <a:gd name="connsiteX3103" fmla="*/ 7164459 w 9143999"/>
              <a:gd name="connsiteY3103" fmla="*/ 938916 h 2293365"/>
              <a:gd name="connsiteX3104" fmla="*/ 1600619 w 9143999"/>
              <a:gd name="connsiteY3104" fmla="*/ 895869 h 2293365"/>
              <a:gd name="connsiteX3105" fmla="*/ 1422147 w 9143999"/>
              <a:gd name="connsiteY3105" fmla="*/ 970682 h 2293365"/>
              <a:gd name="connsiteX3106" fmla="*/ 1403026 w 9143999"/>
              <a:gd name="connsiteY3106" fmla="*/ 976848 h 2293365"/>
              <a:gd name="connsiteX3107" fmla="*/ 1425289 w 9143999"/>
              <a:gd name="connsiteY3107" fmla="*/ 978637 h 2293365"/>
              <a:gd name="connsiteX3108" fmla="*/ 1427835 w 9143999"/>
              <a:gd name="connsiteY3108" fmla="*/ 977870 h 2293365"/>
              <a:gd name="connsiteX3109" fmla="*/ 1625467 w 9143999"/>
              <a:gd name="connsiteY3109" fmla="*/ 900574 h 2293365"/>
              <a:gd name="connsiteX3110" fmla="*/ 4699303 w 9143999"/>
              <a:gd name="connsiteY3110" fmla="*/ 895788 h 2293365"/>
              <a:gd name="connsiteX3111" fmla="*/ 4647507 w 9143999"/>
              <a:gd name="connsiteY3111" fmla="*/ 904550 h 2293365"/>
              <a:gd name="connsiteX3112" fmla="*/ 4800196 w 9143999"/>
              <a:gd name="connsiteY3112" fmla="*/ 955976 h 2293365"/>
              <a:gd name="connsiteX3113" fmla="*/ 4844450 w 9143999"/>
              <a:gd name="connsiteY3113" fmla="*/ 968630 h 2293365"/>
              <a:gd name="connsiteX3114" fmla="*/ 4896566 w 9143999"/>
              <a:gd name="connsiteY3114" fmla="*/ 965843 h 2293365"/>
              <a:gd name="connsiteX3115" fmla="*/ 4798066 w 9143999"/>
              <a:gd name="connsiteY3115" fmla="*/ 933740 h 2293365"/>
              <a:gd name="connsiteX3116" fmla="*/ 3980204 w 9143999"/>
              <a:gd name="connsiteY3116" fmla="*/ 895706 h 2293365"/>
              <a:gd name="connsiteX3117" fmla="*/ 3911951 w 9143999"/>
              <a:gd name="connsiteY3117" fmla="*/ 923234 h 2293365"/>
              <a:gd name="connsiteX3118" fmla="*/ 3768405 w 9143999"/>
              <a:gd name="connsiteY3118" fmla="*/ 974257 h 2293365"/>
              <a:gd name="connsiteX3119" fmla="*/ 3807498 w 9143999"/>
              <a:gd name="connsiteY3119" fmla="*/ 977397 h 2293365"/>
              <a:gd name="connsiteX3120" fmla="*/ 3832452 w 9143999"/>
              <a:gd name="connsiteY3120" fmla="*/ 970640 h 2293365"/>
              <a:gd name="connsiteX3121" fmla="*/ 4025236 w 9143999"/>
              <a:gd name="connsiteY3121" fmla="*/ 904236 h 2293365"/>
              <a:gd name="connsiteX3122" fmla="*/ 2477453 w 9143999"/>
              <a:gd name="connsiteY3122" fmla="*/ 895669 h 2293365"/>
              <a:gd name="connsiteX3123" fmla="*/ 2455253 w 9143999"/>
              <a:gd name="connsiteY3123" fmla="*/ 899272 h 2293365"/>
              <a:gd name="connsiteX3124" fmla="*/ 2583967 w 9143999"/>
              <a:gd name="connsiteY3124" fmla="*/ 949741 h 2293365"/>
              <a:gd name="connsiteX3125" fmla="*/ 2635467 w 9143999"/>
              <a:gd name="connsiteY3125" fmla="*/ 966042 h 2293365"/>
              <a:gd name="connsiteX3126" fmla="*/ 2655694 w 9143999"/>
              <a:gd name="connsiteY3126" fmla="*/ 964962 h 2293365"/>
              <a:gd name="connsiteX3127" fmla="*/ 2563508 w 9143999"/>
              <a:gd name="connsiteY3127" fmla="*/ 932259 h 2293365"/>
              <a:gd name="connsiteX3128" fmla="*/ 8557964 w 9143999"/>
              <a:gd name="connsiteY3128" fmla="*/ 895267 h 2293365"/>
              <a:gd name="connsiteX3129" fmla="*/ 8439408 w 9143999"/>
              <a:gd name="connsiteY3129" fmla="*/ 942208 h 2293365"/>
              <a:gd name="connsiteX3130" fmla="*/ 8344047 w 9143999"/>
              <a:gd name="connsiteY3130" fmla="*/ 973066 h 2293365"/>
              <a:gd name="connsiteX3131" fmla="*/ 8392540 w 9143999"/>
              <a:gd name="connsiteY3131" fmla="*/ 976829 h 2293365"/>
              <a:gd name="connsiteX3132" fmla="*/ 8552594 w 9143999"/>
              <a:gd name="connsiteY3132" fmla="*/ 924197 h 2293365"/>
              <a:gd name="connsiteX3133" fmla="*/ 8605836 w 9143999"/>
              <a:gd name="connsiteY3133" fmla="*/ 904337 h 2293365"/>
              <a:gd name="connsiteX3134" fmla="*/ 6170179 w 9143999"/>
              <a:gd name="connsiteY3134" fmla="*/ 893523 h 2293365"/>
              <a:gd name="connsiteX3135" fmla="*/ 6009400 w 9143999"/>
              <a:gd name="connsiteY3135" fmla="*/ 964913 h 2293365"/>
              <a:gd name="connsiteX3136" fmla="*/ 5976416 w 9143999"/>
              <a:gd name="connsiteY3136" fmla="*/ 976158 h 2293365"/>
              <a:gd name="connsiteX3137" fmla="*/ 5978923 w 9143999"/>
              <a:gd name="connsiteY3137" fmla="*/ 976359 h 2293365"/>
              <a:gd name="connsiteX3138" fmla="*/ 6007557 w 9143999"/>
              <a:gd name="connsiteY3138" fmla="*/ 967120 h 2293365"/>
              <a:gd name="connsiteX3139" fmla="*/ 6178931 w 9143999"/>
              <a:gd name="connsiteY3139" fmla="*/ 895181 h 2293365"/>
              <a:gd name="connsiteX3140" fmla="*/ 1583541 w 9143999"/>
              <a:gd name="connsiteY3140" fmla="*/ 892635 h 2293365"/>
              <a:gd name="connsiteX3141" fmla="*/ 1422400 w 9143999"/>
              <a:gd name="connsiteY3141" fmla="*/ 964188 h 2293365"/>
              <a:gd name="connsiteX3142" fmla="*/ 1388661 w 9143999"/>
              <a:gd name="connsiteY3142" fmla="*/ 975694 h 2293365"/>
              <a:gd name="connsiteX3143" fmla="*/ 1393494 w 9143999"/>
              <a:gd name="connsiteY3143" fmla="*/ 976082 h 2293365"/>
              <a:gd name="connsiteX3144" fmla="*/ 1421265 w 9143999"/>
              <a:gd name="connsiteY3144" fmla="*/ 967120 h 2293365"/>
              <a:gd name="connsiteX3145" fmla="*/ 1593989 w 9143999"/>
              <a:gd name="connsiteY3145" fmla="*/ 894613 h 2293365"/>
              <a:gd name="connsiteX3146" fmla="*/ 7086177 w 9143999"/>
              <a:gd name="connsiteY3146" fmla="*/ 891962 h 2293365"/>
              <a:gd name="connsiteX3147" fmla="*/ 7068086 w 9143999"/>
              <a:gd name="connsiteY3147" fmla="*/ 894899 h 2293365"/>
              <a:gd name="connsiteX3148" fmla="*/ 7165209 w 9143999"/>
              <a:gd name="connsiteY3148" fmla="*/ 935745 h 2293365"/>
              <a:gd name="connsiteX3149" fmla="*/ 7244769 w 9143999"/>
              <a:gd name="connsiteY3149" fmla="*/ 963616 h 2293365"/>
              <a:gd name="connsiteX3150" fmla="*/ 7261426 w 9143999"/>
              <a:gd name="connsiteY3150" fmla="*/ 962697 h 2293365"/>
              <a:gd name="connsiteX3151" fmla="*/ 7164459 w 9143999"/>
              <a:gd name="connsiteY3151" fmla="*/ 926795 h 2293365"/>
              <a:gd name="connsiteX3152" fmla="*/ 2503060 w 9143999"/>
              <a:gd name="connsiteY3152" fmla="*/ 891513 h 2293365"/>
              <a:gd name="connsiteX3153" fmla="*/ 2484581 w 9143999"/>
              <a:gd name="connsiteY3153" fmla="*/ 894512 h 2293365"/>
              <a:gd name="connsiteX3154" fmla="*/ 2564306 w 9143999"/>
              <a:gd name="connsiteY3154" fmla="*/ 928418 h 2293365"/>
              <a:gd name="connsiteX3155" fmla="*/ 2665638 w 9143999"/>
              <a:gd name="connsiteY3155" fmla="*/ 964430 h 2293365"/>
              <a:gd name="connsiteX3156" fmla="*/ 2682615 w 9143999"/>
              <a:gd name="connsiteY3156" fmla="*/ 963523 h 2293365"/>
              <a:gd name="connsiteX3157" fmla="*/ 2564166 w 9143999"/>
              <a:gd name="connsiteY3157" fmla="*/ 919022 h 2293365"/>
              <a:gd name="connsiteX3158" fmla="*/ 6153002 w 9143999"/>
              <a:gd name="connsiteY3158" fmla="*/ 890268 h 2293365"/>
              <a:gd name="connsiteX3159" fmla="*/ 6119860 w 9143999"/>
              <a:gd name="connsiteY3159" fmla="*/ 906787 h 2293365"/>
              <a:gd name="connsiteX3160" fmla="*/ 6010512 w 9143999"/>
              <a:gd name="connsiteY3160" fmla="*/ 954190 h 2293365"/>
              <a:gd name="connsiteX3161" fmla="*/ 5954125 w 9143999"/>
              <a:gd name="connsiteY3161" fmla="*/ 974367 h 2293365"/>
              <a:gd name="connsiteX3162" fmla="*/ 5966519 w 9143999"/>
              <a:gd name="connsiteY3162" fmla="*/ 975363 h 2293365"/>
              <a:gd name="connsiteX3163" fmla="*/ 6007536 w 9143999"/>
              <a:gd name="connsiteY3163" fmla="*/ 961361 h 2293365"/>
              <a:gd name="connsiteX3164" fmla="*/ 6163227 w 9143999"/>
              <a:gd name="connsiteY3164" fmla="*/ 892205 h 2293365"/>
              <a:gd name="connsiteX3165" fmla="*/ 161726 w 9143999"/>
              <a:gd name="connsiteY3165" fmla="*/ 889454 h 2293365"/>
              <a:gd name="connsiteX3166" fmla="*/ 119052 w 9143999"/>
              <a:gd name="connsiteY3166" fmla="*/ 896391 h 2293365"/>
              <a:gd name="connsiteX3167" fmla="*/ 213701 w 9143999"/>
              <a:gd name="connsiteY3167" fmla="*/ 932832 h 2293365"/>
              <a:gd name="connsiteX3168" fmla="*/ 314762 w 9143999"/>
              <a:gd name="connsiteY3168" fmla="*/ 965834 h 2293365"/>
              <a:gd name="connsiteX3169" fmla="*/ 359155 w 9143999"/>
              <a:gd name="connsiteY3169" fmla="*/ 963461 h 2293365"/>
              <a:gd name="connsiteX3170" fmla="*/ 210366 w 9143999"/>
              <a:gd name="connsiteY3170" fmla="*/ 910091 h 2293365"/>
              <a:gd name="connsiteX3171" fmla="*/ 4737313 w 9143999"/>
              <a:gd name="connsiteY3171" fmla="*/ 889358 h 2293365"/>
              <a:gd name="connsiteX3172" fmla="*/ 4706669 w 9143999"/>
              <a:gd name="connsiteY3172" fmla="*/ 894542 h 2293365"/>
              <a:gd name="connsiteX3173" fmla="*/ 4799241 w 9143999"/>
              <a:gd name="connsiteY3173" fmla="*/ 930185 h 2293365"/>
              <a:gd name="connsiteX3174" fmla="*/ 4906768 w 9143999"/>
              <a:gd name="connsiteY3174" fmla="*/ 965297 h 2293365"/>
              <a:gd name="connsiteX3175" fmla="*/ 4934113 w 9143999"/>
              <a:gd name="connsiteY3175" fmla="*/ 963834 h 2293365"/>
              <a:gd name="connsiteX3176" fmla="*/ 4796627 w 9143999"/>
              <a:gd name="connsiteY3176" fmla="*/ 914522 h 2293365"/>
              <a:gd name="connsiteX3177" fmla="*/ 1564716 w 9143999"/>
              <a:gd name="connsiteY3177" fmla="*/ 889236 h 2293365"/>
              <a:gd name="connsiteX3178" fmla="*/ 1532059 w 9143999"/>
              <a:gd name="connsiteY3178" fmla="*/ 905512 h 2293365"/>
              <a:gd name="connsiteX3179" fmla="*/ 1422695 w 9143999"/>
              <a:gd name="connsiteY3179" fmla="*/ 952915 h 2293365"/>
              <a:gd name="connsiteX3180" fmla="*/ 1364462 w 9143999"/>
              <a:gd name="connsiteY3180" fmla="*/ 973750 h 2293365"/>
              <a:gd name="connsiteX3181" fmla="*/ 1377626 w 9143999"/>
              <a:gd name="connsiteY3181" fmla="*/ 974807 h 2293365"/>
              <a:gd name="connsiteX3182" fmla="*/ 1421241 w 9143999"/>
              <a:gd name="connsiteY3182" fmla="*/ 959915 h 2293365"/>
              <a:gd name="connsiteX3183" fmla="*/ 1575938 w 9143999"/>
              <a:gd name="connsiteY3183" fmla="*/ 891195 h 2293365"/>
              <a:gd name="connsiteX3184" fmla="*/ 1568920 w 9143999"/>
              <a:gd name="connsiteY3184" fmla="*/ 889866 h 2293365"/>
              <a:gd name="connsiteX3185" fmla="*/ 7106092 w 9143999"/>
              <a:gd name="connsiteY3185" fmla="*/ 888730 h 2293365"/>
              <a:gd name="connsiteX3186" fmla="*/ 7093620 w 9143999"/>
              <a:gd name="connsiteY3186" fmla="*/ 890754 h 2293365"/>
              <a:gd name="connsiteX3187" fmla="*/ 7240540 w 9143999"/>
              <a:gd name="connsiteY3187" fmla="*/ 951556 h 2293365"/>
              <a:gd name="connsiteX3188" fmla="*/ 7274763 w 9143999"/>
              <a:gd name="connsiteY3188" fmla="*/ 961962 h 2293365"/>
              <a:gd name="connsiteX3189" fmla="*/ 7285513 w 9143999"/>
              <a:gd name="connsiteY3189" fmla="*/ 961369 h 2293365"/>
              <a:gd name="connsiteX3190" fmla="*/ 7240024 w 9143999"/>
              <a:gd name="connsiteY3190" fmla="*/ 946874 h 2293365"/>
              <a:gd name="connsiteX3191" fmla="*/ 2522320 w 9143999"/>
              <a:gd name="connsiteY3191" fmla="*/ 888387 h 2293365"/>
              <a:gd name="connsiteX3192" fmla="*/ 2510129 w 9143999"/>
              <a:gd name="connsiteY3192" fmla="*/ 890366 h 2293365"/>
              <a:gd name="connsiteX3193" fmla="*/ 2612337 w 9143999"/>
              <a:gd name="connsiteY3193" fmla="*/ 934014 h 2293365"/>
              <a:gd name="connsiteX3194" fmla="*/ 2695593 w 9143999"/>
              <a:gd name="connsiteY3194" fmla="*/ 962830 h 2293365"/>
              <a:gd name="connsiteX3195" fmla="*/ 2705099 w 9143999"/>
              <a:gd name="connsiteY3195" fmla="*/ 962322 h 2293365"/>
              <a:gd name="connsiteX3196" fmla="*/ 2611676 w 9143999"/>
              <a:gd name="connsiteY3196" fmla="*/ 928422 h 2293365"/>
              <a:gd name="connsiteX3197" fmla="*/ 6138874 w 9143999"/>
              <a:gd name="connsiteY3197" fmla="*/ 888071 h 2293365"/>
              <a:gd name="connsiteX3198" fmla="*/ 6120799 w 9143999"/>
              <a:gd name="connsiteY3198" fmla="*/ 897440 h 2293365"/>
              <a:gd name="connsiteX3199" fmla="*/ 6011442 w 9143999"/>
              <a:gd name="connsiteY3199" fmla="*/ 946728 h 2293365"/>
              <a:gd name="connsiteX3200" fmla="*/ 5939970 w 9143999"/>
              <a:gd name="connsiteY3200" fmla="*/ 973308 h 2293365"/>
              <a:gd name="connsiteX3201" fmla="*/ 5942307 w 9143999"/>
              <a:gd name="connsiteY3201" fmla="*/ 973417 h 2293365"/>
              <a:gd name="connsiteX3202" fmla="*/ 5942577 w 9143999"/>
              <a:gd name="connsiteY3202" fmla="*/ 973439 h 2293365"/>
              <a:gd name="connsiteX3203" fmla="*/ 6008290 w 9143999"/>
              <a:gd name="connsiteY3203" fmla="*/ 949940 h 2293365"/>
              <a:gd name="connsiteX3204" fmla="*/ 6117653 w 9143999"/>
              <a:gd name="connsiteY3204" fmla="*/ 902564 h 2293365"/>
              <a:gd name="connsiteX3205" fmla="*/ 6144930 w 9143999"/>
              <a:gd name="connsiteY3205" fmla="*/ 888978 h 2293365"/>
              <a:gd name="connsiteX3206" fmla="*/ 8514978 w 9143999"/>
              <a:gd name="connsiteY3206" fmla="*/ 887321 h 2293365"/>
              <a:gd name="connsiteX3207" fmla="*/ 8493317 w 9143999"/>
              <a:gd name="connsiteY3207" fmla="*/ 896990 h 2293365"/>
              <a:gd name="connsiteX3208" fmla="*/ 8300290 w 9143999"/>
              <a:gd name="connsiteY3208" fmla="*/ 969671 h 2293365"/>
              <a:gd name="connsiteX3209" fmla="*/ 8334214 w 9143999"/>
              <a:gd name="connsiteY3209" fmla="*/ 972303 h 2293365"/>
              <a:gd name="connsiteX3210" fmla="*/ 8437922 w 9143999"/>
              <a:gd name="connsiteY3210" fmla="*/ 938737 h 2293365"/>
              <a:gd name="connsiteX3211" fmla="*/ 8551134 w 9143999"/>
              <a:gd name="connsiteY3211" fmla="*/ 893973 h 2293365"/>
              <a:gd name="connsiteX3212" fmla="*/ 8519994 w 9143999"/>
              <a:gd name="connsiteY3212" fmla="*/ 888072 h 2293365"/>
              <a:gd name="connsiteX3213" fmla="*/ 3934203 w 9143999"/>
              <a:gd name="connsiteY3213" fmla="*/ 887112 h 2293365"/>
              <a:gd name="connsiteX3214" fmla="*/ 3912074 w 9143999"/>
              <a:gd name="connsiteY3214" fmla="*/ 896990 h 2293365"/>
              <a:gd name="connsiteX3215" fmla="*/ 3748776 w 9143999"/>
              <a:gd name="connsiteY3215" fmla="*/ 961354 h 2293365"/>
              <a:gd name="connsiteX3216" fmla="*/ 3719933 w 9143999"/>
              <a:gd name="connsiteY3216" fmla="*/ 970597 h 2293365"/>
              <a:gd name="connsiteX3217" fmla="*/ 3729005 w 9143999"/>
              <a:gd name="connsiteY3217" fmla="*/ 971091 h 2293365"/>
              <a:gd name="connsiteX3218" fmla="*/ 3758079 w 9143999"/>
              <a:gd name="connsiteY3218" fmla="*/ 973427 h 2293365"/>
              <a:gd name="connsiteX3219" fmla="*/ 3911098 w 9143999"/>
              <a:gd name="connsiteY3219" fmla="*/ 919068 h 2293365"/>
              <a:gd name="connsiteX3220" fmla="*/ 3972676 w 9143999"/>
              <a:gd name="connsiteY3220" fmla="*/ 894280 h 2293365"/>
              <a:gd name="connsiteX3221" fmla="*/ 3937247 w 9143999"/>
              <a:gd name="connsiteY3221" fmla="*/ 887568 h 2293365"/>
              <a:gd name="connsiteX3222" fmla="*/ 1549450 w 9143999"/>
              <a:gd name="connsiteY3222" fmla="*/ 886949 h 2293365"/>
              <a:gd name="connsiteX3223" fmla="*/ 1533744 w 9143999"/>
              <a:gd name="connsiteY3223" fmla="*/ 895089 h 2293365"/>
              <a:gd name="connsiteX3224" fmla="*/ 1424391 w 9143999"/>
              <a:gd name="connsiteY3224" fmla="*/ 944380 h 2293365"/>
              <a:gd name="connsiteX3225" fmla="*/ 1347898 w 9143999"/>
              <a:gd name="connsiteY3225" fmla="*/ 972833 h 2293365"/>
              <a:gd name="connsiteX3226" fmla="*/ 1351900 w 9143999"/>
              <a:gd name="connsiteY3226" fmla="*/ 973021 h 2293365"/>
              <a:gd name="connsiteX3227" fmla="*/ 1422010 w 9143999"/>
              <a:gd name="connsiteY3227" fmla="*/ 947940 h 2293365"/>
              <a:gd name="connsiteX3228" fmla="*/ 1531332 w 9143999"/>
              <a:gd name="connsiteY3228" fmla="*/ 900565 h 2293365"/>
              <a:gd name="connsiteX3229" fmla="*/ 1556532 w 9143999"/>
              <a:gd name="connsiteY3229" fmla="*/ 888010 h 2293365"/>
              <a:gd name="connsiteX3230" fmla="*/ 7124952 w 9143999"/>
              <a:gd name="connsiteY3230" fmla="*/ 885669 h 2293365"/>
              <a:gd name="connsiteX3231" fmla="*/ 7110635 w 9143999"/>
              <a:gd name="connsiteY3231" fmla="*/ 887992 h 2293365"/>
              <a:gd name="connsiteX3232" fmla="*/ 7202421 w 9143999"/>
              <a:gd name="connsiteY3232" fmla="*/ 927765 h 2293365"/>
              <a:gd name="connsiteX3233" fmla="*/ 7295147 w 9143999"/>
              <a:gd name="connsiteY3233" fmla="*/ 960838 h 2293365"/>
              <a:gd name="connsiteX3234" fmla="*/ 7309394 w 9143999"/>
              <a:gd name="connsiteY3234" fmla="*/ 960053 h 2293365"/>
              <a:gd name="connsiteX3235" fmla="*/ 7240016 w 9143999"/>
              <a:gd name="connsiteY3235" fmla="*/ 937191 h 2293365"/>
              <a:gd name="connsiteX3236" fmla="*/ 6122297 w 9143999"/>
              <a:gd name="connsiteY3236" fmla="*/ 885589 h 2293365"/>
              <a:gd name="connsiteX3237" fmla="*/ 6038105 w 9143999"/>
              <a:gd name="connsiteY3237" fmla="*/ 928740 h 2293365"/>
              <a:gd name="connsiteX3238" fmla="*/ 5932055 w 9143999"/>
              <a:gd name="connsiteY3238" fmla="*/ 971743 h 2293365"/>
              <a:gd name="connsiteX3239" fmla="*/ 5928818 w 9143999"/>
              <a:gd name="connsiteY3239" fmla="*/ 972783 h 2293365"/>
              <a:gd name="connsiteX3240" fmla="*/ 5931399 w 9143999"/>
              <a:gd name="connsiteY3240" fmla="*/ 972904 h 2293365"/>
              <a:gd name="connsiteX3241" fmla="*/ 6036981 w 9143999"/>
              <a:gd name="connsiteY3241" fmla="*/ 931258 h 2293365"/>
              <a:gd name="connsiteX3242" fmla="*/ 6127180 w 9143999"/>
              <a:gd name="connsiteY3242" fmla="*/ 886320 h 2293365"/>
              <a:gd name="connsiteX3243" fmla="*/ 2540642 w 9143999"/>
              <a:gd name="connsiteY3243" fmla="*/ 885414 h 2293365"/>
              <a:gd name="connsiteX3244" fmla="*/ 2531154 w 9143999"/>
              <a:gd name="connsiteY3244" fmla="*/ 886954 h 2293365"/>
              <a:gd name="connsiteX3245" fmla="*/ 2592780 w 9143999"/>
              <a:gd name="connsiteY3245" fmla="*/ 916199 h 2293365"/>
              <a:gd name="connsiteX3246" fmla="*/ 2719841 w 9143999"/>
              <a:gd name="connsiteY3246" fmla="*/ 961535 h 2293365"/>
              <a:gd name="connsiteX3247" fmla="*/ 2726366 w 9143999"/>
              <a:gd name="connsiteY3247" fmla="*/ 961186 h 2293365"/>
              <a:gd name="connsiteX3248" fmla="*/ 2611370 w 9143999"/>
              <a:gd name="connsiteY3248" fmla="*/ 918108 h 2293365"/>
              <a:gd name="connsiteX3249" fmla="*/ 6116131 w 9143999"/>
              <a:gd name="connsiteY3249" fmla="*/ 884666 h 2293365"/>
              <a:gd name="connsiteX3250" fmla="*/ 5968024 w 9143999"/>
              <a:gd name="connsiteY3250" fmla="*/ 953718 h 2293365"/>
              <a:gd name="connsiteX3251" fmla="*/ 6118217 w 9143999"/>
              <a:gd name="connsiteY3251" fmla="*/ 884978 h 2293365"/>
              <a:gd name="connsiteX3252" fmla="*/ 1532862 w 9143999"/>
              <a:gd name="connsiteY3252" fmla="*/ 884463 h 2293365"/>
              <a:gd name="connsiteX3253" fmla="*/ 1451096 w 9143999"/>
              <a:gd name="connsiteY3253" fmla="*/ 926378 h 2293365"/>
              <a:gd name="connsiteX3254" fmla="*/ 1345084 w 9143999"/>
              <a:gd name="connsiteY3254" fmla="*/ 969388 h 2293365"/>
              <a:gd name="connsiteX3255" fmla="*/ 1336100 w 9143999"/>
              <a:gd name="connsiteY3255" fmla="*/ 972278 h 2293365"/>
              <a:gd name="connsiteX3256" fmla="*/ 1338548 w 9143999"/>
              <a:gd name="connsiteY3256" fmla="*/ 972393 h 2293365"/>
              <a:gd name="connsiteX3257" fmla="*/ 1344424 w 9143999"/>
              <a:gd name="connsiteY3257" fmla="*/ 970555 h 2293365"/>
              <a:gd name="connsiteX3258" fmla="*/ 1449995 w 9143999"/>
              <a:gd name="connsiteY3258" fmla="*/ 928896 h 2293365"/>
              <a:gd name="connsiteX3259" fmla="*/ 1537713 w 9143999"/>
              <a:gd name="connsiteY3259" fmla="*/ 885190 h 2293365"/>
              <a:gd name="connsiteX3260" fmla="*/ 7134702 w 9143999"/>
              <a:gd name="connsiteY3260" fmla="*/ 884086 h 2293365"/>
              <a:gd name="connsiteX3261" fmla="*/ 7130015 w 9143999"/>
              <a:gd name="connsiteY3261" fmla="*/ 884847 h 2293365"/>
              <a:gd name="connsiteX3262" fmla="*/ 7175309 w 9143999"/>
              <a:gd name="connsiteY3262" fmla="*/ 906530 h 2293365"/>
              <a:gd name="connsiteX3263" fmla="*/ 7314958 w 9143999"/>
              <a:gd name="connsiteY3263" fmla="*/ 959746 h 2293365"/>
              <a:gd name="connsiteX3264" fmla="*/ 7317443 w 9143999"/>
              <a:gd name="connsiteY3264" fmla="*/ 959609 h 2293365"/>
              <a:gd name="connsiteX3265" fmla="*/ 7173823 w 9143999"/>
              <a:gd name="connsiteY3265" fmla="*/ 903341 h 2293365"/>
              <a:gd name="connsiteX3266" fmla="*/ 2550126 w 9143999"/>
              <a:gd name="connsiteY3266" fmla="*/ 883875 h 2293365"/>
              <a:gd name="connsiteX3267" fmla="*/ 2545541 w 9143999"/>
              <a:gd name="connsiteY3267" fmla="*/ 884619 h 2293365"/>
              <a:gd name="connsiteX3268" fmla="*/ 2554688 w 9143999"/>
              <a:gd name="connsiteY3268" fmla="*/ 889107 h 2293365"/>
              <a:gd name="connsiteX3269" fmla="*/ 2672161 w 9143999"/>
              <a:gd name="connsiteY3269" fmla="*/ 938217 h 2293365"/>
              <a:gd name="connsiteX3270" fmla="*/ 2737325 w 9143999"/>
              <a:gd name="connsiteY3270" fmla="*/ 960601 h 2293365"/>
              <a:gd name="connsiteX3271" fmla="*/ 2740113 w 9143999"/>
              <a:gd name="connsiteY3271" fmla="*/ 960452 h 2293365"/>
              <a:gd name="connsiteX3272" fmla="*/ 2670921 w 9143999"/>
              <a:gd name="connsiteY3272" fmla="*/ 936035 h 2293365"/>
              <a:gd name="connsiteX3273" fmla="*/ 2553082 w 9143999"/>
              <a:gd name="connsiteY3273" fmla="*/ 885365 h 2293365"/>
              <a:gd name="connsiteX3274" fmla="*/ 1526505 w 9143999"/>
              <a:gd name="connsiteY3274" fmla="*/ 883510 h 2293365"/>
              <a:gd name="connsiteX3275" fmla="*/ 1381015 w 9143999"/>
              <a:gd name="connsiteY3275" fmla="*/ 951344 h 2293365"/>
              <a:gd name="connsiteX3276" fmla="*/ 1528553 w 9143999"/>
              <a:gd name="connsiteY3276" fmla="*/ 883817 h 2293365"/>
              <a:gd name="connsiteX3277" fmla="*/ 202414 w 9143999"/>
              <a:gd name="connsiteY3277" fmla="*/ 882840 h 2293365"/>
              <a:gd name="connsiteX3278" fmla="*/ 169211 w 9143999"/>
              <a:gd name="connsiteY3278" fmla="*/ 888237 h 2293365"/>
              <a:gd name="connsiteX3279" fmla="*/ 212242 w 9143999"/>
              <a:gd name="connsiteY3279" fmla="*/ 906529 h 2293365"/>
              <a:gd name="connsiteX3280" fmla="*/ 366012 w 9143999"/>
              <a:gd name="connsiteY3280" fmla="*/ 961812 h 2293365"/>
              <a:gd name="connsiteX3281" fmla="*/ 369737 w 9143999"/>
              <a:gd name="connsiteY3281" fmla="*/ 962895 h 2293365"/>
              <a:gd name="connsiteX3282" fmla="*/ 405989 w 9143999"/>
              <a:gd name="connsiteY3282" fmla="*/ 960956 h 2293365"/>
              <a:gd name="connsiteX3283" fmla="*/ 371643 w 9143999"/>
              <a:gd name="connsiteY3283" fmla="*/ 950113 h 2293365"/>
              <a:gd name="connsiteX3284" fmla="*/ 217511 w 9143999"/>
              <a:gd name="connsiteY3284" fmla="*/ 889829 h 2293365"/>
              <a:gd name="connsiteX3285" fmla="*/ 4776476 w 9143999"/>
              <a:gd name="connsiteY3285" fmla="*/ 882734 h 2293365"/>
              <a:gd name="connsiteX3286" fmla="*/ 4745284 w 9143999"/>
              <a:gd name="connsiteY3286" fmla="*/ 888010 h 2293365"/>
              <a:gd name="connsiteX3287" fmla="*/ 4799252 w 9143999"/>
              <a:gd name="connsiteY3287" fmla="*/ 910956 h 2293365"/>
              <a:gd name="connsiteX3288" fmla="*/ 4944731 w 9143999"/>
              <a:gd name="connsiteY3288" fmla="*/ 963267 h 2293365"/>
              <a:gd name="connsiteX3289" fmla="*/ 4979148 w 9143999"/>
              <a:gd name="connsiteY3289" fmla="*/ 961426 h 2293365"/>
              <a:gd name="connsiteX3290" fmla="*/ 4951475 w 9143999"/>
              <a:gd name="connsiteY3290" fmla="*/ 952689 h 2293365"/>
              <a:gd name="connsiteX3291" fmla="*/ 4797361 w 9143999"/>
              <a:gd name="connsiteY3291" fmla="*/ 892405 h 2293365"/>
              <a:gd name="connsiteX3292" fmla="*/ 7144053 w 9143999"/>
              <a:gd name="connsiteY3292" fmla="*/ 882568 h 2293365"/>
              <a:gd name="connsiteX3293" fmla="*/ 7140787 w 9143999"/>
              <a:gd name="connsiteY3293" fmla="*/ 883098 h 2293365"/>
              <a:gd name="connsiteX3294" fmla="*/ 7208759 w 9143999"/>
              <a:gd name="connsiteY3294" fmla="*/ 914225 h 2293365"/>
              <a:gd name="connsiteX3295" fmla="*/ 7323222 w 9143999"/>
              <a:gd name="connsiteY3295" fmla="*/ 957993 h 2293365"/>
              <a:gd name="connsiteX3296" fmla="*/ 7193678 w 9143999"/>
              <a:gd name="connsiteY3296" fmla="*/ 906377 h 2293365"/>
              <a:gd name="connsiteX3297" fmla="*/ 1885548 w 9143999"/>
              <a:gd name="connsiteY3297" fmla="*/ 882423 h 2293365"/>
              <a:gd name="connsiteX3298" fmla="*/ 1862668 w 9143999"/>
              <a:gd name="connsiteY3298" fmla="*/ 891125 h 2293365"/>
              <a:gd name="connsiteX3299" fmla="*/ 1770003 w 9143999"/>
              <a:gd name="connsiteY3299" fmla="*/ 923450 h 2293365"/>
              <a:gd name="connsiteX3300" fmla="*/ 1832767 w 9143999"/>
              <a:gd name="connsiteY3300" fmla="*/ 935350 h 2293365"/>
              <a:gd name="connsiteX3301" fmla="*/ 1869349 w 9143999"/>
              <a:gd name="connsiteY3301" fmla="*/ 924499 h 2293365"/>
              <a:gd name="connsiteX3302" fmla="*/ 1948385 w 9143999"/>
              <a:gd name="connsiteY3302" fmla="*/ 898961 h 2293365"/>
              <a:gd name="connsiteX3303" fmla="*/ 2561639 w 9143999"/>
              <a:gd name="connsiteY3303" fmla="*/ 882006 h 2293365"/>
              <a:gd name="connsiteX3304" fmla="*/ 2557642 w 9143999"/>
              <a:gd name="connsiteY3304" fmla="*/ 882655 h 2293365"/>
              <a:gd name="connsiteX3305" fmla="*/ 2569491 w 9143999"/>
              <a:gd name="connsiteY3305" fmla="*/ 888737 h 2293365"/>
              <a:gd name="connsiteX3306" fmla="*/ 2607365 w 9143999"/>
              <a:gd name="connsiteY3306" fmla="*/ 903944 h 2293365"/>
              <a:gd name="connsiteX3307" fmla="*/ 2612437 w 9143999"/>
              <a:gd name="connsiteY3307" fmla="*/ 906377 h 2293365"/>
              <a:gd name="connsiteX3308" fmla="*/ 2741979 w 9143999"/>
              <a:gd name="connsiteY3308" fmla="*/ 957993 h 2293365"/>
              <a:gd name="connsiteX3309" fmla="*/ 2607365 w 9143999"/>
              <a:gd name="connsiteY3309" fmla="*/ 903944 h 2293365"/>
              <a:gd name="connsiteX3310" fmla="*/ 3897834 w 9143999"/>
              <a:gd name="connsiteY3310" fmla="*/ 881663 h 2293365"/>
              <a:gd name="connsiteX3311" fmla="*/ 3749313 w 9143999"/>
              <a:gd name="connsiteY3311" fmla="*/ 945429 h 2293365"/>
              <a:gd name="connsiteX3312" fmla="*/ 3682898 w 9143999"/>
              <a:gd name="connsiteY3312" fmla="*/ 968578 h 2293365"/>
              <a:gd name="connsiteX3313" fmla="*/ 3710759 w 9143999"/>
              <a:gd name="connsiteY3313" fmla="*/ 970097 h 2293365"/>
              <a:gd name="connsiteX3314" fmla="*/ 3748485 w 9143999"/>
              <a:gd name="connsiteY3314" fmla="*/ 958019 h 2293365"/>
              <a:gd name="connsiteX3315" fmla="*/ 3911497 w 9143999"/>
              <a:gd name="connsiteY3315" fmla="*/ 893758 h 2293365"/>
              <a:gd name="connsiteX3316" fmla="*/ 3928326 w 9143999"/>
              <a:gd name="connsiteY3316" fmla="*/ 886232 h 2293365"/>
              <a:gd name="connsiteX3317" fmla="*/ 6461770 w 9143999"/>
              <a:gd name="connsiteY3317" fmla="*/ 881650 h 2293365"/>
              <a:gd name="connsiteX3318" fmla="*/ 6449697 w 9143999"/>
              <a:gd name="connsiteY3318" fmla="*/ 886244 h 2293365"/>
              <a:gd name="connsiteX3319" fmla="*/ 6346161 w 9143999"/>
              <a:gd name="connsiteY3319" fmla="*/ 922366 h 2293365"/>
              <a:gd name="connsiteX3320" fmla="*/ 6405459 w 9143999"/>
              <a:gd name="connsiteY3320" fmla="*/ 933598 h 2293365"/>
              <a:gd name="connsiteX3321" fmla="*/ 6449137 w 9143999"/>
              <a:gd name="connsiteY3321" fmla="*/ 920644 h 2293365"/>
              <a:gd name="connsiteX3322" fmla="*/ 6521306 w 9143999"/>
              <a:gd name="connsiteY3322" fmla="*/ 897329 h 2293365"/>
              <a:gd name="connsiteX3323" fmla="*/ 8476184 w 9143999"/>
              <a:gd name="connsiteY3323" fmla="*/ 881507 h 2293365"/>
              <a:gd name="connsiteX3324" fmla="*/ 8330554 w 9143999"/>
              <a:gd name="connsiteY3324" fmla="*/ 944019 h 2293365"/>
              <a:gd name="connsiteX3325" fmla="*/ 8264012 w 9143999"/>
              <a:gd name="connsiteY3325" fmla="*/ 967216 h 2293365"/>
              <a:gd name="connsiteX3326" fmla="*/ 8277986 w 9143999"/>
              <a:gd name="connsiteY3326" fmla="*/ 967940 h 2293365"/>
              <a:gd name="connsiteX3327" fmla="*/ 8292670 w 9143999"/>
              <a:gd name="connsiteY3327" fmla="*/ 969079 h 2293365"/>
              <a:gd name="connsiteX3328" fmla="*/ 8492737 w 9143999"/>
              <a:gd name="connsiteY3328" fmla="*/ 893758 h 2293365"/>
              <a:gd name="connsiteX3329" fmla="*/ 8509101 w 9143999"/>
              <a:gd name="connsiteY3329" fmla="*/ 886440 h 2293365"/>
              <a:gd name="connsiteX3330" fmla="*/ 6776383 w 9143999"/>
              <a:gd name="connsiteY3330" fmla="*/ 881068 h 2293365"/>
              <a:gd name="connsiteX3331" fmla="*/ 6717339 w 9143999"/>
              <a:gd name="connsiteY3331" fmla="*/ 896436 h 2293365"/>
              <a:gd name="connsiteX3332" fmla="*/ 6829979 w 9143999"/>
              <a:gd name="connsiteY3332" fmla="*/ 932555 h 2293365"/>
              <a:gd name="connsiteX3333" fmla="*/ 6887906 w 9143999"/>
              <a:gd name="connsiteY3333" fmla="*/ 921248 h 2293365"/>
              <a:gd name="connsiteX3334" fmla="*/ 6852109 w 9143999"/>
              <a:gd name="connsiteY3334" fmla="*/ 909590 h 2293365"/>
              <a:gd name="connsiteX3335" fmla="*/ 225985 w 9143999"/>
              <a:gd name="connsiteY3335" fmla="*/ 879009 h 2293365"/>
              <a:gd name="connsiteX3336" fmla="*/ 209495 w 9143999"/>
              <a:gd name="connsiteY3336" fmla="*/ 881689 h 2293365"/>
              <a:gd name="connsiteX3337" fmla="*/ 219387 w 9143999"/>
              <a:gd name="connsiteY3337" fmla="*/ 886278 h 2293365"/>
              <a:gd name="connsiteX3338" fmla="*/ 373156 w 9143999"/>
              <a:gd name="connsiteY3338" fmla="*/ 946565 h 2293365"/>
              <a:gd name="connsiteX3339" fmla="*/ 416793 w 9143999"/>
              <a:gd name="connsiteY3339" fmla="*/ 960378 h 2293365"/>
              <a:gd name="connsiteX3340" fmla="*/ 430688 w 9143999"/>
              <a:gd name="connsiteY3340" fmla="*/ 959635 h 2293365"/>
              <a:gd name="connsiteX3341" fmla="*/ 364485 w 9143999"/>
              <a:gd name="connsiteY3341" fmla="*/ 937186 h 2293365"/>
              <a:gd name="connsiteX3342" fmla="*/ 2188074 w 9143999"/>
              <a:gd name="connsiteY3342" fmla="*/ 878615 h 2293365"/>
              <a:gd name="connsiteX3343" fmla="*/ 2128383 w 9143999"/>
              <a:gd name="connsiteY3343" fmla="*/ 894160 h 2293365"/>
              <a:gd name="connsiteX3344" fmla="*/ 2240554 w 9143999"/>
              <a:gd name="connsiteY3344" fmla="*/ 930187 h 2293365"/>
              <a:gd name="connsiteX3345" fmla="*/ 2298756 w 9143999"/>
              <a:gd name="connsiteY3345" fmla="*/ 918818 h 2293365"/>
              <a:gd name="connsiteX3346" fmla="*/ 2270444 w 9143999"/>
              <a:gd name="connsiteY3346" fmla="*/ 909590 h 2293365"/>
              <a:gd name="connsiteX3347" fmla="*/ 4811093 w 9143999"/>
              <a:gd name="connsiteY3347" fmla="*/ 877474 h 2293365"/>
              <a:gd name="connsiteX3348" fmla="*/ 4799726 w 9143999"/>
              <a:gd name="connsiteY3348" fmla="*/ 878801 h 2293365"/>
              <a:gd name="connsiteX3349" fmla="*/ 4782362 w 9143999"/>
              <a:gd name="connsiteY3349" fmla="*/ 881738 h 2293365"/>
              <a:gd name="connsiteX3350" fmla="*/ 4799208 w 9143999"/>
              <a:gd name="connsiteY3350" fmla="*/ 889553 h 2293365"/>
              <a:gd name="connsiteX3351" fmla="*/ 4952987 w 9143999"/>
              <a:gd name="connsiteY3351" fmla="*/ 949837 h 2293365"/>
              <a:gd name="connsiteX3352" fmla="*/ 4988092 w 9143999"/>
              <a:gd name="connsiteY3352" fmla="*/ 960947 h 2293365"/>
              <a:gd name="connsiteX3353" fmla="*/ 5018857 w 9143999"/>
              <a:gd name="connsiteY3353" fmla="*/ 959302 h 2293365"/>
              <a:gd name="connsiteX3354" fmla="*/ 4951468 w 9143999"/>
              <a:gd name="connsiteY3354" fmla="*/ 936449 h 2293365"/>
              <a:gd name="connsiteX3355" fmla="*/ 8445999 w 9143999"/>
              <a:gd name="connsiteY3355" fmla="*/ 876983 h 2293365"/>
              <a:gd name="connsiteX3356" fmla="*/ 8331575 w 9143999"/>
              <a:gd name="connsiteY3356" fmla="*/ 929732 h 2293365"/>
              <a:gd name="connsiteX3357" fmla="*/ 8235316 w 9143999"/>
              <a:gd name="connsiteY3357" fmla="*/ 965729 h 2293365"/>
              <a:gd name="connsiteX3358" fmla="*/ 8255821 w 9143999"/>
              <a:gd name="connsiteY3358" fmla="*/ 966792 h 2293365"/>
              <a:gd name="connsiteX3359" fmla="*/ 8329228 w 9143999"/>
              <a:gd name="connsiteY3359" fmla="*/ 941193 h 2293365"/>
              <a:gd name="connsiteX3360" fmla="*/ 8470322 w 9143999"/>
              <a:gd name="connsiteY3360" fmla="*/ 880628 h 2293365"/>
              <a:gd name="connsiteX3361" fmla="*/ 3865830 w 9143999"/>
              <a:gd name="connsiteY3361" fmla="*/ 876867 h 2293365"/>
              <a:gd name="connsiteX3362" fmla="*/ 3749596 w 9143999"/>
              <a:gd name="connsiteY3362" fmla="*/ 930418 h 2293365"/>
              <a:gd name="connsiteX3363" fmla="*/ 3652002 w 9143999"/>
              <a:gd name="connsiteY3363" fmla="*/ 966895 h 2293365"/>
              <a:gd name="connsiteX3364" fmla="*/ 3671272 w 9143999"/>
              <a:gd name="connsiteY3364" fmla="*/ 967945 h 2293365"/>
              <a:gd name="connsiteX3365" fmla="*/ 3747987 w 9143999"/>
              <a:gd name="connsiteY3365" fmla="*/ 941193 h 2293365"/>
              <a:gd name="connsiteX3366" fmla="*/ 3889559 w 9143999"/>
              <a:gd name="connsiteY3366" fmla="*/ 880423 h 2293365"/>
              <a:gd name="connsiteX3367" fmla="*/ 9016376 w 9143999"/>
              <a:gd name="connsiteY3367" fmla="*/ 876539 h 2293365"/>
              <a:gd name="connsiteX3368" fmla="*/ 8925941 w 9143999"/>
              <a:gd name="connsiteY3368" fmla="*/ 900107 h 2293365"/>
              <a:gd name="connsiteX3369" fmla="*/ 8958562 w 9143999"/>
              <a:gd name="connsiteY3369" fmla="*/ 908699 h 2293365"/>
              <a:gd name="connsiteX3370" fmla="*/ 9050347 w 9143999"/>
              <a:gd name="connsiteY3370" fmla="*/ 932884 h 2293365"/>
              <a:gd name="connsiteX3371" fmla="*/ 9137929 w 9143999"/>
              <a:gd name="connsiteY3371" fmla="*/ 915766 h 2293365"/>
              <a:gd name="connsiteX3372" fmla="*/ 8818976 w 9143999"/>
              <a:gd name="connsiteY3372" fmla="*/ 876391 h 2293365"/>
              <a:gd name="connsiteX3373" fmla="*/ 8692855 w 9143999"/>
              <a:gd name="connsiteY3373" fmla="*/ 916428 h 2293365"/>
              <a:gd name="connsiteX3374" fmla="*/ 8781088 w 9143999"/>
              <a:gd name="connsiteY3374" fmla="*/ 933143 h 2293365"/>
              <a:gd name="connsiteX3375" fmla="*/ 8880439 w 9143999"/>
              <a:gd name="connsiteY3375" fmla="*/ 907436 h 2293365"/>
              <a:gd name="connsiteX3376" fmla="*/ 8908818 w 9143999"/>
              <a:gd name="connsiteY3376" fmla="*/ 900053 h 2293365"/>
              <a:gd name="connsiteX3377" fmla="*/ 4236945 w 9143999"/>
              <a:gd name="connsiteY3377" fmla="*/ 876369 h 2293365"/>
              <a:gd name="connsiteX3378" fmla="*/ 4111758 w 9143999"/>
              <a:gd name="connsiteY3378" fmla="*/ 916112 h 2293365"/>
              <a:gd name="connsiteX3379" fmla="*/ 4198618 w 9143999"/>
              <a:gd name="connsiteY3379" fmla="*/ 932568 h 2293365"/>
              <a:gd name="connsiteX3380" fmla="*/ 4298339 w 9143999"/>
              <a:gd name="connsiteY3380" fmla="*/ 906756 h 2293365"/>
              <a:gd name="connsiteX3381" fmla="*/ 4325478 w 9143999"/>
              <a:gd name="connsiteY3381" fmla="*/ 899684 h 2293365"/>
              <a:gd name="connsiteX3382" fmla="*/ 4433180 w 9143999"/>
              <a:gd name="connsiteY3382" fmla="*/ 876089 h 2293365"/>
              <a:gd name="connsiteX3383" fmla="*/ 4342767 w 9143999"/>
              <a:gd name="connsiteY3383" fmla="*/ 899612 h 2293365"/>
              <a:gd name="connsiteX3384" fmla="*/ 4377216 w 9143999"/>
              <a:gd name="connsiteY3384" fmla="*/ 908682 h 2293365"/>
              <a:gd name="connsiteX3385" fmla="*/ 4469365 w 9143999"/>
              <a:gd name="connsiteY3385" fmla="*/ 932666 h 2293365"/>
              <a:gd name="connsiteX3386" fmla="*/ 4556432 w 9143999"/>
              <a:gd name="connsiteY3386" fmla="*/ 915648 h 2293365"/>
              <a:gd name="connsiteX3387" fmla="*/ 245764 w 9143999"/>
              <a:gd name="connsiteY3387" fmla="*/ 875794 h 2293365"/>
              <a:gd name="connsiteX3388" fmla="*/ 233787 w 9143999"/>
              <a:gd name="connsiteY3388" fmla="*/ 877741 h 2293365"/>
              <a:gd name="connsiteX3389" fmla="*/ 365998 w 9143999"/>
              <a:gd name="connsiteY3389" fmla="*/ 933326 h 2293365"/>
              <a:gd name="connsiteX3390" fmla="*/ 441673 w 9143999"/>
              <a:gd name="connsiteY3390" fmla="*/ 959048 h 2293365"/>
              <a:gd name="connsiteX3391" fmla="*/ 448110 w 9143999"/>
              <a:gd name="connsiteY3391" fmla="*/ 958704 h 2293365"/>
              <a:gd name="connsiteX3392" fmla="*/ 364482 w 9143999"/>
              <a:gd name="connsiteY3392" fmla="*/ 928645 h 2293365"/>
              <a:gd name="connsiteX3393" fmla="*/ 4829989 w 9143999"/>
              <a:gd name="connsiteY3393" fmla="*/ 875267 h 2293365"/>
              <a:gd name="connsiteX3394" fmla="*/ 4817689 w 9143999"/>
              <a:gd name="connsiteY3394" fmla="*/ 876703 h 2293365"/>
              <a:gd name="connsiteX3395" fmla="*/ 4952311 w 9143999"/>
              <a:gd name="connsiteY3395" fmla="*/ 933312 h 2293365"/>
              <a:gd name="connsiteX3396" fmla="*/ 5027410 w 9143999"/>
              <a:gd name="connsiteY3396" fmla="*/ 958844 h 2293365"/>
              <a:gd name="connsiteX3397" fmla="*/ 5032724 w 9143999"/>
              <a:gd name="connsiteY3397" fmla="*/ 958560 h 2293365"/>
              <a:gd name="connsiteX3398" fmla="*/ 4951467 w 9143999"/>
              <a:gd name="connsiteY3398" fmla="*/ 929353 h 2293365"/>
              <a:gd name="connsiteX3399" fmla="*/ 8421497 w 9143999"/>
              <a:gd name="connsiteY3399" fmla="*/ 873311 h 2293365"/>
              <a:gd name="connsiteX3400" fmla="*/ 8331716 w 9143999"/>
              <a:gd name="connsiteY3400" fmla="*/ 917153 h 2293365"/>
              <a:gd name="connsiteX3401" fmla="*/ 8212000 w 9143999"/>
              <a:gd name="connsiteY3401" fmla="*/ 964521 h 2293365"/>
              <a:gd name="connsiteX3402" fmla="*/ 8226989 w 9143999"/>
              <a:gd name="connsiteY3402" fmla="*/ 965298 h 2293365"/>
              <a:gd name="connsiteX3403" fmla="*/ 8329743 w 9143999"/>
              <a:gd name="connsiteY3403" fmla="*/ 926870 h 2293365"/>
              <a:gd name="connsiteX3404" fmla="*/ 8439893 w 9143999"/>
              <a:gd name="connsiteY3404" fmla="*/ 876068 h 2293365"/>
              <a:gd name="connsiteX3405" fmla="*/ 3841837 w 9143999"/>
              <a:gd name="connsiteY3405" fmla="*/ 873272 h 2293365"/>
              <a:gd name="connsiteX3406" fmla="*/ 3791230 w 9143999"/>
              <a:gd name="connsiteY3406" fmla="*/ 898506 h 2293365"/>
              <a:gd name="connsiteX3407" fmla="*/ 3668587 w 9143999"/>
              <a:gd name="connsiteY3407" fmla="*/ 951706 h 2293365"/>
              <a:gd name="connsiteX3408" fmla="*/ 3629319 w 9143999"/>
              <a:gd name="connsiteY3408" fmla="*/ 965658 h 2293365"/>
              <a:gd name="connsiteX3409" fmla="*/ 3642406 w 9143999"/>
              <a:gd name="connsiteY3409" fmla="*/ 966372 h 2293365"/>
              <a:gd name="connsiteX3410" fmla="*/ 3747868 w 9143999"/>
              <a:gd name="connsiteY3410" fmla="*/ 926898 h 2293365"/>
              <a:gd name="connsiteX3411" fmla="*/ 3858649 w 9143999"/>
              <a:gd name="connsiteY3411" fmla="*/ 875791 h 2293365"/>
              <a:gd name="connsiteX3412" fmla="*/ 2045801 w 9143999"/>
              <a:gd name="connsiteY3412" fmla="*/ 872217 h 2293365"/>
              <a:gd name="connsiteX3413" fmla="*/ 1964317 w 9143999"/>
              <a:gd name="connsiteY3413" fmla="*/ 898531 h 2293365"/>
              <a:gd name="connsiteX3414" fmla="*/ 2008995 w 9143999"/>
              <a:gd name="connsiteY3414" fmla="*/ 910270 h 2293365"/>
              <a:gd name="connsiteX3415" fmla="*/ 2029449 w 9143999"/>
              <a:gd name="connsiteY3415" fmla="*/ 915601 h 2293365"/>
              <a:gd name="connsiteX3416" fmla="*/ 2080499 w 9143999"/>
              <a:gd name="connsiteY3416" fmla="*/ 902156 h 2293365"/>
              <a:gd name="connsiteX3417" fmla="*/ 2112823 w 9143999"/>
              <a:gd name="connsiteY3417" fmla="*/ 893742 h 2293365"/>
              <a:gd name="connsiteX3418" fmla="*/ 4856582 w 9143999"/>
              <a:gd name="connsiteY3418" fmla="*/ 872162 h 2293365"/>
              <a:gd name="connsiteX3419" fmla="*/ 4837705 w 9143999"/>
              <a:gd name="connsiteY3419" fmla="*/ 874366 h 2293365"/>
              <a:gd name="connsiteX3420" fmla="*/ 4952310 w 9143999"/>
              <a:gd name="connsiteY3420" fmla="*/ 925385 h 2293365"/>
              <a:gd name="connsiteX3421" fmla="*/ 5043001 w 9143999"/>
              <a:gd name="connsiteY3421" fmla="*/ 958010 h 2293365"/>
              <a:gd name="connsiteX3422" fmla="*/ 5058974 w 9143999"/>
              <a:gd name="connsiteY3422" fmla="*/ 957156 h 2293365"/>
              <a:gd name="connsiteX3423" fmla="*/ 4952204 w 9143999"/>
              <a:gd name="connsiteY3423" fmla="*/ 916858 h 2293365"/>
              <a:gd name="connsiteX3424" fmla="*/ 270712 w 9143999"/>
              <a:gd name="connsiteY3424" fmla="*/ 871738 h 2293365"/>
              <a:gd name="connsiteX3425" fmla="*/ 254587 w 9143999"/>
              <a:gd name="connsiteY3425" fmla="*/ 874360 h 2293365"/>
              <a:gd name="connsiteX3426" fmla="*/ 365996 w 9143999"/>
              <a:gd name="connsiteY3426" fmla="*/ 923952 h 2293365"/>
              <a:gd name="connsiteX3427" fmla="*/ 460733 w 9143999"/>
              <a:gd name="connsiteY3427" fmla="*/ 958029 h 2293365"/>
              <a:gd name="connsiteX3428" fmla="*/ 474939 w 9143999"/>
              <a:gd name="connsiteY3428" fmla="*/ 957269 h 2293365"/>
              <a:gd name="connsiteX3429" fmla="*/ 364456 w 9143999"/>
              <a:gd name="connsiteY3429" fmla="*/ 915565 h 2293365"/>
              <a:gd name="connsiteX3430" fmla="*/ 3823082 w 9143999"/>
              <a:gd name="connsiteY3430" fmla="*/ 870462 h 2293365"/>
              <a:gd name="connsiteX3431" fmla="*/ 3791556 w 9143999"/>
              <a:gd name="connsiteY3431" fmla="*/ 886952 h 2293365"/>
              <a:gd name="connsiteX3432" fmla="*/ 3668948 w 9143999"/>
              <a:gd name="connsiteY3432" fmla="*/ 942741 h 2293365"/>
              <a:gd name="connsiteX3433" fmla="*/ 3610260 w 9143999"/>
              <a:gd name="connsiteY3433" fmla="*/ 964620 h 2293365"/>
              <a:gd name="connsiteX3434" fmla="*/ 3618986 w 9143999"/>
              <a:gd name="connsiteY3434" fmla="*/ 965095 h 2293365"/>
              <a:gd name="connsiteX3435" fmla="*/ 3666613 w 9143999"/>
              <a:gd name="connsiteY3435" fmla="*/ 948155 h 2293365"/>
              <a:gd name="connsiteX3436" fmla="*/ 3789158 w 9143999"/>
              <a:gd name="connsiteY3436" fmla="*/ 894987 h 2293365"/>
              <a:gd name="connsiteX3437" fmla="*/ 3834831 w 9143999"/>
              <a:gd name="connsiteY3437" fmla="*/ 872222 h 2293365"/>
              <a:gd name="connsiteX3438" fmla="*/ 8402436 w 9143999"/>
              <a:gd name="connsiteY3438" fmla="*/ 870454 h 2293365"/>
              <a:gd name="connsiteX3439" fmla="*/ 8332067 w 9143999"/>
              <a:gd name="connsiteY3439" fmla="*/ 906501 h 2293365"/>
              <a:gd name="connsiteX3440" fmla="*/ 8194468 w 9143999"/>
              <a:gd name="connsiteY3440" fmla="*/ 963613 h 2293365"/>
              <a:gd name="connsiteX3441" fmla="*/ 8202364 w 9143999"/>
              <a:gd name="connsiteY3441" fmla="*/ 964022 h 2293365"/>
              <a:gd name="connsiteX3442" fmla="*/ 8329676 w 9143999"/>
              <a:gd name="connsiteY3442" fmla="*/ 913619 h 2293365"/>
              <a:gd name="connsiteX3443" fmla="*/ 8414419 w 9143999"/>
              <a:gd name="connsiteY3443" fmla="*/ 872250 h 2293365"/>
              <a:gd name="connsiteX3444" fmla="*/ 6620800 w 9143999"/>
              <a:gd name="connsiteY3444" fmla="*/ 869938 h 2293365"/>
              <a:gd name="connsiteX3445" fmla="*/ 6537254 w 9143999"/>
              <a:gd name="connsiteY3445" fmla="*/ 896915 h 2293365"/>
              <a:gd name="connsiteX3446" fmla="*/ 6591087 w 9143999"/>
              <a:gd name="connsiteY3446" fmla="*/ 911064 h 2293365"/>
              <a:gd name="connsiteX3447" fmla="*/ 6617873 w 9143999"/>
              <a:gd name="connsiteY3447" fmla="*/ 918033 h 2293365"/>
              <a:gd name="connsiteX3448" fmla="*/ 6666889 w 9143999"/>
              <a:gd name="connsiteY3448" fmla="*/ 905129 h 2293365"/>
              <a:gd name="connsiteX3449" fmla="*/ 6701940 w 9143999"/>
              <a:gd name="connsiteY3449" fmla="*/ 895999 h 2293365"/>
              <a:gd name="connsiteX3450" fmla="*/ 4876497 w 9143999"/>
              <a:gd name="connsiteY3450" fmla="*/ 869836 h 2293365"/>
              <a:gd name="connsiteX3451" fmla="*/ 4863979 w 9143999"/>
              <a:gd name="connsiteY3451" fmla="*/ 871298 h 2293365"/>
              <a:gd name="connsiteX3452" fmla="*/ 4952317 w 9143999"/>
              <a:gd name="connsiteY3452" fmla="*/ 912497 h 2293365"/>
              <a:gd name="connsiteX3453" fmla="*/ 5069316 w 9143999"/>
              <a:gd name="connsiteY3453" fmla="*/ 956603 h 2293365"/>
              <a:gd name="connsiteX3454" fmla="*/ 5080053 w 9143999"/>
              <a:gd name="connsiteY3454" fmla="*/ 956028 h 2293365"/>
              <a:gd name="connsiteX3455" fmla="*/ 4951216 w 9143999"/>
              <a:gd name="connsiteY3455" fmla="*/ 905862 h 2293365"/>
              <a:gd name="connsiteX3456" fmla="*/ 8389632 w 9143999"/>
              <a:gd name="connsiteY3456" fmla="*/ 868535 h 2293365"/>
              <a:gd name="connsiteX3457" fmla="*/ 8333781 w 9143999"/>
              <a:gd name="connsiteY3457" fmla="*/ 897481 h 2293365"/>
              <a:gd name="connsiteX3458" fmla="*/ 8224423 w 9143999"/>
              <a:gd name="connsiteY3458" fmla="*/ 946762 h 2293365"/>
              <a:gd name="connsiteX3459" fmla="*/ 8180985 w 9143999"/>
              <a:gd name="connsiteY3459" fmla="*/ 962915 h 2293365"/>
              <a:gd name="connsiteX3460" fmla="*/ 8183267 w 9143999"/>
              <a:gd name="connsiteY3460" fmla="*/ 963033 h 2293365"/>
              <a:gd name="connsiteX3461" fmla="*/ 8220610 w 9143999"/>
              <a:gd name="connsiteY3461" fmla="*/ 949676 h 2293365"/>
              <a:gd name="connsiteX3462" fmla="*/ 8329900 w 9143999"/>
              <a:gd name="connsiteY3462" fmla="*/ 902309 h 2293365"/>
              <a:gd name="connsiteX3463" fmla="*/ 8395817 w 9143999"/>
              <a:gd name="connsiteY3463" fmla="*/ 869462 h 2293365"/>
              <a:gd name="connsiteX3464" fmla="*/ 291366 w 9143999"/>
              <a:gd name="connsiteY3464" fmla="*/ 868381 h 2293365"/>
              <a:gd name="connsiteX3465" fmla="*/ 279749 w 9143999"/>
              <a:gd name="connsiteY3465" fmla="*/ 870269 h 2293365"/>
              <a:gd name="connsiteX3466" fmla="*/ 365972 w 9143999"/>
              <a:gd name="connsiteY3466" fmla="*/ 910482 h 2293365"/>
              <a:gd name="connsiteX3467" fmla="*/ 488210 w 9143999"/>
              <a:gd name="connsiteY3467" fmla="*/ 956559 h 2293365"/>
              <a:gd name="connsiteX3468" fmla="*/ 498991 w 9143999"/>
              <a:gd name="connsiteY3468" fmla="*/ 955983 h 2293365"/>
              <a:gd name="connsiteX3469" fmla="*/ 364191 w 9143999"/>
              <a:gd name="connsiteY3469" fmla="*/ 903494 h 2293365"/>
              <a:gd name="connsiteX3470" fmla="*/ 3808651 w 9143999"/>
              <a:gd name="connsiteY3470" fmla="*/ 868299 h 2293365"/>
              <a:gd name="connsiteX3471" fmla="*/ 3766126 w 9143999"/>
              <a:gd name="connsiteY3471" fmla="*/ 890814 h 2293365"/>
              <a:gd name="connsiteX3472" fmla="*/ 3643181 w 9143999"/>
              <a:gd name="connsiteY3472" fmla="*/ 946762 h 2293365"/>
              <a:gd name="connsiteX3473" fmla="*/ 3597088 w 9143999"/>
              <a:gd name="connsiteY3473" fmla="*/ 963902 h 2293365"/>
              <a:gd name="connsiteX3474" fmla="*/ 3599265 w 9143999"/>
              <a:gd name="connsiteY3474" fmla="*/ 964020 h 2293365"/>
              <a:gd name="connsiteX3475" fmla="*/ 3639368 w 9143999"/>
              <a:gd name="connsiteY3475" fmla="*/ 949676 h 2293365"/>
              <a:gd name="connsiteX3476" fmla="*/ 3762243 w 9143999"/>
              <a:gd name="connsiteY3476" fmla="*/ 895899 h 2293365"/>
              <a:gd name="connsiteX3477" fmla="*/ 3814685 w 9143999"/>
              <a:gd name="connsiteY3477" fmla="*/ 869204 h 2293365"/>
              <a:gd name="connsiteX3478" fmla="*/ 4891543 w 9143999"/>
              <a:gd name="connsiteY3478" fmla="*/ 868079 h 2293365"/>
              <a:gd name="connsiteX3479" fmla="*/ 4885743 w 9143999"/>
              <a:gd name="connsiteY3479" fmla="*/ 868757 h 2293365"/>
              <a:gd name="connsiteX3480" fmla="*/ 4963063 w 9143999"/>
              <a:gd name="connsiteY3480" fmla="*/ 905788 h 2293365"/>
              <a:gd name="connsiteX3481" fmla="*/ 5093025 w 9143999"/>
              <a:gd name="connsiteY3481" fmla="*/ 955335 h 2293365"/>
              <a:gd name="connsiteX3482" fmla="*/ 5095861 w 9143999"/>
              <a:gd name="connsiteY3482" fmla="*/ 955183 h 2293365"/>
              <a:gd name="connsiteX3483" fmla="*/ 4961603 w 9143999"/>
              <a:gd name="connsiteY3483" fmla="*/ 902576 h 2293365"/>
              <a:gd name="connsiteX3484" fmla="*/ 6406337 w 9143999"/>
              <a:gd name="connsiteY3484" fmla="*/ 867052 h 2293365"/>
              <a:gd name="connsiteX3485" fmla="*/ 6292369 w 9143999"/>
              <a:gd name="connsiteY3485" fmla="*/ 912176 h 2293365"/>
              <a:gd name="connsiteX3486" fmla="*/ 6337320 w 9143999"/>
              <a:gd name="connsiteY3486" fmla="*/ 920691 h 2293365"/>
              <a:gd name="connsiteX3487" fmla="*/ 6448981 w 9143999"/>
              <a:gd name="connsiteY3487" fmla="*/ 881847 h 2293365"/>
              <a:gd name="connsiteX3488" fmla="*/ 6454523 w 9143999"/>
              <a:gd name="connsiteY3488" fmla="*/ 879742 h 2293365"/>
              <a:gd name="connsiteX3489" fmla="*/ 4900816 w 9143999"/>
              <a:gd name="connsiteY3489" fmla="*/ 866997 h 2293365"/>
              <a:gd name="connsiteX3490" fmla="*/ 4896315 w 9143999"/>
              <a:gd name="connsiteY3490" fmla="*/ 867522 h 2293365"/>
              <a:gd name="connsiteX3491" fmla="*/ 4996630 w 9143999"/>
              <a:gd name="connsiteY3491" fmla="*/ 913464 h 2293365"/>
              <a:gd name="connsiteX3492" fmla="*/ 5104563 w 9143999"/>
              <a:gd name="connsiteY3492" fmla="*/ 954786 h 2293365"/>
              <a:gd name="connsiteX3493" fmla="*/ 5104815 w 9143999"/>
              <a:gd name="connsiteY3493" fmla="*/ 954785 h 2293365"/>
              <a:gd name="connsiteX3494" fmla="*/ 4981420 w 9143999"/>
              <a:gd name="connsiteY3494" fmla="*/ 905649 h 2293365"/>
              <a:gd name="connsiteX3495" fmla="*/ 1826851 w 9143999"/>
              <a:gd name="connsiteY3495" fmla="*/ 866974 h 2293365"/>
              <a:gd name="connsiteX3496" fmla="*/ 1712002 w 9143999"/>
              <a:gd name="connsiteY3496" fmla="*/ 912453 h 2293365"/>
              <a:gd name="connsiteX3497" fmla="*/ 1762573 w 9143999"/>
              <a:gd name="connsiteY3497" fmla="*/ 922041 h 2293365"/>
              <a:gd name="connsiteX3498" fmla="*/ 1862021 w 9143999"/>
              <a:gd name="connsiteY3498" fmla="*/ 887449 h 2293365"/>
              <a:gd name="connsiteX3499" fmla="*/ 1879468 w 9143999"/>
              <a:gd name="connsiteY3499" fmla="*/ 880822 h 2293365"/>
              <a:gd name="connsiteX3500" fmla="*/ 6830677 w 9143999"/>
              <a:gd name="connsiteY3500" fmla="*/ 866937 h 2293365"/>
              <a:gd name="connsiteX3501" fmla="*/ 6784151 w 9143999"/>
              <a:gd name="connsiteY3501" fmla="*/ 879047 h 2293365"/>
              <a:gd name="connsiteX3502" fmla="*/ 6853806 w 9143999"/>
              <a:gd name="connsiteY3502" fmla="*/ 905283 h 2293365"/>
              <a:gd name="connsiteX3503" fmla="*/ 6896325 w 9143999"/>
              <a:gd name="connsiteY3503" fmla="*/ 919604 h 2293365"/>
              <a:gd name="connsiteX3504" fmla="*/ 6930384 w 9143999"/>
              <a:gd name="connsiteY3504" fmla="*/ 912956 h 2293365"/>
              <a:gd name="connsiteX3505" fmla="*/ 6930314 w 9143999"/>
              <a:gd name="connsiteY3505" fmla="*/ 912749 h 2293365"/>
              <a:gd name="connsiteX3506" fmla="*/ 6942322 w 9143999"/>
              <a:gd name="connsiteY3506" fmla="*/ 910800 h 2293365"/>
              <a:gd name="connsiteX3507" fmla="*/ 6852109 w 9143999"/>
              <a:gd name="connsiteY3507" fmla="*/ 876150 h 2293365"/>
              <a:gd name="connsiteX3508" fmla="*/ 303996 w 9143999"/>
              <a:gd name="connsiteY3508" fmla="*/ 866892 h 2293365"/>
              <a:gd name="connsiteX3509" fmla="*/ 298075 w 9143999"/>
              <a:gd name="connsiteY3509" fmla="*/ 867517 h 2293365"/>
              <a:gd name="connsiteX3510" fmla="*/ 376025 w 9143999"/>
              <a:gd name="connsiteY3510" fmla="*/ 904846 h 2293365"/>
              <a:gd name="connsiteX3511" fmla="*/ 508808 w 9143999"/>
              <a:gd name="connsiteY3511" fmla="*/ 955458 h 2293365"/>
              <a:gd name="connsiteX3512" fmla="*/ 511579 w 9143999"/>
              <a:gd name="connsiteY3512" fmla="*/ 955309 h 2293365"/>
              <a:gd name="connsiteX3513" fmla="*/ 374601 w 9143999"/>
              <a:gd name="connsiteY3513" fmla="*/ 901649 h 2293365"/>
              <a:gd name="connsiteX3514" fmla="*/ 8376947 w 9143999"/>
              <a:gd name="connsiteY3514" fmla="*/ 866634 h 2293365"/>
              <a:gd name="connsiteX3515" fmla="*/ 8355719 w 9143999"/>
              <a:gd name="connsiteY3515" fmla="*/ 878490 h 2293365"/>
              <a:gd name="connsiteX3516" fmla="*/ 8198265 w 9143999"/>
              <a:gd name="connsiteY3516" fmla="*/ 951251 h 2293365"/>
              <a:gd name="connsiteX3517" fmla="*/ 8166445 w 9143999"/>
              <a:gd name="connsiteY3517" fmla="*/ 962161 h 2293365"/>
              <a:gd name="connsiteX3518" fmla="*/ 8169655 w 9143999"/>
              <a:gd name="connsiteY3518" fmla="*/ 962328 h 2293365"/>
              <a:gd name="connsiteX3519" fmla="*/ 8197322 w 9143999"/>
              <a:gd name="connsiteY3519" fmla="*/ 953105 h 2293365"/>
              <a:gd name="connsiteX3520" fmla="*/ 8354271 w 9143999"/>
              <a:gd name="connsiteY3520" fmla="*/ 882565 h 2293365"/>
              <a:gd name="connsiteX3521" fmla="*/ 8382181 w 9143999"/>
              <a:gd name="connsiteY3521" fmla="*/ 867418 h 2293365"/>
              <a:gd name="connsiteX3522" fmla="*/ 3796499 w 9143999"/>
              <a:gd name="connsiteY3522" fmla="*/ 866478 h 2293365"/>
              <a:gd name="connsiteX3523" fmla="*/ 3696113 w 9143999"/>
              <a:gd name="connsiteY3523" fmla="*/ 916839 h 2293365"/>
              <a:gd name="connsiteX3524" fmla="*/ 3585628 w 9143999"/>
              <a:gd name="connsiteY3524" fmla="*/ 963277 h 2293365"/>
              <a:gd name="connsiteX3525" fmla="*/ 3588099 w 9143999"/>
              <a:gd name="connsiteY3525" fmla="*/ 963412 h 2293365"/>
              <a:gd name="connsiteX3526" fmla="*/ 3694871 w 9143999"/>
              <a:gd name="connsiteY3526" fmla="*/ 919760 h 2293365"/>
              <a:gd name="connsiteX3527" fmla="*/ 3802314 w 9143999"/>
              <a:gd name="connsiteY3527" fmla="*/ 867350 h 2293365"/>
              <a:gd name="connsiteX3528" fmla="*/ 313462 w 9143999"/>
              <a:gd name="connsiteY3528" fmla="*/ 865893 h 2293365"/>
              <a:gd name="connsiteX3529" fmla="*/ 308881 w 9143999"/>
              <a:gd name="connsiteY3529" fmla="*/ 866376 h 2293365"/>
              <a:gd name="connsiteX3530" fmla="*/ 409631 w 9143999"/>
              <a:gd name="connsiteY3530" fmla="*/ 912516 h 2293365"/>
              <a:gd name="connsiteX3531" fmla="*/ 520201 w 9143999"/>
              <a:gd name="connsiteY3531" fmla="*/ 954848 h 2293365"/>
              <a:gd name="connsiteX3532" fmla="*/ 520332 w 9143999"/>
              <a:gd name="connsiteY3532" fmla="*/ 954841 h 2293365"/>
              <a:gd name="connsiteX3533" fmla="*/ 394387 w 9143999"/>
              <a:gd name="connsiteY3533" fmla="*/ 904699 h 2293365"/>
              <a:gd name="connsiteX3534" fmla="*/ 8366940 w 9143999"/>
              <a:gd name="connsiteY3534" fmla="*/ 865134 h 2293365"/>
              <a:gd name="connsiteX3535" fmla="*/ 8312657 w 9143999"/>
              <a:gd name="connsiteY3535" fmla="*/ 894445 h 2293365"/>
              <a:gd name="connsiteX3536" fmla="*/ 8180986 w 9143999"/>
              <a:gd name="connsiteY3536" fmla="*/ 953799 h 2293365"/>
              <a:gd name="connsiteX3537" fmla="*/ 8311898 w 9143999"/>
              <a:gd name="connsiteY3537" fmla="*/ 895760 h 2293365"/>
              <a:gd name="connsiteX3538" fmla="*/ 8369140 w 9143999"/>
              <a:gd name="connsiteY3538" fmla="*/ 865464 h 2293365"/>
              <a:gd name="connsiteX3539" fmla="*/ 3787082 w 9143999"/>
              <a:gd name="connsiteY3539" fmla="*/ 865067 h 2293365"/>
              <a:gd name="connsiteX3540" fmla="*/ 3599745 w 9143999"/>
              <a:gd name="connsiteY3540" fmla="*/ 953799 h 2293365"/>
              <a:gd name="connsiteX3541" fmla="*/ 3789589 w 9143999"/>
              <a:gd name="connsiteY3541" fmla="*/ 865443 h 2293365"/>
              <a:gd name="connsiteX3542" fmla="*/ 2240942 w 9143999"/>
              <a:gd name="connsiteY3542" fmla="*/ 864848 h 2293365"/>
              <a:gd name="connsiteX3543" fmla="*/ 2193971 w 9143999"/>
              <a:gd name="connsiteY3543" fmla="*/ 877080 h 2293365"/>
              <a:gd name="connsiteX3544" fmla="*/ 2270869 w 9143999"/>
              <a:gd name="connsiteY3544" fmla="*/ 906076 h 2293365"/>
              <a:gd name="connsiteX3545" fmla="*/ 2305060 w 9143999"/>
              <a:gd name="connsiteY3545" fmla="*/ 917586 h 2293365"/>
              <a:gd name="connsiteX3546" fmla="*/ 2343958 w 9143999"/>
              <a:gd name="connsiteY3546" fmla="*/ 909988 h 2293365"/>
              <a:gd name="connsiteX3547" fmla="*/ 2344724 w 9143999"/>
              <a:gd name="connsiteY3547" fmla="*/ 914260 h 2293365"/>
              <a:gd name="connsiteX3548" fmla="*/ 2313370 w 9143999"/>
              <a:gd name="connsiteY3548" fmla="*/ 920383 h 2293365"/>
              <a:gd name="connsiteX3549" fmla="*/ 2430370 w 9143999"/>
              <a:gd name="connsiteY3549" fmla="*/ 959768 h 2293365"/>
              <a:gd name="connsiteX3550" fmla="*/ 2497162 w 9143999"/>
              <a:gd name="connsiteY3550" fmla="*/ 978860 h 2293365"/>
              <a:gd name="connsiteX3551" fmla="*/ 2539765 w 9143999"/>
              <a:gd name="connsiteY3551" fmla="*/ 974674 h 2293365"/>
              <a:gd name="connsiteX3552" fmla="*/ 2429844 w 9143999"/>
              <a:gd name="connsiteY3552" fmla="*/ 938826 h 2293365"/>
              <a:gd name="connsiteX3553" fmla="*/ 2365066 w 9143999"/>
              <a:gd name="connsiteY3553" fmla="*/ 913908 h 2293365"/>
              <a:gd name="connsiteX3554" fmla="*/ 2348936 w 9143999"/>
              <a:gd name="connsiteY3554" fmla="*/ 916526 h 2293365"/>
              <a:gd name="connsiteX3555" fmla="*/ 2348299 w 9143999"/>
              <a:gd name="connsiteY3555" fmla="*/ 912255 h 2293365"/>
              <a:gd name="connsiteX3556" fmla="*/ 2357068 w 9143999"/>
              <a:gd name="connsiteY3556" fmla="*/ 910832 h 2293365"/>
              <a:gd name="connsiteX3557" fmla="*/ 2270444 w 9143999"/>
              <a:gd name="connsiteY3557" fmla="*/ 877510 h 2293365"/>
              <a:gd name="connsiteX3558" fmla="*/ 6369193 w 9143999"/>
              <a:gd name="connsiteY3558" fmla="*/ 857356 h 2293365"/>
              <a:gd name="connsiteX3559" fmla="*/ 6258673 w 9143999"/>
              <a:gd name="connsiteY3559" fmla="*/ 905793 h 2293365"/>
              <a:gd name="connsiteX3560" fmla="*/ 6284996 w 9143999"/>
              <a:gd name="connsiteY3560" fmla="*/ 910779 h 2293365"/>
              <a:gd name="connsiteX3561" fmla="*/ 6399861 w 9143999"/>
              <a:gd name="connsiteY3561" fmla="*/ 865347 h 2293365"/>
              <a:gd name="connsiteX3562" fmla="*/ 6371844 w 9143999"/>
              <a:gd name="connsiteY3562" fmla="*/ 857969 h 2293365"/>
              <a:gd name="connsiteX3563" fmla="*/ 4164682 w 9143999"/>
              <a:gd name="connsiteY3563" fmla="*/ 857338 h 2293365"/>
              <a:gd name="connsiteX3564" fmla="*/ 4080623 w 9143999"/>
              <a:gd name="connsiteY3564" fmla="*/ 889298 h 2293365"/>
              <a:gd name="connsiteX3565" fmla="*/ 4041529 w 9143999"/>
              <a:gd name="connsiteY3565" fmla="*/ 902807 h 2293365"/>
              <a:gd name="connsiteX3566" fmla="*/ 4102514 w 9143999"/>
              <a:gd name="connsiteY3566" fmla="*/ 914360 h 2293365"/>
              <a:gd name="connsiteX3567" fmla="*/ 4228848 w 9143999"/>
              <a:gd name="connsiteY3567" fmla="*/ 874237 h 2293365"/>
              <a:gd name="connsiteX3568" fmla="*/ 8745324 w 9143999"/>
              <a:gd name="connsiteY3568" fmla="*/ 856993 h 2293365"/>
              <a:gd name="connsiteX3569" fmla="*/ 8622091 w 9143999"/>
              <a:gd name="connsiteY3569" fmla="*/ 903022 h 2293365"/>
              <a:gd name="connsiteX3570" fmla="*/ 8683541 w 9143999"/>
              <a:gd name="connsiteY3570" fmla="*/ 914663 h 2293365"/>
              <a:gd name="connsiteX3571" fmla="*/ 8810858 w 9143999"/>
              <a:gd name="connsiteY3571" fmla="*/ 874253 h 2293365"/>
              <a:gd name="connsiteX3572" fmla="*/ 4507266 w 9143999"/>
              <a:gd name="connsiteY3572" fmla="*/ 856813 h 2293365"/>
              <a:gd name="connsiteX3573" fmla="*/ 4440887 w 9143999"/>
              <a:gd name="connsiteY3573" fmla="*/ 874084 h 2293365"/>
              <a:gd name="connsiteX3574" fmla="*/ 4565293 w 9143999"/>
              <a:gd name="connsiteY3574" fmla="*/ 914025 h 2293365"/>
              <a:gd name="connsiteX3575" fmla="*/ 4630765 w 9143999"/>
              <a:gd name="connsiteY3575" fmla="*/ 903341 h 2293365"/>
              <a:gd name="connsiteX3576" fmla="*/ 6872958 w 9143999"/>
              <a:gd name="connsiteY3576" fmla="*/ 855932 h 2293365"/>
              <a:gd name="connsiteX3577" fmla="*/ 6837255 w 9143999"/>
              <a:gd name="connsiteY3577" fmla="*/ 865225 h 2293365"/>
              <a:gd name="connsiteX3578" fmla="*/ 6854231 w 9143999"/>
              <a:gd name="connsiteY3578" fmla="*/ 872523 h 2293365"/>
              <a:gd name="connsiteX3579" fmla="*/ 6950336 w 9143999"/>
              <a:gd name="connsiteY3579" fmla="*/ 909500 h 2293365"/>
              <a:gd name="connsiteX3580" fmla="*/ 6985673 w 9143999"/>
              <a:gd name="connsiteY3580" fmla="*/ 903767 h 2293365"/>
              <a:gd name="connsiteX3581" fmla="*/ 1778814 w 9143999"/>
              <a:gd name="connsiteY3581" fmla="*/ 854685 h 2293365"/>
              <a:gd name="connsiteX3582" fmla="*/ 1666639 w 9143999"/>
              <a:gd name="connsiteY3582" fmla="*/ 903853 h 2293365"/>
              <a:gd name="connsiteX3583" fmla="*/ 1705164 w 9143999"/>
              <a:gd name="connsiteY3583" fmla="*/ 911157 h 2293365"/>
              <a:gd name="connsiteX3584" fmla="*/ 1820855 w 9143999"/>
              <a:gd name="connsiteY3584" fmla="*/ 865396 h 2293365"/>
              <a:gd name="connsiteX3585" fmla="*/ 1789992 w 9143999"/>
              <a:gd name="connsiteY3585" fmla="*/ 857273 h 2293365"/>
              <a:gd name="connsiteX3586" fmla="*/ 2285429 w 9143999"/>
              <a:gd name="connsiteY3586" fmla="*/ 853263 h 2293365"/>
              <a:gd name="connsiteX3587" fmla="*/ 2248783 w 9143999"/>
              <a:gd name="connsiteY3587" fmla="*/ 862806 h 2293365"/>
              <a:gd name="connsiteX3588" fmla="*/ 2272991 w 9143999"/>
              <a:gd name="connsiteY3588" fmla="*/ 873203 h 2293365"/>
              <a:gd name="connsiteX3589" fmla="*/ 2366718 w 9143999"/>
              <a:gd name="connsiteY3589" fmla="*/ 909266 h 2293365"/>
              <a:gd name="connsiteX3590" fmla="*/ 2403373 w 9143999"/>
              <a:gd name="connsiteY3590" fmla="*/ 903317 h 2293365"/>
              <a:gd name="connsiteX3591" fmla="*/ 2113264 w 9143999"/>
              <a:gd name="connsiteY3591" fmla="*/ 850483 h 2293365"/>
              <a:gd name="connsiteX3592" fmla="*/ 2087663 w 9143999"/>
              <a:gd name="connsiteY3592" fmla="*/ 858699 h 2293365"/>
              <a:gd name="connsiteX3593" fmla="*/ 2052912 w 9143999"/>
              <a:gd name="connsiteY3593" fmla="*/ 869920 h 2293365"/>
              <a:gd name="connsiteX3594" fmla="*/ 2120700 w 9143999"/>
              <a:gd name="connsiteY3594" fmla="*/ 891692 h 2293365"/>
              <a:gd name="connsiteX3595" fmla="*/ 2181064 w 9143999"/>
              <a:gd name="connsiteY3595" fmla="*/ 875979 h 2293365"/>
              <a:gd name="connsiteX3596" fmla="*/ 1973559 w 9143999"/>
              <a:gd name="connsiteY3596" fmla="*/ 848947 h 2293365"/>
              <a:gd name="connsiteX3597" fmla="*/ 1892682 w 9143999"/>
              <a:gd name="connsiteY3597" fmla="*/ 879709 h 2293365"/>
              <a:gd name="connsiteX3598" fmla="*/ 1956263 w 9143999"/>
              <a:gd name="connsiteY3598" fmla="*/ 896415 h 2293365"/>
              <a:gd name="connsiteX3599" fmla="*/ 2038455 w 9143999"/>
              <a:gd name="connsiteY3599" fmla="*/ 869858 h 2293365"/>
              <a:gd name="connsiteX3600" fmla="*/ 2006873 w 9143999"/>
              <a:gd name="connsiteY3600" fmla="*/ 859714 h 2293365"/>
              <a:gd name="connsiteX3601" fmla="*/ 6331573 w 9143999"/>
              <a:gd name="connsiteY3601" fmla="*/ 848650 h 2293365"/>
              <a:gd name="connsiteX3602" fmla="*/ 6227006 w 9143999"/>
              <a:gd name="connsiteY3602" fmla="*/ 898682 h 2293365"/>
              <a:gd name="connsiteX3603" fmla="*/ 6225089 w 9143999"/>
              <a:gd name="connsiteY3603" fmla="*/ 899431 h 2293365"/>
              <a:gd name="connsiteX3604" fmla="*/ 6253095 w 9143999"/>
              <a:gd name="connsiteY3604" fmla="*/ 904736 h 2293365"/>
              <a:gd name="connsiteX3605" fmla="*/ 6363834 w 9143999"/>
              <a:gd name="connsiteY3605" fmla="*/ 856115 h 2293365"/>
              <a:gd name="connsiteX3606" fmla="*/ 6688715 w 9143999"/>
              <a:gd name="connsiteY3606" fmla="*/ 848048 h 2293365"/>
              <a:gd name="connsiteX3607" fmla="*/ 6667564 w 9143999"/>
              <a:gd name="connsiteY3607" fmla="*/ 854838 h 2293365"/>
              <a:gd name="connsiteX3608" fmla="*/ 6627730 w 9143999"/>
              <a:gd name="connsiteY3608" fmla="*/ 867701 h 2293365"/>
              <a:gd name="connsiteX3609" fmla="*/ 6709686 w 9143999"/>
              <a:gd name="connsiteY3609" fmla="*/ 893982 h 2293365"/>
              <a:gd name="connsiteX3610" fmla="*/ 6769384 w 9143999"/>
              <a:gd name="connsiteY3610" fmla="*/ 878432 h 2293365"/>
              <a:gd name="connsiteX3611" fmla="*/ 1748448 w 9143999"/>
              <a:gd name="connsiteY3611" fmla="*/ 847656 h 2293365"/>
              <a:gd name="connsiteX3612" fmla="*/ 1647186 w 9143999"/>
              <a:gd name="connsiteY3612" fmla="*/ 896106 h 2293365"/>
              <a:gd name="connsiteX3613" fmla="*/ 1640195 w 9143999"/>
              <a:gd name="connsiteY3613" fmla="*/ 898839 h 2293365"/>
              <a:gd name="connsiteX3614" fmla="*/ 1660563 w 9143999"/>
              <a:gd name="connsiteY3614" fmla="*/ 902701 h 2293365"/>
              <a:gd name="connsiteX3615" fmla="*/ 1772983 w 9143999"/>
              <a:gd name="connsiteY3615" fmla="*/ 853336 h 2293365"/>
              <a:gd name="connsiteX3616" fmla="*/ 6551366 w 9143999"/>
              <a:gd name="connsiteY3616" fmla="*/ 847562 h 2293365"/>
              <a:gd name="connsiteX3617" fmla="*/ 6468883 w 9143999"/>
              <a:gd name="connsiteY3617" fmla="*/ 878945 h 2293365"/>
              <a:gd name="connsiteX3618" fmla="*/ 6529166 w 9143999"/>
              <a:gd name="connsiteY3618" fmla="*/ 894789 h 2293365"/>
              <a:gd name="connsiteX3619" fmla="*/ 6613422 w 9143999"/>
              <a:gd name="connsiteY3619" fmla="*/ 867569 h 2293365"/>
              <a:gd name="connsiteX3620" fmla="*/ 6588965 w 9143999"/>
              <a:gd name="connsiteY3620" fmla="*/ 859714 h 2293365"/>
              <a:gd name="connsiteX3621" fmla="*/ 6910937 w 9143999"/>
              <a:gd name="connsiteY3621" fmla="*/ 846047 h 2293365"/>
              <a:gd name="connsiteX3622" fmla="*/ 6880117 w 9143999"/>
              <a:gd name="connsiteY3622" fmla="*/ 854069 h 2293365"/>
              <a:gd name="connsiteX3623" fmla="*/ 6995499 w 9143999"/>
              <a:gd name="connsiteY3623" fmla="*/ 902172 h 2293365"/>
              <a:gd name="connsiteX3624" fmla="*/ 7024232 w 9143999"/>
              <a:gd name="connsiteY3624" fmla="*/ 897511 h 2293365"/>
              <a:gd name="connsiteX3625" fmla="*/ 8918103 w 9143999"/>
              <a:gd name="connsiteY3625" fmla="*/ 844802 h 2293365"/>
              <a:gd name="connsiteX3626" fmla="*/ 8880439 w 9143999"/>
              <a:gd name="connsiteY3626" fmla="*/ 856880 h 2293365"/>
              <a:gd name="connsiteX3627" fmla="*/ 8826648 w 9143999"/>
              <a:gd name="connsiteY3627" fmla="*/ 873956 h 2293365"/>
              <a:gd name="connsiteX3628" fmla="*/ 8917329 w 9143999"/>
              <a:gd name="connsiteY3628" fmla="*/ 897839 h 2293365"/>
              <a:gd name="connsiteX3629" fmla="*/ 9008707 w 9143999"/>
              <a:gd name="connsiteY3629" fmla="*/ 874064 h 2293365"/>
              <a:gd name="connsiteX3630" fmla="*/ 8957898 w 9143999"/>
              <a:gd name="connsiteY3630" fmla="*/ 857667 h 2293365"/>
              <a:gd name="connsiteX3631" fmla="*/ 4336002 w 9143999"/>
              <a:gd name="connsiteY3631" fmla="*/ 844802 h 2293365"/>
              <a:gd name="connsiteX3632" fmla="*/ 4298339 w 9143999"/>
              <a:gd name="connsiteY3632" fmla="*/ 856880 h 2293365"/>
              <a:gd name="connsiteX3633" fmla="*/ 4244897 w 9143999"/>
              <a:gd name="connsiteY3633" fmla="*/ 873845 h 2293365"/>
              <a:gd name="connsiteX3634" fmla="*/ 4334303 w 9143999"/>
              <a:gd name="connsiteY3634" fmla="*/ 897384 h 2293365"/>
              <a:gd name="connsiteX3635" fmla="*/ 4425489 w 9143999"/>
              <a:gd name="connsiteY3635" fmla="*/ 873620 h 2293365"/>
              <a:gd name="connsiteX3636" fmla="*/ 4375838 w 9143999"/>
              <a:gd name="connsiteY3636" fmla="*/ 857684 h 2293365"/>
              <a:gd name="connsiteX3637" fmla="*/ 2321744 w 9143999"/>
              <a:gd name="connsiteY3637" fmla="*/ 843807 h 2293365"/>
              <a:gd name="connsiteX3638" fmla="*/ 2292516 w 9143999"/>
              <a:gd name="connsiteY3638" fmla="*/ 851418 h 2293365"/>
              <a:gd name="connsiteX3639" fmla="*/ 2413185 w 9143999"/>
              <a:gd name="connsiteY3639" fmla="*/ 901725 h 2293365"/>
              <a:gd name="connsiteX3640" fmla="*/ 2439713 w 9143999"/>
              <a:gd name="connsiteY3640" fmla="*/ 897420 h 2293365"/>
              <a:gd name="connsiteX3641" fmla="*/ 4107533 w 9143999"/>
              <a:gd name="connsiteY3641" fmla="*/ 843407 h 2293365"/>
              <a:gd name="connsiteX3642" fmla="*/ 4075802 w 9143999"/>
              <a:gd name="connsiteY3642" fmla="*/ 857149 h 2293365"/>
              <a:gd name="connsiteX3643" fmla="*/ 3987824 w 9143999"/>
              <a:gd name="connsiteY3643" fmla="*/ 892633 h 2293365"/>
              <a:gd name="connsiteX3644" fmla="*/ 4033693 w 9143999"/>
              <a:gd name="connsiteY3644" fmla="*/ 901322 h 2293365"/>
              <a:gd name="connsiteX3645" fmla="*/ 4079305 w 9143999"/>
              <a:gd name="connsiteY3645" fmla="*/ 885612 h 2293365"/>
              <a:gd name="connsiteX3646" fmla="*/ 4158214 w 9143999"/>
              <a:gd name="connsiteY3646" fmla="*/ 855637 h 2293365"/>
              <a:gd name="connsiteX3647" fmla="*/ 8687437 w 9143999"/>
              <a:gd name="connsiteY3647" fmla="*/ 842912 h 2293365"/>
              <a:gd name="connsiteX3648" fmla="*/ 8657715 w 9143999"/>
              <a:gd name="connsiteY3648" fmla="*/ 855771 h 2293365"/>
              <a:gd name="connsiteX3649" fmla="*/ 8565469 w 9143999"/>
              <a:gd name="connsiteY3649" fmla="*/ 892295 h 2293365"/>
              <a:gd name="connsiteX3650" fmla="*/ 8613649 w 9143999"/>
              <a:gd name="connsiteY3650" fmla="*/ 901422 h 2293365"/>
              <a:gd name="connsiteX3651" fmla="*/ 8737873 w 9143999"/>
              <a:gd name="connsiteY3651" fmla="*/ 855084 h 2293365"/>
              <a:gd name="connsiteX3652" fmla="*/ 6299822 w 9143999"/>
              <a:gd name="connsiteY3652" fmla="*/ 841303 h 2293365"/>
              <a:gd name="connsiteX3653" fmla="*/ 6227238 w 9143999"/>
              <a:gd name="connsiteY3653" fmla="*/ 878538 h 2293365"/>
              <a:gd name="connsiteX3654" fmla="*/ 6192239 w 9143999"/>
              <a:gd name="connsiteY3654" fmla="*/ 893208 h 2293365"/>
              <a:gd name="connsiteX3655" fmla="*/ 6219454 w 9143999"/>
              <a:gd name="connsiteY3655" fmla="*/ 898364 h 2293365"/>
              <a:gd name="connsiteX3656" fmla="*/ 6225706 w 9143999"/>
              <a:gd name="connsiteY3656" fmla="*/ 895918 h 2293365"/>
              <a:gd name="connsiteX3657" fmla="*/ 6326842 w 9143999"/>
              <a:gd name="connsiteY3657" fmla="*/ 847555 h 2293365"/>
              <a:gd name="connsiteX3658" fmla="*/ 1716336 w 9143999"/>
              <a:gd name="connsiteY3658" fmla="*/ 840223 h 2293365"/>
              <a:gd name="connsiteX3659" fmla="*/ 1640233 w 9143999"/>
              <a:gd name="connsiteY3659" fmla="*/ 879264 h 2293365"/>
              <a:gd name="connsiteX3660" fmla="*/ 1608065 w 9143999"/>
              <a:gd name="connsiteY3660" fmla="*/ 892748 h 2293365"/>
              <a:gd name="connsiteX3661" fmla="*/ 1633261 w 9143999"/>
              <a:gd name="connsiteY3661" fmla="*/ 897525 h 2293365"/>
              <a:gd name="connsiteX3662" fmla="*/ 1645762 w 9143999"/>
              <a:gd name="connsiteY3662" fmla="*/ 892636 h 2293365"/>
              <a:gd name="connsiteX3663" fmla="*/ 1742653 w 9143999"/>
              <a:gd name="connsiteY3663" fmla="*/ 846314 h 2293365"/>
              <a:gd name="connsiteX3664" fmla="*/ 4561247 w 9143999"/>
              <a:gd name="connsiteY3664" fmla="*/ 839249 h 2293365"/>
              <a:gd name="connsiteX3665" fmla="*/ 4561908 w 9143999"/>
              <a:gd name="connsiteY3665" fmla="*/ 842597 h 2293365"/>
              <a:gd name="connsiteX3666" fmla="*/ 4514866 w 9143999"/>
              <a:gd name="connsiteY3666" fmla="*/ 854836 h 2293365"/>
              <a:gd name="connsiteX3667" fmla="*/ 4639706 w 9143999"/>
              <a:gd name="connsiteY3667" fmla="*/ 901882 h 2293365"/>
              <a:gd name="connsiteX3668" fmla="*/ 4692669 w 9143999"/>
              <a:gd name="connsiteY3668" fmla="*/ 893238 h 2293365"/>
              <a:gd name="connsiteX3669" fmla="*/ 4638538 w 9143999"/>
              <a:gd name="connsiteY3669" fmla="*/ 872437 h 2293365"/>
              <a:gd name="connsiteX3670" fmla="*/ 4567989 w 9143999"/>
              <a:gd name="connsiteY3670" fmla="*/ 842144 h 2293365"/>
              <a:gd name="connsiteX3671" fmla="*/ 4562757 w 9143999"/>
              <a:gd name="connsiteY3671" fmla="*/ 843277 h 2293365"/>
              <a:gd name="connsiteX3672" fmla="*/ 4562007 w 9143999"/>
              <a:gd name="connsiteY3672" fmla="*/ 839575 h 2293365"/>
              <a:gd name="connsiteX3673" fmla="*/ 6283531 w 9143999"/>
              <a:gd name="connsiteY3673" fmla="*/ 837533 h 2293365"/>
              <a:gd name="connsiteX3674" fmla="*/ 6227290 w 9143999"/>
              <a:gd name="connsiteY3674" fmla="*/ 868164 h 2293365"/>
              <a:gd name="connsiteX3675" fmla="*/ 6177272 w 9143999"/>
              <a:gd name="connsiteY3675" fmla="*/ 890373 h 2293365"/>
              <a:gd name="connsiteX3676" fmla="*/ 6186308 w 9143999"/>
              <a:gd name="connsiteY3676" fmla="*/ 892085 h 2293365"/>
              <a:gd name="connsiteX3677" fmla="*/ 6225328 w 9143999"/>
              <a:gd name="connsiteY3677" fmla="*/ 875705 h 2293365"/>
              <a:gd name="connsiteX3678" fmla="*/ 6294592 w 9143999"/>
              <a:gd name="connsiteY3678" fmla="*/ 840093 h 2293365"/>
              <a:gd name="connsiteX3679" fmla="*/ 1698041 w 9143999"/>
              <a:gd name="connsiteY3679" fmla="*/ 835988 h 2293365"/>
              <a:gd name="connsiteX3680" fmla="*/ 1640300 w 9143999"/>
              <a:gd name="connsiteY3680" fmla="*/ 867431 h 2293365"/>
              <a:gd name="connsiteX3681" fmla="*/ 1590700 w 9143999"/>
              <a:gd name="connsiteY3681" fmla="*/ 889455 h 2293365"/>
              <a:gd name="connsiteX3682" fmla="*/ 1601430 w 9143999"/>
              <a:gd name="connsiteY3682" fmla="*/ 891490 h 2293365"/>
              <a:gd name="connsiteX3683" fmla="*/ 1639041 w 9143999"/>
              <a:gd name="connsiteY3683" fmla="*/ 875701 h 2293365"/>
              <a:gd name="connsiteX3684" fmla="*/ 1710627 w 9143999"/>
              <a:gd name="connsiteY3684" fmla="*/ 838901 h 2293365"/>
              <a:gd name="connsiteX3685" fmla="*/ 6964033 w 9143999"/>
              <a:gd name="connsiteY3685" fmla="*/ 833845 h 2293365"/>
              <a:gd name="connsiteX3686" fmla="*/ 6944889 w 9143999"/>
              <a:gd name="connsiteY3686" fmla="*/ 837993 h 2293365"/>
              <a:gd name="connsiteX3687" fmla="*/ 7011494 w 9143999"/>
              <a:gd name="connsiteY3687" fmla="*/ 871099 h 2293365"/>
              <a:gd name="connsiteX3688" fmla="*/ 7060359 w 9143999"/>
              <a:gd name="connsiteY3688" fmla="*/ 891649 h 2293365"/>
              <a:gd name="connsiteX3689" fmla="*/ 7078762 w 9143999"/>
              <a:gd name="connsiteY3689" fmla="*/ 888663 h 2293365"/>
              <a:gd name="connsiteX3690" fmla="*/ 7010274 w 9143999"/>
              <a:gd name="connsiteY3690" fmla="*/ 858188 h 2293365"/>
              <a:gd name="connsiteX3691" fmla="*/ 2382527 w 9143999"/>
              <a:gd name="connsiteY3691" fmla="*/ 833706 h 2293365"/>
              <a:gd name="connsiteX3692" fmla="*/ 2362830 w 9143999"/>
              <a:gd name="connsiteY3692" fmla="*/ 837973 h 2293365"/>
              <a:gd name="connsiteX3693" fmla="*/ 2429528 w 9143999"/>
              <a:gd name="connsiteY3693" fmla="*/ 871099 h 2293365"/>
              <a:gd name="connsiteX3694" fmla="*/ 2477139 w 9143999"/>
              <a:gd name="connsiteY3694" fmla="*/ 891347 h 2293365"/>
              <a:gd name="connsiteX3695" fmla="*/ 2495920 w 9143999"/>
              <a:gd name="connsiteY3695" fmla="*/ 888299 h 2293365"/>
              <a:gd name="connsiteX3696" fmla="*/ 2429033 w 9143999"/>
              <a:gd name="connsiteY3696" fmla="*/ 858188 h 2293365"/>
              <a:gd name="connsiteX3697" fmla="*/ 4608767 w 9143999"/>
              <a:gd name="connsiteY3697" fmla="*/ 833312 h 2293365"/>
              <a:gd name="connsiteX3698" fmla="*/ 4574458 w 9143999"/>
              <a:gd name="connsiteY3698" fmla="*/ 840742 h 2293365"/>
              <a:gd name="connsiteX3699" fmla="*/ 4640023 w 9143999"/>
              <a:gd name="connsiteY3699" fmla="*/ 868881 h 2293365"/>
              <a:gd name="connsiteX3700" fmla="*/ 4700124 w 9143999"/>
              <a:gd name="connsiteY3700" fmla="*/ 892022 h 2293365"/>
              <a:gd name="connsiteX3701" fmla="*/ 4731514 w 9143999"/>
              <a:gd name="connsiteY3701" fmla="*/ 886899 h 2293365"/>
              <a:gd name="connsiteX3702" fmla="*/ 4638535 w 9143999"/>
              <a:gd name="connsiteY3702" fmla="*/ 847454 h 2293365"/>
              <a:gd name="connsiteX3703" fmla="*/ 2167168 w 9143999"/>
              <a:gd name="connsiteY3703" fmla="*/ 833184 h 2293365"/>
              <a:gd name="connsiteX3704" fmla="*/ 2118760 w 9143999"/>
              <a:gd name="connsiteY3704" fmla="*/ 848719 h 2293365"/>
              <a:gd name="connsiteX3705" fmla="*/ 2186974 w 9143999"/>
              <a:gd name="connsiteY3705" fmla="*/ 874441 h 2293365"/>
              <a:gd name="connsiteX3706" fmla="*/ 2234482 w 9143999"/>
              <a:gd name="connsiteY3706" fmla="*/ 862075 h 2293365"/>
              <a:gd name="connsiteX3707" fmla="*/ 6263145 w 9143999"/>
              <a:gd name="connsiteY3707" fmla="*/ 832816 h 2293365"/>
              <a:gd name="connsiteX3708" fmla="*/ 6228279 w 9143999"/>
              <a:gd name="connsiteY3708" fmla="*/ 852746 h 2293365"/>
              <a:gd name="connsiteX3709" fmla="*/ 6159532 w 9143999"/>
              <a:gd name="connsiteY3709" fmla="*/ 887013 h 2293365"/>
              <a:gd name="connsiteX3710" fmla="*/ 6170317 w 9143999"/>
              <a:gd name="connsiteY3710" fmla="*/ 889056 h 2293365"/>
              <a:gd name="connsiteX3711" fmla="*/ 6225167 w 9143999"/>
              <a:gd name="connsiteY3711" fmla="*/ 864692 h 2293365"/>
              <a:gd name="connsiteX3712" fmla="*/ 6277589 w 9143999"/>
              <a:gd name="connsiteY3712" fmla="*/ 836158 h 2293365"/>
              <a:gd name="connsiteX3713" fmla="*/ 4058583 w 9143999"/>
              <a:gd name="connsiteY3713" fmla="*/ 831594 h 2293365"/>
              <a:gd name="connsiteX3714" fmla="*/ 3941498 w 9143999"/>
              <a:gd name="connsiteY3714" fmla="*/ 883856 h 2293365"/>
              <a:gd name="connsiteX3715" fmla="*/ 3980307 w 9143999"/>
              <a:gd name="connsiteY3715" fmla="*/ 891208 h 2293365"/>
              <a:gd name="connsiteX3716" fmla="*/ 4074787 w 9143999"/>
              <a:gd name="connsiteY3716" fmla="*/ 853176 h 2293365"/>
              <a:gd name="connsiteX3717" fmla="*/ 4101051 w 9143999"/>
              <a:gd name="connsiteY3717" fmla="*/ 841843 h 2293365"/>
              <a:gd name="connsiteX3718" fmla="*/ 8640079 w 9143999"/>
              <a:gd name="connsiteY3718" fmla="*/ 831482 h 2293365"/>
              <a:gd name="connsiteX3719" fmla="*/ 8522199 w 9143999"/>
              <a:gd name="connsiteY3719" fmla="*/ 884098 h 2293365"/>
              <a:gd name="connsiteX3720" fmla="*/ 8558646 w 9143999"/>
              <a:gd name="connsiteY3720" fmla="*/ 891002 h 2293365"/>
              <a:gd name="connsiteX3721" fmla="*/ 8656030 w 9143999"/>
              <a:gd name="connsiteY3721" fmla="*/ 852496 h 2293365"/>
              <a:gd name="connsiteX3722" fmla="*/ 8681541 w 9143999"/>
              <a:gd name="connsiteY3722" fmla="*/ 841488 h 2293365"/>
              <a:gd name="connsiteX3723" fmla="*/ 1676363 w 9143999"/>
              <a:gd name="connsiteY3723" fmla="*/ 830969 h 2293365"/>
              <a:gd name="connsiteX3724" fmla="*/ 1640491 w 9143999"/>
              <a:gd name="connsiteY3724" fmla="*/ 851471 h 2293365"/>
              <a:gd name="connsiteX3725" fmla="*/ 1571559 w 9143999"/>
              <a:gd name="connsiteY3725" fmla="*/ 885826 h 2293365"/>
              <a:gd name="connsiteX3726" fmla="*/ 1583100 w 9143999"/>
              <a:gd name="connsiteY3726" fmla="*/ 888014 h 2293365"/>
              <a:gd name="connsiteX3727" fmla="*/ 1638861 w 9143999"/>
              <a:gd name="connsiteY3727" fmla="*/ 863244 h 2293365"/>
              <a:gd name="connsiteX3728" fmla="*/ 1691652 w 9143999"/>
              <a:gd name="connsiteY3728" fmla="*/ 834509 h 2293365"/>
              <a:gd name="connsiteX3729" fmla="*/ 6744830 w 9143999"/>
              <a:gd name="connsiteY3729" fmla="*/ 830032 h 2293365"/>
              <a:gd name="connsiteX3730" fmla="*/ 6695806 w 9143999"/>
              <a:gd name="connsiteY3730" fmla="*/ 845771 h 2293365"/>
              <a:gd name="connsiteX3731" fmla="*/ 6777148 w 9143999"/>
              <a:gd name="connsiteY3731" fmla="*/ 876409 h 2293365"/>
              <a:gd name="connsiteX3732" fmla="*/ 6824201 w 9143999"/>
              <a:gd name="connsiteY3732" fmla="*/ 864153 h 2293365"/>
              <a:gd name="connsiteX3733" fmla="*/ 1914916 w 9143999"/>
              <a:gd name="connsiteY3733" fmla="*/ 829995 h 2293365"/>
              <a:gd name="connsiteX3734" fmla="*/ 1857744 w 9143999"/>
              <a:gd name="connsiteY3734" fmla="*/ 854741 h 2293365"/>
              <a:gd name="connsiteX3735" fmla="*/ 1833777 w 9143999"/>
              <a:gd name="connsiteY3735" fmla="*/ 864232 h 2293365"/>
              <a:gd name="connsiteX3736" fmla="*/ 1886602 w 9143999"/>
              <a:gd name="connsiteY3736" fmla="*/ 878112 h 2293365"/>
              <a:gd name="connsiteX3737" fmla="*/ 1968060 w 9143999"/>
              <a:gd name="connsiteY3737" fmla="*/ 847170 h 2293365"/>
              <a:gd name="connsiteX3738" fmla="*/ 6495962 w 9143999"/>
              <a:gd name="connsiteY3738" fmla="*/ 829657 h 2293365"/>
              <a:gd name="connsiteX3739" fmla="*/ 6444094 w 9143999"/>
              <a:gd name="connsiteY3739" fmla="*/ 852103 h 2293365"/>
              <a:gd name="connsiteX3740" fmla="*/ 6413240 w 9143999"/>
              <a:gd name="connsiteY3740" fmla="*/ 864320 h 2293365"/>
              <a:gd name="connsiteX3741" fmla="*/ 6461635 w 9143999"/>
              <a:gd name="connsiteY3741" fmla="*/ 877040 h 2293365"/>
              <a:gd name="connsiteX3742" fmla="*/ 6544812 w 9143999"/>
              <a:gd name="connsiteY3742" fmla="*/ 845444 h 2293365"/>
              <a:gd name="connsiteX3743" fmla="*/ 6248928 w 9143999"/>
              <a:gd name="connsiteY3743" fmla="*/ 829526 h 2293365"/>
              <a:gd name="connsiteX3744" fmla="*/ 6229135 w 9143999"/>
              <a:gd name="connsiteY3744" fmla="*/ 841288 h 2293365"/>
              <a:gd name="connsiteX3745" fmla="*/ 6145523 w 9143999"/>
              <a:gd name="connsiteY3745" fmla="*/ 884625 h 2293365"/>
              <a:gd name="connsiteX3746" fmla="*/ 6151786 w 9143999"/>
              <a:gd name="connsiteY3746" fmla="*/ 885563 h 2293365"/>
              <a:gd name="connsiteX3747" fmla="*/ 6226051 w 9143999"/>
              <a:gd name="connsiteY3747" fmla="*/ 848574 h 2293365"/>
              <a:gd name="connsiteX3748" fmla="*/ 6256384 w 9143999"/>
              <a:gd name="connsiteY3748" fmla="*/ 831251 h 2293365"/>
              <a:gd name="connsiteX3749" fmla="*/ 6985124 w 9143999"/>
              <a:gd name="connsiteY3749" fmla="*/ 829276 h 2293365"/>
              <a:gd name="connsiteX3750" fmla="*/ 6971661 w 9143999"/>
              <a:gd name="connsiteY3750" fmla="*/ 832193 h 2293365"/>
              <a:gd name="connsiteX3751" fmla="*/ 7050300 w 9143999"/>
              <a:gd name="connsiteY3751" fmla="*/ 872826 h 2293365"/>
              <a:gd name="connsiteX3752" fmla="*/ 7085806 w 9143999"/>
              <a:gd name="connsiteY3752" fmla="*/ 887520 h 2293365"/>
              <a:gd name="connsiteX3753" fmla="*/ 7098544 w 9143999"/>
              <a:gd name="connsiteY3753" fmla="*/ 885453 h 2293365"/>
              <a:gd name="connsiteX3754" fmla="*/ 7049198 w 9143999"/>
              <a:gd name="connsiteY3754" fmla="*/ 864030 h 2293365"/>
              <a:gd name="connsiteX3755" fmla="*/ 2403623 w 9143999"/>
              <a:gd name="connsiteY3755" fmla="*/ 829135 h 2293365"/>
              <a:gd name="connsiteX3756" fmla="*/ 2390152 w 9143999"/>
              <a:gd name="connsiteY3756" fmla="*/ 832054 h 2293365"/>
              <a:gd name="connsiteX3757" fmla="*/ 2469059 w 9143999"/>
              <a:gd name="connsiteY3757" fmla="*/ 872826 h 2293365"/>
              <a:gd name="connsiteX3758" fmla="*/ 2502711 w 9143999"/>
              <a:gd name="connsiteY3758" fmla="*/ 887197 h 2293365"/>
              <a:gd name="connsiteX3759" fmla="*/ 2515157 w 9143999"/>
              <a:gd name="connsiteY3759" fmla="*/ 885177 h 2293365"/>
              <a:gd name="connsiteX3760" fmla="*/ 2467957 w 9143999"/>
              <a:gd name="connsiteY3760" fmla="*/ 864030 h 2293365"/>
              <a:gd name="connsiteX3761" fmla="*/ 1661341 w 9143999"/>
              <a:gd name="connsiteY3761" fmla="*/ 827492 h 2293365"/>
              <a:gd name="connsiteX3762" fmla="*/ 1642082 w 9143999"/>
              <a:gd name="connsiteY3762" fmla="*/ 838935 h 2293365"/>
              <a:gd name="connsiteX3763" fmla="*/ 1556160 w 9143999"/>
              <a:gd name="connsiteY3763" fmla="*/ 883471 h 2293365"/>
              <a:gd name="connsiteX3764" fmla="*/ 1563453 w 9143999"/>
              <a:gd name="connsiteY3764" fmla="*/ 884562 h 2293365"/>
              <a:gd name="connsiteX3765" fmla="*/ 1639696 w 9143999"/>
              <a:gd name="connsiteY3765" fmla="*/ 846575 h 2293365"/>
              <a:gd name="connsiteX3766" fmla="*/ 1669711 w 9143999"/>
              <a:gd name="connsiteY3766" fmla="*/ 829430 h 2293365"/>
              <a:gd name="connsiteX3767" fmla="*/ 6237048 w 9143999"/>
              <a:gd name="connsiteY3767" fmla="*/ 826777 h 2293365"/>
              <a:gd name="connsiteX3768" fmla="*/ 6129006 w 9143999"/>
              <a:gd name="connsiteY3768" fmla="*/ 882151 h 2293365"/>
              <a:gd name="connsiteX3769" fmla="*/ 6134037 w 9143999"/>
              <a:gd name="connsiteY3769" fmla="*/ 882904 h 2293365"/>
              <a:gd name="connsiteX3770" fmla="*/ 6243638 w 9143999"/>
              <a:gd name="connsiteY3770" fmla="*/ 828301 h 2293365"/>
              <a:gd name="connsiteX3771" fmla="*/ 5446749 w 9143999"/>
              <a:gd name="connsiteY3771" fmla="*/ 825680 h 2293365"/>
              <a:gd name="connsiteX3772" fmla="*/ 5134508 w 9143999"/>
              <a:gd name="connsiteY3772" fmla="*/ 839708 h 2293365"/>
              <a:gd name="connsiteX3773" fmla="*/ 4920392 w 9143999"/>
              <a:gd name="connsiteY3773" fmla="*/ 864711 h 2293365"/>
              <a:gd name="connsiteX3774" fmla="*/ 5022630 w 9143999"/>
              <a:gd name="connsiteY3774" fmla="*/ 912866 h 2293365"/>
              <a:gd name="connsiteX3775" fmla="*/ 5134068 w 9143999"/>
              <a:gd name="connsiteY3775" fmla="*/ 954686 h 2293365"/>
              <a:gd name="connsiteX3776" fmla="*/ 5516495 w 9143999"/>
              <a:gd name="connsiteY3776" fmla="*/ 953389 h 2293365"/>
              <a:gd name="connsiteX3777" fmla="*/ 5893506 w 9143999"/>
              <a:gd name="connsiteY3777" fmla="*/ 971122 h 2293365"/>
              <a:gd name="connsiteX3778" fmla="*/ 5898575 w 9143999"/>
              <a:gd name="connsiteY3778" fmla="*/ 969566 h 2293365"/>
              <a:gd name="connsiteX3779" fmla="*/ 6009452 w 9143999"/>
              <a:gd name="connsiteY3779" fmla="*/ 924995 h 2293365"/>
              <a:gd name="connsiteX3780" fmla="*/ 6097872 w 9143999"/>
              <a:gd name="connsiteY3780" fmla="*/ 881932 h 2293365"/>
              <a:gd name="connsiteX3781" fmla="*/ 5929155 w 9143999"/>
              <a:gd name="connsiteY3781" fmla="*/ 856669 h 2293365"/>
              <a:gd name="connsiteX3782" fmla="*/ 5707433 w 9143999"/>
              <a:gd name="connsiteY3782" fmla="*/ 834095 h 2293365"/>
              <a:gd name="connsiteX3783" fmla="*/ 5446749 w 9143999"/>
              <a:gd name="connsiteY3783" fmla="*/ 825680 h 2293365"/>
              <a:gd name="connsiteX3784" fmla="*/ 864656 w 9143999"/>
              <a:gd name="connsiteY3784" fmla="*/ 825632 h 2293365"/>
              <a:gd name="connsiteX3785" fmla="*/ 588175 w 9143999"/>
              <a:gd name="connsiteY3785" fmla="*/ 836901 h 2293365"/>
              <a:gd name="connsiteX3786" fmla="*/ 335921 w 9143999"/>
              <a:gd name="connsiteY3786" fmla="*/ 863523 h 2293365"/>
              <a:gd name="connsiteX3787" fmla="*/ 435622 w 9143999"/>
              <a:gd name="connsiteY3787" fmla="*/ 910488 h 2293365"/>
              <a:gd name="connsiteX3788" fmla="*/ 553374 w 9143999"/>
              <a:gd name="connsiteY3788" fmla="*/ 954682 h 2293365"/>
              <a:gd name="connsiteX3789" fmla="*/ 934579 w 9143999"/>
              <a:gd name="connsiteY3789" fmla="*/ 953389 h 2293365"/>
              <a:gd name="connsiteX3790" fmla="*/ 1300560 w 9143999"/>
              <a:gd name="connsiteY3790" fmla="*/ 970606 h 2293365"/>
              <a:gd name="connsiteX3791" fmla="*/ 1311580 w 9143999"/>
              <a:gd name="connsiteY3791" fmla="*/ 967220 h 2293365"/>
              <a:gd name="connsiteX3792" fmla="*/ 1422431 w 9143999"/>
              <a:gd name="connsiteY3792" fmla="*/ 922638 h 2293365"/>
              <a:gd name="connsiteX3793" fmla="*/ 1508333 w 9143999"/>
              <a:gd name="connsiteY3793" fmla="*/ 880787 h 2293365"/>
              <a:gd name="connsiteX3794" fmla="*/ 1347069 w 9143999"/>
              <a:gd name="connsiteY3794" fmla="*/ 856621 h 2293365"/>
              <a:gd name="connsiteX3795" fmla="*/ 1125341 w 9143999"/>
              <a:gd name="connsiteY3795" fmla="*/ 833982 h 2293365"/>
              <a:gd name="connsiteX3796" fmla="*/ 864656 w 9143999"/>
              <a:gd name="connsiteY3796" fmla="*/ 825632 h 2293365"/>
              <a:gd name="connsiteX3797" fmla="*/ 7002439 w 9143999"/>
              <a:gd name="connsiteY3797" fmla="*/ 825524 h 2293365"/>
              <a:gd name="connsiteX3798" fmla="*/ 6988484 w 9143999"/>
              <a:gd name="connsiteY3798" fmla="*/ 828548 h 2293365"/>
              <a:gd name="connsiteX3799" fmla="*/ 7088203 w 9143999"/>
              <a:gd name="connsiteY3799" fmla="*/ 878272 h 2293365"/>
              <a:gd name="connsiteX3800" fmla="*/ 7103079 w 9143999"/>
              <a:gd name="connsiteY3800" fmla="*/ 884718 h 2293365"/>
              <a:gd name="connsiteX3801" fmla="*/ 7117575 w 9143999"/>
              <a:gd name="connsiteY3801" fmla="*/ 882366 h 2293365"/>
              <a:gd name="connsiteX3802" fmla="*/ 7049200 w 9143999"/>
              <a:gd name="connsiteY3802" fmla="*/ 851749 h 2293365"/>
              <a:gd name="connsiteX3803" fmla="*/ 2420868 w 9143999"/>
              <a:gd name="connsiteY3803" fmla="*/ 825399 h 2293365"/>
              <a:gd name="connsiteX3804" fmla="*/ 2407537 w 9143999"/>
              <a:gd name="connsiteY3804" fmla="*/ 828288 h 2293365"/>
              <a:gd name="connsiteX3805" fmla="*/ 2524289 w 9143999"/>
              <a:gd name="connsiteY3805" fmla="*/ 883695 h 2293365"/>
              <a:gd name="connsiteX3806" fmla="*/ 2533642 w 9143999"/>
              <a:gd name="connsiteY3806" fmla="*/ 882178 h 2293365"/>
              <a:gd name="connsiteX3807" fmla="*/ 2467817 w 9143999"/>
              <a:gd name="connsiteY3807" fmla="*/ 851749 h 2293365"/>
              <a:gd name="connsiteX3808" fmla="*/ 1649394 w 9143999"/>
              <a:gd name="connsiteY3808" fmla="*/ 824726 h 2293365"/>
              <a:gd name="connsiteX3809" fmla="*/ 1539626 w 9143999"/>
              <a:gd name="connsiteY3809" fmla="*/ 880996 h 2293365"/>
              <a:gd name="connsiteX3810" fmla="*/ 1544628 w 9143999"/>
              <a:gd name="connsiteY3810" fmla="*/ 881744 h 2293365"/>
              <a:gd name="connsiteX3811" fmla="*/ 1655992 w 9143999"/>
              <a:gd name="connsiteY3811" fmla="*/ 826254 h 2293365"/>
              <a:gd name="connsiteX3812" fmla="*/ 4650317 w 9143999"/>
              <a:gd name="connsiteY3812" fmla="*/ 824312 h 2293365"/>
              <a:gd name="connsiteX3813" fmla="*/ 4615949 w 9143999"/>
              <a:gd name="connsiteY3813" fmla="*/ 831756 h 2293365"/>
              <a:gd name="connsiteX3814" fmla="*/ 4641506 w 9143999"/>
              <a:gd name="connsiteY3814" fmla="*/ 843887 h 2293365"/>
              <a:gd name="connsiteX3815" fmla="*/ 4739575 w 9143999"/>
              <a:gd name="connsiteY3815" fmla="*/ 885583 h 2293365"/>
              <a:gd name="connsiteX3816" fmla="*/ 4771410 w 9143999"/>
              <a:gd name="connsiteY3816" fmla="*/ 880388 h 2293365"/>
              <a:gd name="connsiteX3817" fmla="*/ 6226056 w 9143999"/>
              <a:gd name="connsiteY3817" fmla="*/ 824233 h 2293365"/>
              <a:gd name="connsiteX3818" fmla="*/ 6143055 w 9143999"/>
              <a:gd name="connsiteY3818" fmla="*/ 872112 h 2293365"/>
              <a:gd name="connsiteX3819" fmla="*/ 6123343 w 9143999"/>
              <a:gd name="connsiteY3819" fmla="*/ 881303 h 2293365"/>
              <a:gd name="connsiteX3820" fmla="*/ 6125533 w 9143999"/>
              <a:gd name="connsiteY3820" fmla="*/ 881630 h 2293365"/>
              <a:gd name="connsiteX3821" fmla="*/ 6142296 w 9143999"/>
              <a:gd name="connsiteY3821" fmla="*/ 873958 h 2293365"/>
              <a:gd name="connsiteX3822" fmla="*/ 6229103 w 9143999"/>
              <a:gd name="connsiteY3822" fmla="*/ 824938 h 2293365"/>
              <a:gd name="connsiteX3823" fmla="*/ 7815913 w 9143999"/>
              <a:gd name="connsiteY3823" fmla="*/ 823827 h 2293365"/>
              <a:gd name="connsiteX3824" fmla="*/ 7245540 w 9143999"/>
              <a:gd name="connsiteY3824" fmla="*/ 866095 h 2293365"/>
              <a:gd name="connsiteX3825" fmla="*/ 7164167 w 9143999"/>
              <a:gd name="connsiteY3825" fmla="*/ 879303 h 2293365"/>
              <a:gd name="connsiteX3826" fmla="*/ 7235528 w 9143999"/>
              <a:gd name="connsiteY3826" fmla="*/ 912912 h 2293365"/>
              <a:gd name="connsiteX3827" fmla="*/ 7358328 w 9143999"/>
              <a:gd name="connsiteY3827" fmla="*/ 957355 h 2293365"/>
              <a:gd name="connsiteX3828" fmla="*/ 7459224 w 9143999"/>
              <a:gd name="connsiteY3828" fmla="*/ 951793 h 2293365"/>
              <a:gd name="connsiteX3829" fmla="*/ 7999634 w 9143999"/>
              <a:gd name="connsiteY3829" fmla="*/ 953519 h 2293365"/>
              <a:gd name="connsiteX3830" fmla="*/ 8131497 w 9143999"/>
              <a:gd name="connsiteY3830" fmla="*/ 960351 h 2293365"/>
              <a:gd name="connsiteX3831" fmla="*/ 8167305 w 9143999"/>
              <a:gd name="connsiteY3831" fmla="*/ 948505 h 2293365"/>
              <a:gd name="connsiteX3832" fmla="*/ 8331673 w 9143999"/>
              <a:gd name="connsiteY3832" fmla="*/ 871881 h 2293365"/>
              <a:gd name="connsiteX3833" fmla="*/ 8348246 w 9143999"/>
              <a:gd name="connsiteY3833" fmla="*/ 862332 h 2293365"/>
              <a:gd name="connsiteX3834" fmla="*/ 8298226 w 9143999"/>
              <a:gd name="connsiteY3834" fmla="*/ 854836 h 2293365"/>
              <a:gd name="connsiteX3835" fmla="*/ 8076505 w 9143999"/>
              <a:gd name="connsiteY3835" fmla="*/ 832222 h 2293365"/>
              <a:gd name="connsiteX3836" fmla="*/ 7815913 w 9143999"/>
              <a:gd name="connsiteY3836" fmla="*/ 823827 h 2293365"/>
              <a:gd name="connsiteX3837" fmla="*/ 7012009 w 9143999"/>
              <a:gd name="connsiteY3837" fmla="*/ 823451 h 2293365"/>
              <a:gd name="connsiteX3838" fmla="*/ 7006357 w 9143999"/>
              <a:gd name="connsiteY3838" fmla="*/ 824675 h 2293365"/>
              <a:gd name="connsiteX3839" fmla="*/ 7016587 w 9143999"/>
              <a:gd name="connsiteY3839" fmla="*/ 830546 h 2293365"/>
              <a:gd name="connsiteX3840" fmla="*/ 7122996 w 9143999"/>
              <a:gd name="connsiteY3840" fmla="*/ 881486 h 2293365"/>
              <a:gd name="connsiteX3841" fmla="*/ 7127827 w 9143999"/>
              <a:gd name="connsiteY3841" fmla="*/ 880702 h 2293365"/>
              <a:gd name="connsiteX3842" fmla="*/ 7014558 w 9143999"/>
              <a:gd name="connsiteY3842" fmla="*/ 824951 h 2293365"/>
              <a:gd name="connsiteX3843" fmla="*/ 3233141 w 9143999"/>
              <a:gd name="connsiteY3843" fmla="*/ 823325 h 2293365"/>
              <a:gd name="connsiteX3844" fmla="*/ 2662793 w 9143999"/>
              <a:gd name="connsiteY3844" fmla="*/ 865590 h 2293365"/>
              <a:gd name="connsiteX3845" fmla="*/ 2584292 w 9143999"/>
              <a:gd name="connsiteY3845" fmla="*/ 878330 h 2293365"/>
              <a:gd name="connsiteX3846" fmla="*/ 2725945 w 9143999"/>
              <a:gd name="connsiteY3846" fmla="*/ 941642 h 2293365"/>
              <a:gd name="connsiteX3847" fmla="*/ 2776110 w 9143999"/>
              <a:gd name="connsiteY3847" fmla="*/ 958529 h 2293365"/>
              <a:gd name="connsiteX3848" fmla="*/ 2889701 w 9143999"/>
              <a:gd name="connsiteY3848" fmla="*/ 952460 h 2293365"/>
              <a:gd name="connsiteX3849" fmla="*/ 3443436 w 9143999"/>
              <a:gd name="connsiteY3849" fmla="*/ 955527 h 2293365"/>
              <a:gd name="connsiteX3850" fmla="*/ 3551733 w 9143999"/>
              <a:gd name="connsiteY3850" fmla="*/ 961430 h 2293365"/>
              <a:gd name="connsiteX3851" fmla="*/ 3668497 w 9143999"/>
              <a:gd name="connsiteY3851" fmla="*/ 912526 h 2293365"/>
              <a:gd name="connsiteX3852" fmla="*/ 3767150 w 9143999"/>
              <a:gd name="connsiteY3852" fmla="*/ 862081 h 2293365"/>
              <a:gd name="connsiteX3853" fmla="*/ 3715451 w 9143999"/>
              <a:gd name="connsiteY3853" fmla="*/ 854334 h 2293365"/>
              <a:gd name="connsiteX3854" fmla="*/ 3493772 w 9143999"/>
              <a:gd name="connsiteY3854" fmla="*/ 831722 h 2293365"/>
              <a:gd name="connsiteX3855" fmla="*/ 3233141 w 9143999"/>
              <a:gd name="connsiteY3855" fmla="*/ 823325 h 2293365"/>
              <a:gd name="connsiteX3856" fmla="*/ 2430524 w 9143999"/>
              <a:gd name="connsiteY3856" fmla="*/ 823308 h 2293365"/>
              <a:gd name="connsiteX3857" fmla="*/ 2424868 w 9143999"/>
              <a:gd name="connsiteY3857" fmla="*/ 824533 h 2293365"/>
              <a:gd name="connsiteX3858" fmla="*/ 2435347 w 9143999"/>
              <a:gd name="connsiteY3858" fmla="*/ 830546 h 2293365"/>
              <a:gd name="connsiteX3859" fmla="*/ 2538845 w 9143999"/>
              <a:gd name="connsiteY3859" fmla="*/ 881333 h 2293365"/>
              <a:gd name="connsiteX3860" fmla="*/ 2543569 w 9143999"/>
              <a:gd name="connsiteY3860" fmla="*/ 880567 h 2293365"/>
              <a:gd name="connsiteX3861" fmla="*/ 2433316 w 9143999"/>
              <a:gd name="connsiteY3861" fmla="*/ 824951 h 2293365"/>
              <a:gd name="connsiteX3862" fmla="*/ 2040983 w 9143999"/>
              <a:gd name="connsiteY3862" fmla="*/ 823303 h 2293365"/>
              <a:gd name="connsiteX3863" fmla="*/ 1980072 w 9143999"/>
              <a:gd name="connsiteY3863" fmla="*/ 846471 h 2293365"/>
              <a:gd name="connsiteX3864" fmla="*/ 2007722 w 9143999"/>
              <a:gd name="connsiteY3864" fmla="*/ 855406 h 2293365"/>
              <a:gd name="connsiteX3865" fmla="*/ 2045565 w 9143999"/>
              <a:gd name="connsiteY3865" fmla="*/ 867561 h 2293365"/>
              <a:gd name="connsiteX3866" fmla="*/ 2086238 w 9143999"/>
              <a:gd name="connsiteY3866" fmla="*/ 854419 h 2293365"/>
              <a:gd name="connsiteX3867" fmla="*/ 2106467 w 9143999"/>
              <a:gd name="connsiteY3867" fmla="*/ 847927 h 2293365"/>
              <a:gd name="connsiteX3868" fmla="*/ 6220008 w 9143999"/>
              <a:gd name="connsiteY3868" fmla="*/ 822833 h 2293365"/>
              <a:gd name="connsiteX3869" fmla="*/ 6177104 w 9143999"/>
              <a:gd name="connsiteY3869" fmla="*/ 848228 h 2293365"/>
              <a:gd name="connsiteX3870" fmla="*/ 6220471 w 9143999"/>
              <a:gd name="connsiteY3870" fmla="*/ 822941 h 2293365"/>
              <a:gd name="connsiteX3871" fmla="*/ 72494 w 9143999"/>
              <a:gd name="connsiteY3871" fmla="*/ 822693 h 2293365"/>
              <a:gd name="connsiteX3872" fmla="*/ 35457 w 9143999"/>
              <a:gd name="connsiteY3872" fmla="*/ 830720 h 2293365"/>
              <a:gd name="connsiteX3873" fmla="*/ 54478 w 9143999"/>
              <a:gd name="connsiteY3873" fmla="*/ 839467 h 2293365"/>
              <a:gd name="connsiteX3874" fmla="*/ 161445 w 9143999"/>
              <a:gd name="connsiteY3874" fmla="*/ 884937 h 2293365"/>
              <a:gd name="connsiteX3875" fmla="*/ 195085 w 9143999"/>
              <a:gd name="connsiteY3875" fmla="*/ 879447 h 2293365"/>
              <a:gd name="connsiteX3876" fmla="*/ 4020983 w 9143999"/>
              <a:gd name="connsiteY3876" fmla="*/ 822520 h 2293365"/>
              <a:gd name="connsiteX3877" fmla="*/ 3912410 w 9143999"/>
              <a:gd name="connsiteY3877" fmla="*/ 875405 h 2293365"/>
              <a:gd name="connsiteX3878" fmla="*/ 3905540 w 9143999"/>
              <a:gd name="connsiteY3878" fmla="*/ 878354 h 2293365"/>
              <a:gd name="connsiteX3879" fmla="*/ 3935807 w 9143999"/>
              <a:gd name="connsiteY3879" fmla="*/ 882887 h 2293365"/>
              <a:gd name="connsiteX3880" fmla="*/ 4053337 w 9143999"/>
              <a:gd name="connsiteY3880" fmla="*/ 830328 h 2293365"/>
              <a:gd name="connsiteX3881" fmla="*/ 1638466 w 9143999"/>
              <a:gd name="connsiteY3881" fmla="*/ 822197 h 2293365"/>
              <a:gd name="connsiteX3882" fmla="*/ 1556082 w 9143999"/>
              <a:gd name="connsiteY3882" fmla="*/ 869720 h 2293365"/>
              <a:gd name="connsiteX3883" fmla="*/ 1533777 w 9143999"/>
              <a:gd name="connsiteY3883" fmla="*/ 880120 h 2293365"/>
              <a:gd name="connsiteX3884" fmla="*/ 1535927 w 9143999"/>
              <a:gd name="connsiteY3884" fmla="*/ 880442 h 2293365"/>
              <a:gd name="connsiteX3885" fmla="*/ 1555237 w 9143999"/>
              <a:gd name="connsiteY3885" fmla="*/ 871604 h 2293365"/>
              <a:gd name="connsiteX3886" fmla="*/ 1641481 w 9143999"/>
              <a:gd name="connsiteY3886" fmla="*/ 822895 h 2293365"/>
              <a:gd name="connsiteX3887" fmla="*/ 8600565 w 9143999"/>
              <a:gd name="connsiteY3887" fmla="*/ 821945 h 2293365"/>
              <a:gd name="connsiteX3888" fmla="*/ 8493652 w 9143999"/>
              <a:gd name="connsiteY3888" fmla="*/ 874008 h 2293365"/>
              <a:gd name="connsiteX3889" fmla="*/ 8483716 w 9143999"/>
              <a:gd name="connsiteY3889" fmla="*/ 878273 h 2293365"/>
              <a:gd name="connsiteX3890" fmla="*/ 8516416 w 9143999"/>
              <a:gd name="connsiteY3890" fmla="*/ 883169 h 2293365"/>
              <a:gd name="connsiteX3891" fmla="*/ 8634831 w 9143999"/>
              <a:gd name="connsiteY3891" fmla="*/ 830215 h 2293365"/>
              <a:gd name="connsiteX3892" fmla="*/ 6619054 w 9143999"/>
              <a:gd name="connsiteY3892" fmla="*/ 821810 h 2293365"/>
              <a:gd name="connsiteX3893" fmla="*/ 6557699 w 9143999"/>
              <a:gd name="connsiteY3893" fmla="*/ 845153 h 2293365"/>
              <a:gd name="connsiteX3894" fmla="*/ 6589389 w 9143999"/>
              <a:gd name="connsiteY3894" fmla="*/ 855406 h 2293365"/>
              <a:gd name="connsiteX3895" fmla="*/ 6620345 w 9143999"/>
              <a:gd name="connsiteY3895" fmla="*/ 865333 h 2293365"/>
              <a:gd name="connsiteX3896" fmla="*/ 6666079 w 9143999"/>
              <a:gd name="connsiteY3896" fmla="*/ 850558 h 2293365"/>
              <a:gd name="connsiteX3897" fmla="*/ 6681899 w 9143999"/>
              <a:gd name="connsiteY3897" fmla="*/ 845480 h 2293365"/>
              <a:gd name="connsiteX3898" fmla="*/ 1632487 w 9143999"/>
              <a:gd name="connsiteY3898" fmla="*/ 820813 h 2293365"/>
              <a:gd name="connsiteX3899" fmla="*/ 1590156 w 9143999"/>
              <a:gd name="connsiteY3899" fmla="*/ 845894 h 2293365"/>
              <a:gd name="connsiteX3900" fmla="*/ 1632945 w 9143999"/>
              <a:gd name="connsiteY3900" fmla="*/ 820919 h 2293365"/>
              <a:gd name="connsiteX3901" fmla="*/ 8993199 w 9143999"/>
              <a:gd name="connsiteY3901" fmla="*/ 820721 h 2293365"/>
              <a:gd name="connsiteX3902" fmla="*/ 8925346 w 9143999"/>
              <a:gd name="connsiteY3902" fmla="*/ 842479 h 2293365"/>
              <a:gd name="connsiteX3903" fmla="*/ 8959243 w 9143999"/>
              <a:gd name="connsiteY3903" fmla="*/ 853398 h 2293365"/>
              <a:gd name="connsiteX3904" fmla="*/ 9016569 w 9143999"/>
              <a:gd name="connsiteY3904" fmla="*/ 872019 h 2293365"/>
              <a:gd name="connsiteX3905" fmla="*/ 9082878 w 9143999"/>
              <a:gd name="connsiteY3905" fmla="*/ 854767 h 2293365"/>
              <a:gd name="connsiteX3906" fmla="*/ 4411296 w 9143999"/>
              <a:gd name="connsiteY3906" fmla="*/ 820658 h 2293365"/>
              <a:gd name="connsiteX3907" fmla="*/ 4342967 w 9143999"/>
              <a:gd name="connsiteY3907" fmla="*/ 842569 h 2293365"/>
              <a:gd name="connsiteX3908" fmla="*/ 4376475 w 9143999"/>
              <a:gd name="connsiteY3908" fmla="*/ 853403 h 2293365"/>
              <a:gd name="connsiteX3909" fmla="*/ 4433191 w 9143999"/>
              <a:gd name="connsiteY3909" fmla="*/ 871613 h 2293365"/>
              <a:gd name="connsiteX3910" fmla="*/ 4500197 w 9143999"/>
              <a:gd name="connsiteY3910" fmla="*/ 854150 h 2293365"/>
              <a:gd name="connsiteX3911" fmla="*/ 7025012 w 9143999"/>
              <a:gd name="connsiteY3911" fmla="*/ 820634 h 2293365"/>
              <a:gd name="connsiteX3912" fmla="*/ 7018991 w 9143999"/>
              <a:gd name="connsiteY3912" fmla="*/ 821938 h 2293365"/>
              <a:gd name="connsiteX3913" fmla="*/ 7092228 w 9143999"/>
              <a:gd name="connsiteY3913" fmla="*/ 860861 h 2293365"/>
              <a:gd name="connsiteX3914" fmla="*/ 7133533 w 9143999"/>
              <a:gd name="connsiteY3914" fmla="*/ 879776 h 2293365"/>
              <a:gd name="connsiteX3915" fmla="*/ 7137046 w 9143999"/>
              <a:gd name="connsiteY3915" fmla="*/ 879206 h 2293365"/>
              <a:gd name="connsiteX3916" fmla="*/ 7070900 w 9143999"/>
              <a:gd name="connsiteY3916" fmla="*/ 847471 h 2293365"/>
              <a:gd name="connsiteX3917" fmla="*/ 4261236 w 9143999"/>
              <a:gd name="connsiteY3917" fmla="*/ 820626 h 2293365"/>
              <a:gd name="connsiteX3918" fmla="*/ 4171850 w 9143999"/>
              <a:gd name="connsiteY3918" fmla="*/ 854613 h 2293365"/>
              <a:gd name="connsiteX3919" fmla="*/ 4236797 w 9143999"/>
              <a:gd name="connsiteY3919" fmla="*/ 871713 h 2293365"/>
              <a:gd name="connsiteX3920" fmla="*/ 4297065 w 9143999"/>
              <a:gd name="connsiteY3920" fmla="*/ 852572 h 2293365"/>
              <a:gd name="connsiteX3921" fmla="*/ 4328654 w 9143999"/>
              <a:gd name="connsiteY3921" fmla="*/ 842426 h 2293365"/>
              <a:gd name="connsiteX3922" fmla="*/ 8842982 w 9143999"/>
              <a:gd name="connsiteY3922" fmla="*/ 820518 h 2293365"/>
              <a:gd name="connsiteX3923" fmla="*/ 8752322 w 9143999"/>
              <a:gd name="connsiteY3923" fmla="*/ 854380 h 2293365"/>
              <a:gd name="connsiteX3924" fmla="*/ 8818531 w 9143999"/>
              <a:gd name="connsiteY3924" fmla="*/ 871818 h 2293365"/>
              <a:gd name="connsiteX3925" fmla="*/ 8879165 w 9143999"/>
              <a:gd name="connsiteY3925" fmla="*/ 852572 h 2293365"/>
              <a:gd name="connsiteX3926" fmla="*/ 8910754 w 9143999"/>
              <a:gd name="connsiteY3926" fmla="*/ 842427 h 2293365"/>
              <a:gd name="connsiteX3927" fmla="*/ 2443526 w 9143999"/>
              <a:gd name="connsiteY3927" fmla="*/ 820491 h 2293365"/>
              <a:gd name="connsiteX3928" fmla="*/ 2438606 w 9143999"/>
              <a:gd name="connsiteY3928" fmla="*/ 821557 h 2293365"/>
              <a:gd name="connsiteX3929" fmla="*/ 2551169 w 9143999"/>
              <a:gd name="connsiteY3929" fmla="*/ 879333 h 2293365"/>
              <a:gd name="connsiteX3930" fmla="*/ 2554831 w 9143999"/>
              <a:gd name="connsiteY3930" fmla="*/ 878739 h 2293365"/>
              <a:gd name="connsiteX3931" fmla="*/ 2489659 w 9143999"/>
              <a:gd name="connsiteY3931" fmla="*/ 847471 h 2293365"/>
              <a:gd name="connsiteX3932" fmla="*/ 2211520 w 9143999"/>
              <a:gd name="connsiteY3932" fmla="*/ 818951 h 2293365"/>
              <a:gd name="connsiteX3933" fmla="*/ 2174401 w 9143999"/>
              <a:gd name="connsiteY3933" fmla="*/ 830863 h 2293365"/>
              <a:gd name="connsiteX3934" fmla="*/ 2242325 w 9143999"/>
              <a:gd name="connsiteY3934" fmla="*/ 860033 h 2293365"/>
              <a:gd name="connsiteX3935" fmla="*/ 2278929 w 9143999"/>
              <a:gd name="connsiteY3935" fmla="*/ 850505 h 2293365"/>
              <a:gd name="connsiteX3936" fmla="*/ 2270444 w 9143999"/>
              <a:gd name="connsiteY3936" fmla="*/ 846904 h 2293365"/>
              <a:gd name="connsiteX3937" fmla="*/ 7033973 w 9143999"/>
              <a:gd name="connsiteY3937" fmla="*/ 818692 h 2293365"/>
              <a:gd name="connsiteX3938" fmla="*/ 7033168 w 9143999"/>
              <a:gd name="connsiteY3938" fmla="*/ 818867 h 2293365"/>
              <a:gd name="connsiteX3939" fmla="*/ 7104218 w 9143999"/>
              <a:gd name="connsiteY3939" fmla="*/ 859714 h 2293365"/>
              <a:gd name="connsiteX3940" fmla="*/ 2452489 w 9143999"/>
              <a:gd name="connsiteY3940" fmla="*/ 818549 h 2293365"/>
              <a:gd name="connsiteX3941" fmla="*/ 2451680 w 9143999"/>
              <a:gd name="connsiteY3941" fmla="*/ 818725 h 2293365"/>
              <a:gd name="connsiteX3942" fmla="*/ 2522977 w 9143999"/>
              <a:gd name="connsiteY3942" fmla="*/ 859714 h 2293365"/>
              <a:gd name="connsiteX3943" fmla="*/ 6458620 w 9143999"/>
              <a:gd name="connsiteY3943" fmla="*/ 817589 h 2293365"/>
              <a:gd name="connsiteX3944" fmla="*/ 6443911 w 9143999"/>
              <a:gd name="connsiteY3944" fmla="*/ 824609 h 2293365"/>
              <a:gd name="connsiteX3945" fmla="*/ 6375771 w 9143999"/>
              <a:gd name="connsiteY3945" fmla="*/ 854472 h 2293365"/>
              <a:gd name="connsiteX3946" fmla="*/ 6406762 w 9143999"/>
              <a:gd name="connsiteY3946" fmla="*/ 862617 h 2293365"/>
              <a:gd name="connsiteX3947" fmla="*/ 6441597 w 9143999"/>
              <a:gd name="connsiteY3947" fmla="*/ 848839 h 2293365"/>
              <a:gd name="connsiteX3948" fmla="*/ 6490272 w 9143999"/>
              <a:gd name="connsiteY3948" fmla="*/ 827818 h 2293365"/>
              <a:gd name="connsiteX3949" fmla="*/ 98809 w 9143999"/>
              <a:gd name="connsiteY3949" fmla="*/ 816989 h 2293365"/>
              <a:gd name="connsiteX3950" fmla="*/ 79197 w 9143999"/>
              <a:gd name="connsiteY3950" fmla="*/ 821240 h 2293365"/>
              <a:gd name="connsiteX3951" fmla="*/ 202169 w 9143999"/>
              <a:gd name="connsiteY3951" fmla="*/ 878291 h 2293365"/>
              <a:gd name="connsiteX3952" fmla="*/ 218090 w 9143999"/>
              <a:gd name="connsiteY3952" fmla="*/ 875692 h 2293365"/>
              <a:gd name="connsiteX3953" fmla="*/ 210353 w 9143999"/>
              <a:gd name="connsiteY3953" fmla="*/ 872442 h 2293365"/>
              <a:gd name="connsiteX3954" fmla="*/ 4686354 w 9143999"/>
              <a:gd name="connsiteY3954" fmla="*/ 816506 h 2293365"/>
              <a:gd name="connsiteX3955" fmla="*/ 4655943 w 9143999"/>
              <a:gd name="connsiteY3955" fmla="*/ 823093 h 2293365"/>
              <a:gd name="connsiteX3956" fmla="*/ 4777359 w 9143999"/>
              <a:gd name="connsiteY3956" fmla="*/ 879417 h 2293365"/>
              <a:gd name="connsiteX3957" fmla="*/ 4804987 w 9143999"/>
              <a:gd name="connsiteY3957" fmla="*/ 874909 h 2293365"/>
              <a:gd name="connsiteX3958" fmla="*/ 4797354 w 9143999"/>
              <a:gd name="connsiteY3958" fmla="*/ 871702 h 2293365"/>
              <a:gd name="connsiteX3959" fmla="*/ 6787405 w 9143999"/>
              <a:gd name="connsiteY3959" fmla="*/ 816363 h 2293365"/>
              <a:gd name="connsiteX3960" fmla="*/ 6750875 w 9143999"/>
              <a:gd name="connsiteY3960" fmla="*/ 828091 h 2293365"/>
              <a:gd name="connsiteX3961" fmla="*/ 6830777 w 9143999"/>
              <a:gd name="connsiteY3961" fmla="*/ 862440 h 2293365"/>
              <a:gd name="connsiteX3962" fmla="*/ 6866416 w 9143999"/>
              <a:gd name="connsiteY3962" fmla="*/ 853156 h 2293365"/>
              <a:gd name="connsiteX3963" fmla="*/ 6851684 w 9143999"/>
              <a:gd name="connsiteY3963" fmla="*/ 846904 h 2293365"/>
              <a:gd name="connsiteX3964" fmla="*/ 1868444 w 9143999"/>
              <a:gd name="connsiteY3964" fmla="*/ 814976 h 2293365"/>
              <a:gd name="connsiteX3965" fmla="*/ 1857556 w 9143999"/>
              <a:gd name="connsiteY3965" fmla="*/ 820173 h 2293365"/>
              <a:gd name="connsiteX3966" fmla="*/ 1785554 w 9143999"/>
              <a:gd name="connsiteY3966" fmla="*/ 851731 h 2293365"/>
              <a:gd name="connsiteX3967" fmla="*/ 1790959 w 9143999"/>
              <a:gd name="connsiteY3967" fmla="*/ 852981 h 2293365"/>
              <a:gd name="connsiteX3968" fmla="*/ 1827780 w 9143999"/>
              <a:gd name="connsiteY3968" fmla="*/ 862656 h 2293365"/>
              <a:gd name="connsiteX3969" fmla="*/ 1856052 w 9143999"/>
              <a:gd name="connsiteY3969" fmla="*/ 851474 h 2293365"/>
              <a:gd name="connsiteX3970" fmla="*/ 1909701 w 9143999"/>
              <a:gd name="connsiteY3970" fmla="*/ 828309 h 2293365"/>
              <a:gd name="connsiteX3971" fmla="*/ 3989713 w 9143999"/>
              <a:gd name="connsiteY3971" fmla="*/ 814974 h 2293365"/>
              <a:gd name="connsiteX3972" fmla="*/ 3912383 w 9143999"/>
              <a:gd name="connsiteY3972" fmla="*/ 855419 h 2293365"/>
              <a:gd name="connsiteX3973" fmla="*/ 3873135 w 9143999"/>
              <a:gd name="connsiteY3973" fmla="*/ 873501 h 2293365"/>
              <a:gd name="connsiteX3974" fmla="*/ 3897265 w 9143999"/>
              <a:gd name="connsiteY3974" fmla="*/ 877115 h 2293365"/>
              <a:gd name="connsiteX3975" fmla="*/ 3910845 w 9143999"/>
              <a:gd name="connsiteY3975" fmla="*/ 871286 h 2293365"/>
              <a:gd name="connsiteX3976" fmla="*/ 4014349 w 9143999"/>
              <a:gd name="connsiteY3976" fmla="*/ 820919 h 2293365"/>
              <a:gd name="connsiteX3977" fmla="*/ 8570710 w 9143999"/>
              <a:gd name="connsiteY3977" fmla="*/ 814740 h 2293365"/>
              <a:gd name="connsiteX3978" fmla="*/ 8494297 w 9143999"/>
              <a:gd name="connsiteY3978" fmla="*/ 854718 h 2293365"/>
              <a:gd name="connsiteX3979" fmla="*/ 8453134 w 9143999"/>
              <a:gd name="connsiteY3979" fmla="*/ 873694 h 2293365"/>
              <a:gd name="connsiteX3980" fmla="*/ 8477853 w 9143999"/>
              <a:gd name="connsiteY3980" fmla="*/ 877395 h 2293365"/>
              <a:gd name="connsiteX3981" fmla="*/ 8492087 w 9143999"/>
              <a:gd name="connsiteY3981" fmla="*/ 871286 h 2293365"/>
              <a:gd name="connsiteX3982" fmla="*/ 8595831 w 9143999"/>
              <a:gd name="connsiteY3982" fmla="*/ 820802 h 2293365"/>
              <a:gd name="connsiteX3983" fmla="*/ 119952 w 9143999"/>
              <a:gd name="connsiteY3983" fmla="*/ 812407 h 2293365"/>
              <a:gd name="connsiteX3984" fmla="*/ 105346 w 9143999"/>
              <a:gd name="connsiteY3984" fmla="*/ 815572 h 2293365"/>
              <a:gd name="connsiteX3985" fmla="*/ 212229 w 9143999"/>
              <a:gd name="connsiteY3985" fmla="*/ 868677 h 2293365"/>
              <a:gd name="connsiteX3986" fmla="*/ 225888 w 9143999"/>
              <a:gd name="connsiteY3986" fmla="*/ 874420 h 2293365"/>
              <a:gd name="connsiteX3987" fmla="*/ 238174 w 9143999"/>
              <a:gd name="connsiteY3987" fmla="*/ 872415 h 2293365"/>
              <a:gd name="connsiteX3988" fmla="*/ 210351 w 9143999"/>
              <a:gd name="connsiteY3988" fmla="*/ 860028 h 2293365"/>
              <a:gd name="connsiteX3989" fmla="*/ 4705526 w 9143999"/>
              <a:gd name="connsiteY3989" fmla="*/ 812354 h 2293365"/>
              <a:gd name="connsiteX3990" fmla="*/ 4691405 w 9143999"/>
              <a:gd name="connsiteY3990" fmla="*/ 815413 h 2293365"/>
              <a:gd name="connsiteX3991" fmla="*/ 4798556 w 9143999"/>
              <a:gd name="connsiteY3991" fmla="*/ 868657 h 2293365"/>
              <a:gd name="connsiteX3992" fmla="*/ 4811063 w 9143999"/>
              <a:gd name="connsiteY3992" fmla="*/ 873917 h 2293365"/>
              <a:gd name="connsiteX3993" fmla="*/ 4822693 w 9143999"/>
              <a:gd name="connsiteY3993" fmla="*/ 872019 h 2293365"/>
              <a:gd name="connsiteX3994" fmla="*/ 4797353 w 9143999"/>
              <a:gd name="connsiteY3994" fmla="*/ 860737 h 2293365"/>
              <a:gd name="connsiteX3995" fmla="*/ 3964917 w 9143999"/>
              <a:gd name="connsiteY3995" fmla="*/ 808990 h 2293365"/>
              <a:gd name="connsiteX3996" fmla="*/ 3913041 w 9143999"/>
              <a:gd name="connsiteY3996" fmla="*/ 837768 h 2293365"/>
              <a:gd name="connsiteX3997" fmla="*/ 3848714 w 9143999"/>
              <a:gd name="connsiteY3997" fmla="*/ 869843 h 2293365"/>
              <a:gd name="connsiteX3998" fmla="*/ 3865946 w 9143999"/>
              <a:gd name="connsiteY3998" fmla="*/ 872424 h 2293365"/>
              <a:gd name="connsiteX3999" fmla="*/ 3910469 w 9143999"/>
              <a:gd name="connsiteY3999" fmla="*/ 851885 h 2293365"/>
              <a:gd name="connsiteX4000" fmla="*/ 3983722 w 9143999"/>
              <a:gd name="connsiteY4000" fmla="*/ 813528 h 2293365"/>
              <a:gd name="connsiteX4001" fmla="*/ 8546379 w 9143999"/>
              <a:gd name="connsiteY4001" fmla="*/ 808867 h 2293365"/>
              <a:gd name="connsiteX4002" fmla="*/ 8494282 w 9143999"/>
              <a:gd name="connsiteY4002" fmla="*/ 837768 h 2293365"/>
              <a:gd name="connsiteX4003" fmla="*/ 8428320 w 9143999"/>
              <a:gd name="connsiteY4003" fmla="*/ 869979 h 2293365"/>
              <a:gd name="connsiteX4004" fmla="*/ 8447023 w 9143999"/>
              <a:gd name="connsiteY4004" fmla="*/ 872779 h 2293365"/>
              <a:gd name="connsiteX4005" fmla="*/ 8492347 w 9143999"/>
              <a:gd name="connsiteY4005" fmla="*/ 851875 h 2293365"/>
              <a:gd name="connsiteX4006" fmla="*/ 8565629 w 9143999"/>
              <a:gd name="connsiteY4006" fmla="*/ 813513 h 2293365"/>
              <a:gd name="connsiteX4007" fmla="*/ 2246092 w 9143999"/>
              <a:gd name="connsiteY4007" fmla="*/ 807856 h 2293365"/>
              <a:gd name="connsiteX4008" fmla="*/ 2217651 w 9143999"/>
              <a:gd name="connsiteY4008" fmla="*/ 816983 h 2293365"/>
              <a:gd name="connsiteX4009" fmla="*/ 2272991 w 9143999"/>
              <a:gd name="connsiteY4009" fmla="*/ 843277 h 2293365"/>
              <a:gd name="connsiteX4010" fmla="*/ 2285947 w 9143999"/>
              <a:gd name="connsiteY4010" fmla="*/ 848678 h 2293365"/>
              <a:gd name="connsiteX4011" fmla="*/ 2315524 w 9143999"/>
              <a:gd name="connsiteY4011" fmla="*/ 840980 h 2293365"/>
              <a:gd name="connsiteX4012" fmla="*/ 2270444 w 9143999"/>
              <a:gd name="connsiteY4012" fmla="*/ 820493 h 2293365"/>
              <a:gd name="connsiteX4013" fmla="*/ 144492 w 9143999"/>
              <a:gd name="connsiteY4013" fmla="*/ 807088 h 2293365"/>
              <a:gd name="connsiteX4014" fmla="*/ 127316 w 9143999"/>
              <a:gd name="connsiteY4014" fmla="*/ 810811 h 2293365"/>
              <a:gd name="connsiteX4015" fmla="*/ 212227 w 9143999"/>
              <a:gd name="connsiteY4015" fmla="*/ 855504 h 2293365"/>
              <a:gd name="connsiteX4016" fmla="*/ 246987 w 9143999"/>
              <a:gd name="connsiteY4016" fmla="*/ 870977 h 2293365"/>
              <a:gd name="connsiteX4017" fmla="*/ 263366 w 9143999"/>
              <a:gd name="connsiteY4017" fmla="*/ 868304 h 2293365"/>
              <a:gd name="connsiteX4018" fmla="*/ 210331 w 9143999"/>
              <a:gd name="connsiteY4018" fmla="*/ 843509 h 2293365"/>
              <a:gd name="connsiteX4019" fmla="*/ 4729850 w 9143999"/>
              <a:gd name="connsiteY4019" fmla="*/ 807086 h 2293365"/>
              <a:gd name="connsiteX4020" fmla="*/ 4711424 w 9143999"/>
              <a:gd name="connsiteY4020" fmla="*/ 811077 h 2293365"/>
              <a:gd name="connsiteX4021" fmla="*/ 4798555 w 9143999"/>
              <a:gd name="connsiteY4021" fmla="*/ 856937 h 2293365"/>
              <a:gd name="connsiteX4022" fmla="*/ 4829820 w 9143999"/>
              <a:gd name="connsiteY4022" fmla="*/ 870856 h 2293365"/>
              <a:gd name="connsiteX4023" fmla="*/ 4847585 w 9143999"/>
              <a:gd name="connsiteY4023" fmla="*/ 867957 h 2293365"/>
              <a:gd name="connsiteX4024" fmla="*/ 4798059 w 9143999"/>
              <a:gd name="connsiteY4024" fmla="*/ 844807 h 2293365"/>
              <a:gd name="connsiteX4025" fmla="*/ 6421538 w 9143999"/>
              <a:gd name="connsiteY4025" fmla="*/ 805605 h 2293365"/>
              <a:gd name="connsiteX4026" fmla="*/ 6337897 w 9143999"/>
              <a:gd name="connsiteY4026" fmla="*/ 845624 h 2293365"/>
              <a:gd name="connsiteX4027" fmla="*/ 6370532 w 9143999"/>
              <a:gd name="connsiteY4027" fmla="*/ 853174 h 2293365"/>
              <a:gd name="connsiteX4028" fmla="*/ 6443016 w 9143999"/>
              <a:gd name="connsiteY4028" fmla="*/ 821350 h 2293365"/>
              <a:gd name="connsiteX4029" fmla="*/ 6453978 w 9143999"/>
              <a:gd name="connsiteY4029" fmla="*/ 816088 h 2293365"/>
              <a:gd name="connsiteX4030" fmla="*/ 1837590 w 9143999"/>
              <a:gd name="connsiteY4030" fmla="*/ 805005 h 2293365"/>
              <a:gd name="connsiteX4031" fmla="*/ 1754792 w 9143999"/>
              <a:gd name="connsiteY4031" fmla="*/ 844620 h 2293365"/>
              <a:gd name="connsiteX4032" fmla="*/ 1779711 w 9143999"/>
              <a:gd name="connsiteY4032" fmla="*/ 850381 h 2293365"/>
              <a:gd name="connsiteX4033" fmla="*/ 1855925 w 9143999"/>
              <a:gd name="connsiteY4033" fmla="*/ 816914 h 2293365"/>
              <a:gd name="connsiteX4034" fmla="*/ 1863376 w 9143999"/>
              <a:gd name="connsiteY4034" fmla="*/ 813338 h 2293365"/>
              <a:gd name="connsiteX4035" fmla="*/ 6823818 w 9143999"/>
              <a:gd name="connsiteY4035" fmla="*/ 804672 h 2293365"/>
              <a:gd name="connsiteX4036" fmla="*/ 6793480 w 9143999"/>
              <a:gd name="connsiteY4036" fmla="*/ 814412 h 2293365"/>
              <a:gd name="connsiteX4037" fmla="*/ 6854231 w 9143999"/>
              <a:gd name="connsiteY4037" fmla="*/ 843277 h 2293365"/>
              <a:gd name="connsiteX4038" fmla="*/ 6873501 w 9143999"/>
              <a:gd name="connsiteY4038" fmla="*/ 851311 h 2293365"/>
              <a:gd name="connsiteX4039" fmla="*/ 6904658 w 9143999"/>
              <a:gd name="connsiteY4039" fmla="*/ 843195 h 2293365"/>
              <a:gd name="connsiteX4040" fmla="*/ 6851684 w 9143999"/>
              <a:gd name="connsiteY4040" fmla="*/ 819132 h 2293365"/>
              <a:gd name="connsiteX4041" fmla="*/ 3945770 w 9143999"/>
              <a:gd name="connsiteY4041" fmla="*/ 804370 h 2293365"/>
              <a:gd name="connsiteX4042" fmla="*/ 3913240 w 9143999"/>
              <a:gd name="connsiteY4042" fmla="*/ 823303 h 2293365"/>
              <a:gd name="connsiteX4043" fmla="*/ 3829707 w 9143999"/>
              <a:gd name="connsiteY4043" fmla="*/ 866997 h 2293365"/>
              <a:gd name="connsiteX4044" fmla="*/ 3841708 w 9143999"/>
              <a:gd name="connsiteY4044" fmla="*/ 868794 h 2293365"/>
              <a:gd name="connsiteX4045" fmla="*/ 3910879 w 9143999"/>
              <a:gd name="connsiteY4045" fmla="*/ 834318 h 2293365"/>
              <a:gd name="connsiteX4046" fmla="*/ 3959109 w 9143999"/>
              <a:gd name="connsiteY4046" fmla="*/ 807589 h 2293365"/>
              <a:gd name="connsiteX4047" fmla="*/ 9044425 w 9143999"/>
              <a:gd name="connsiteY4047" fmla="*/ 804295 h 2293365"/>
              <a:gd name="connsiteX4048" fmla="*/ 8999112 w 9143999"/>
              <a:gd name="connsiteY4048" fmla="*/ 818825 h 2293365"/>
              <a:gd name="connsiteX4049" fmla="*/ 9089463 w 9143999"/>
              <a:gd name="connsiteY4049" fmla="*/ 853053 h 2293365"/>
              <a:gd name="connsiteX4050" fmla="*/ 9131698 w 9143999"/>
              <a:gd name="connsiteY4050" fmla="*/ 842065 h 2293365"/>
              <a:gd name="connsiteX4051" fmla="*/ 8527225 w 9143999"/>
              <a:gd name="connsiteY4051" fmla="*/ 804245 h 2293365"/>
              <a:gd name="connsiteX4052" fmla="*/ 8494481 w 9143999"/>
              <a:gd name="connsiteY4052" fmla="*/ 823303 h 2293365"/>
              <a:gd name="connsiteX4053" fmla="*/ 8409008 w 9143999"/>
              <a:gd name="connsiteY4053" fmla="*/ 867087 h 2293365"/>
              <a:gd name="connsiteX4054" fmla="*/ 8421242 w 9143999"/>
              <a:gd name="connsiteY4054" fmla="*/ 868919 h 2293365"/>
              <a:gd name="connsiteX4055" fmla="*/ 8492121 w 9143999"/>
              <a:gd name="connsiteY4055" fmla="*/ 834318 h 2293365"/>
              <a:gd name="connsiteX4056" fmla="*/ 8540572 w 9143999"/>
              <a:gd name="connsiteY4056" fmla="*/ 807466 h 2293365"/>
              <a:gd name="connsiteX4057" fmla="*/ 4747637 w 9143999"/>
              <a:gd name="connsiteY4057" fmla="*/ 803233 h 2293365"/>
              <a:gd name="connsiteX4058" fmla="*/ 4735288 w 9143999"/>
              <a:gd name="connsiteY4058" fmla="*/ 805908 h 2293365"/>
              <a:gd name="connsiteX4059" fmla="*/ 4798562 w 9143999"/>
              <a:gd name="connsiteY4059" fmla="*/ 840789 h 2293365"/>
              <a:gd name="connsiteX4060" fmla="*/ 4854422 w 9143999"/>
              <a:gd name="connsiteY4060" fmla="*/ 866841 h 2293365"/>
              <a:gd name="connsiteX4061" fmla="*/ 4866273 w 9143999"/>
              <a:gd name="connsiteY4061" fmla="*/ 864907 h 2293365"/>
              <a:gd name="connsiteX4062" fmla="*/ 4797366 w 9143999"/>
              <a:gd name="connsiteY4062" fmla="*/ 831683 h 2293365"/>
              <a:gd name="connsiteX4063" fmla="*/ 164069 w 9143999"/>
              <a:gd name="connsiteY4063" fmla="*/ 802844 h 2293365"/>
              <a:gd name="connsiteX4064" fmla="*/ 151852 w 9143999"/>
              <a:gd name="connsiteY4064" fmla="*/ 805492 h 2293365"/>
              <a:gd name="connsiteX4065" fmla="*/ 212207 w 9143999"/>
              <a:gd name="connsiteY4065" fmla="*/ 838768 h 2293365"/>
              <a:gd name="connsiteX4066" fmla="*/ 272380 w 9143999"/>
              <a:gd name="connsiteY4066" fmla="*/ 866832 h 2293365"/>
              <a:gd name="connsiteX4067" fmla="*/ 284165 w 9143999"/>
              <a:gd name="connsiteY4067" fmla="*/ 864909 h 2293365"/>
              <a:gd name="connsiteX4068" fmla="*/ 210348 w 9143999"/>
              <a:gd name="connsiteY4068" fmla="*/ 829319 h 2293365"/>
              <a:gd name="connsiteX4069" fmla="*/ 2095757 w 9143999"/>
              <a:gd name="connsiteY4069" fmla="*/ 802534 h 2293365"/>
              <a:gd name="connsiteX4070" fmla="*/ 2079093 w 9143999"/>
              <a:gd name="connsiteY4070" fmla="*/ 808808 h 2293365"/>
              <a:gd name="connsiteX4071" fmla="*/ 2046147 w 9143999"/>
              <a:gd name="connsiteY4071" fmla="*/ 821339 h 2293365"/>
              <a:gd name="connsiteX4072" fmla="*/ 2111973 w 9143999"/>
              <a:gd name="connsiteY4072" fmla="*/ 846160 h 2293365"/>
              <a:gd name="connsiteX4073" fmla="*/ 2160853 w 9143999"/>
              <a:gd name="connsiteY4073" fmla="*/ 830473 h 2293365"/>
              <a:gd name="connsiteX4074" fmla="*/ 4203350 w 9143999"/>
              <a:gd name="connsiteY4074" fmla="*/ 801907 h 2293365"/>
              <a:gd name="connsiteX4075" fmla="*/ 4114316 w 9143999"/>
              <a:gd name="connsiteY4075" fmla="*/ 840469 h 2293365"/>
              <a:gd name="connsiteX4076" fmla="*/ 4159625 w 9143999"/>
              <a:gd name="connsiteY4076" fmla="*/ 851394 h 2293365"/>
              <a:gd name="connsiteX4077" fmla="*/ 4165391 w 9143999"/>
              <a:gd name="connsiteY4077" fmla="*/ 852912 h 2293365"/>
              <a:gd name="connsiteX4078" fmla="*/ 4255373 w 9143999"/>
              <a:gd name="connsiteY4078" fmla="*/ 818730 h 2293365"/>
              <a:gd name="connsiteX4079" fmla="*/ 8783582 w 9143999"/>
              <a:gd name="connsiteY4079" fmla="*/ 801315 h 2293365"/>
              <a:gd name="connsiteX4080" fmla="*/ 8694028 w 9143999"/>
              <a:gd name="connsiteY4080" fmla="*/ 840060 h 2293365"/>
              <a:gd name="connsiteX4081" fmla="*/ 8741010 w 9143999"/>
              <a:gd name="connsiteY4081" fmla="*/ 851400 h 2293365"/>
              <a:gd name="connsiteX4082" fmla="*/ 8744960 w 9143999"/>
              <a:gd name="connsiteY4082" fmla="*/ 852441 h 2293365"/>
              <a:gd name="connsiteX4083" fmla="*/ 8836316 w 9143999"/>
              <a:gd name="connsiteY4083" fmla="*/ 818363 h 2293365"/>
              <a:gd name="connsiteX4084" fmla="*/ 4472353 w 9143999"/>
              <a:gd name="connsiteY4084" fmla="*/ 801079 h 2293365"/>
              <a:gd name="connsiteX4085" fmla="*/ 4418253 w 9143999"/>
              <a:gd name="connsiteY4085" fmla="*/ 818427 h 2293365"/>
              <a:gd name="connsiteX4086" fmla="*/ 4507794 w 9143999"/>
              <a:gd name="connsiteY4086" fmla="*/ 852171 h 2293365"/>
              <a:gd name="connsiteX4087" fmla="*/ 4559785 w 9143999"/>
              <a:gd name="connsiteY4087" fmla="*/ 838621 h 2293365"/>
              <a:gd name="connsiteX4088" fmla="*/ 1981932 w 9143999"/>
              <a:gd name="connsiteY4088" fmla="*/ 800987 h 2293365"/>
              <a:gd name="connsiteX4089" fmla="*/ 1920974 w 9143999"/>
              <a:gd name="connsiteY4089" fmla="*/ 827373 h 2293365"/>
              <a:gd name="connsiteX4090" fmla="*/ 1974577 w 9143999"/>
              <a:gd name="connsiteY4090" fmla="*/ 844695 h 2293365"/>
              <a:gd name="connsiteX4091" fmla="*/ 2035914 w 9143999"/>
              <a:gd name="connsiteY4091" fmla="*/ 821396 h 2293365"/>
              <a:gd name="connsiteX4092" fmla="*/ 2005175 w 9143999"/>
              <a:gd name="connsiteY4092" fmla="*/ 809837 h 2293365"/>
              <a:gd name="connsiteX4093" fmla="*/ 3929773 w 9143999"/>
              <a:gd name="connsiteY4093" fmla="*/ 800863 h 2293365"/>
              <a:gd name="connsiteX4094" fmla="*/ 3887854 w 9143999"/>
              <a:gd name="connsiteY4094" fmla="*/ 826366 h 2293365"/>
              <a:gd name="connsiteX4095" fmla="*/ 3815211 w 9143999"/>
              <a:gd name="connsiteY4095" fmla="*/ 864826 h 2293365"/>
              <a:gd name="connsiteX4096" fmla="*/ 3821450 w 9143999"/>
              <a:gd name="connsiteY4096" fmla="*/ 865760 h 2293365"/>
              <a:gd name="connsiteX4097" fmla="*/ 3883993 w 9143999"/>
              <a:gd name="connsiteY4097" fmla="*/ 833923 h 2293365"/>
              <a:gd name="connsiteX4098" fmla="*/ 3937799 w 9143999"/>
              <a:gd name="connsiteY4098" fmla="*/ 802456 h 2293365"/>
              <a:gd name="connsiteX4099" fmla="*/ 8510596 w 9143999"/>
              <a:gd name="connsiteY4099" fmla="*/ 800635 h 2293365"/>
              <a:gd name="connsiteX4100" fmla="*/ 8442113 w 9143999"/>
              <a:gd name="connsiteY4100" fmla="*/ 841336 h 2293365"/>
              <a:gd name="connsiteX4101" fmla="*/ 8396142 w 9143999"/>
              <a:gd name="connsiteY4101" fmla="*/ 865161 h 2293365"/>
              <a:gd name="connsiteX4102" fmla="*/ 8402528 w 9143999"/>
              <a:gd name="connsiteY4102" fmla="*/ 866117 h 2293365"/>
              <a:gd name="connsiteX4103" fmla="*/ 8438240 w 9143999"/>
              <a:gd name="connsiteY4103" fmla="*/ 848321 h 2293365"/>
              <a:gd name="connsiteX4104" fmla="*/ 8518842 w 9143999"/>
              <a:gd name="connsiteY4104" fmla="*/ 802273 h 2293365"/>
              <a:gd name="connsiteX4105" fmla="*/ 6563052 w 9143999"/>
              <a:gd name="connsiteY4105" fmla="*/ 800623 h 2293365"/>
              <a:gd name="connsiteX4106" fmla="*/ 6501882 w 9143999"/>
              <a:gd name="connsiteY4106" fmla="*/ 827095 h 2293365"/>
              <a:gd name="connsiteX4107" fmla="*/ 6551153 w 9143999"/>
              <a:gd name="connsiteY4107" fmla="*/ 843036 h 2293365"/>
              <a:gd name="connsiteX4108" fmla="*/ 6613018 w 9143999"/>
              <a:gd name="connsiteY4108" fmla="*/ 819536 h 2293365"/>
              <a:gd name="connsiteX4109" fmla="*/ 6587267 w 9143999"/>
              <a:gd name="connsiteY4109" fmla="*/ 809837 h 2293365"/>
              <a:gd name="connsiteX4110" fmla="*/ 6675678 w 9143999"/>
              <a:gd name="connsiteY4110" fmla="*/ 800304 h 2293365"/>
              <a:gd name="connsiteX4111" fmla="*/ 6666037 w 9143999"/>
              <a:gd name="connsiteY4111" fmla="*/ 803934 h 2293365"/>
              <a:gd name="connsiteX4112" fmla="*/ 6625588 w 9143999"/>
              <a:gd name="connsiteY4112" fmla="*/ 819324 h 2293365"/>
              <a:gd name="connsiteX4113" fmla="*/ 6688990 w 9143999"/>
              <a:gd name="connsiteY4113" fmla="*/ 843204 h 2293365"/>
              <a:gd name="connsiteX4114" fmla="*/ 6738503 w 9143999"/>
              <a:gd name="connsiteY4114" fmla="*/ 827312 h 2293365"/>
              <a:gd name="connsiteX4115" fmla="*/ 176229 w 9143999"/>
              <a:gd name="connsiteY4115" fmla="*/ 800208 h 2293365"/>
              <a:gd name="connsiteX4116" fmla="*/ 169840 w 9143999"/>
              <a:gd name="connsiteY4116" fmla="*/ 801593 h 2293365"/>
              <a:gd name="connsiteX4117" fmla="*/ 217321 w 9143999"/>
              <a:gd name="connsiteY4117" fmla="*/ 828845 h 2293365"/>
              <a:gd name="connsiteX4118" fmla="*/ 290478 w 9143999"/>
              <a:gd name="connsiteY4118" fmla="*/ 863879 h 2293365"/>
              <a:gd name="connsiteX4119" fmla="*/ 293764 w 9143999"/>
              <a:gd name="connsiteY4119" fmla="*/ 863343 h 2293365"/>
              <a:gd name="connsiteX4120" fmla="*/ 296222 w 9143999"/>
              <a:gd name="connsiteY4120" fmla="*/ 863065 h 2293365"/>
              <a:gd name="connsiteX4121" fmla="*/ 215316 w 9143999"/>
              <a:gd name="connsiteY4121" fmla="*/ 823237 h 2293365"/>
              <a:gd name="connsiteX4122" fmla="*/ 4761678 w 9143999"/>
              <a:gd name="connsiteY4122" fmla="*/ 800191 h 2293365"/>
              <a:gd name="connsiteX4123" fmla="*/ 4755247 w 9143999"/>
              <a:gd name="connsiteY4123" fmla="*/ 801584 h 2293365"/>
              <a:gd name="connsiteX4124" fmla="*/ 4804376 w 9143999"/>
              <a:gd name="connsiteY4124" fmla="*/ 829787 h 2293365"/>
              <a:gd name="connsiteX4125" fmla="*/ 4874799 w 9143999"/>
              <a:gd name="connsiteY4125" fmla="*/ 863515 h 2293365"/>
              <a:gd name="connsiteX4126" fmla="*/ 4875856 w 9143999"/>
              <a:gd name="connsiteY4126" fmla="*/ 863343 h 2293365"/>
              <a:gd name="connsiteX4127" fmla="*/ 4880791 w 9143999"/>
              <a:gd name="connsiteY4127" fmla="*/ 862786 h 2293365"/>
              <a:gd name="connsiteX4128" fmla="*/ 4802376 w 9143999"/>
              <a:gd name="connsiteY4128" fmla="*/ 824176 h 2293365"/>
              <a:gd name="connsiteX4129" fmla="*/ 2275095 w 9143999"/>
              <a:gd name="connsiteY4129" fmla="*/ 798548 h 2293365"/>
              <a:gd name="connsiteX4130" fmla="*/ 2252397 w 9143999"/>
              <a:gd name="connsiteY4130" fmla="*/ 805832 h 2293365"/>
              <a:gd name="connsiteX4131" fmla="*/ 2272565 w 9143999"/>
              <a:gd name="connsiteY4131" fmla="*/ 816298 h 2293365"/>
              <a:gd name="connsiteX4132" fmla="*/ 2322077 w 9143999"/>
              <a:gd name="connsiteY4132" fmla="*/ 839273 h 2293365"/>
              <a:gd name="connsiteX4133" fmla="*/ 2343299 w 9143999"/>
              <a:gd name="connsiteY4133" fmla="*/ 833749 h 2293365"/>
              <a:gd name="connsiteX4134" fmla="*/ 2343958 w 9143999"/>
              <a:gd name="connsiteY4134" fmla="*/ 838022 h 2293365"/>
              <a:gd name="connsiteX4135" fmla="*/ 2328216 w 9143999"/>
              <a:gd name="connsiteY4135" fmla="*/ 842122 h 2293365"/>
              <a:gd name="connsiteX4136" fmla="*/ 2430254 w 9143999"/>
              <a:gd name="connsiteY4136" fmla="*/ 889470 h 2293365"/>
              <a:gd name="connsiteX4137" fmla="*/ 2447364 w 9143999"/>
              <a:gd name="connsiteY4137" fmla="*/ 896179 h 2293365"/>
              <a:gd name="connsiteX4138" fmla="*/ 2470009 w 9143999"/>
              <a:gd name="connsiteY4138" fmla="*/ 892504 h 2293365"/>
              <a:gd name="connsiteX4139" fmla="*/ 2428468 w 9143999"/>
              <a:gd name="connsiteY4139" fmla="*/ 874841 h 2293365"/>
              <a:gd name="connsiteX4140" fmla="*/ 2356923 w 9143999"/>
              <a:gd name="connsiteY4140" fmla="*/ 839252 h 2293365"/>
              <a:gd name="connsiteX4141" fmla="*/ 2348936 w 9143999"/>
              <a:gd name="connsiteY4141" fmla="*/ 840983 h 2293365"/>
              <a:gd name="connsiteX4142" fmla="*/ 2348299 w 9143999"/>
              <a:gd name="connsiteY4142" fmla="*/ 836711 h 2293365"/>
              <a:gd name="connsiteX4143" fmla="*/ 2350750 w 9143999"/>
              <a:gd name="connsiteY4143" fmla="*/ 836181 h 2293365"/>
              <a:gd name="connsiteX4144" fmla="*/ 3917917 w 9143999"/>
              <a:gd name="connsiteY4144" fmla="*/ 798508 h 2293365"/>
              <a:gd name="connsiteX4145" fmla="*/ 3813447 w 9143999"/>
              <a:gd name="connsiteY4145" fmla="*/ 857977 h 2293365"/>
              <a:gd name="connsiteX4146" fmla="*/ 3803337 w 9143999"/>
              <a:gd name="connsiteY4146" fmla="*/ 863048 h 2293365"/>
              <a:gd name="connsiteX4147" fmla="*/ 3809301 w 9143999"/>
              <a:gd name="connsiteY4147" fmla="*/ 863941 h 2293365"/>
              <a:gd name="connsiteX4148" fmla="*/ 3811929 w 9143999"/>
              <a:gd name="connsiteY4148" fmla="*/ 862659 h 2293365"/>
              <a:gd name="connsiteX4149" fmla="*/ 3925280 w 9143999"/>
              <a:gd name="connsiteY4149" fmla="*/ 799970 h 2293365"/>
              <a:gd name="connsiteX4150" fmla="*/ 8499181 w 9143999"/>
              <a:gd name="connsiteY4150" fmla="*/ 798367 h 2293365"/>
              <a:gd name="connsiteX4151" fmla="*/ 8383084 w 9143999"/>
              <a:gd name="connsiteY4151" fmla="*/ 863206 h 2293365"/>
              <a:gd name="connsiteX4152" fmla="*/ 8388459 w 9143999"/>
              <a:gd name="connsiteY4152" fmla="*/ 864011 h 2293365"/>
              <a:gd name="connsiteX4153" fmla="*/ 8506676 w 9143999"/>
              <a:gd name="connsiteY4153" fmla="*/ 799856 h 2293365"/>
              <a:gd name="connsiteX4154" fmla="*/ 4774252 w 9143999"/>
              <a:gd name="connsiteY4154" fmla="*/ 797468 h 2293365"/>
              <a:gd name="connsiteX4155" fmla="*/ 4765741 w 9143999"/>
              <a:gd name="connsiteY4155" fmla="*/ 799312 h 2293365"/>
              <a:gd name="connsiteX4156" fmla="*/ 4880094 w 9143999"/>
              <a:gd name="connsiteY4156" fmla="*/ 860094 h 2293365"/>
              <a:gd name="connsiteX4157" fmla="*/ 4884948 w 9143999"/>
              <a:gd name="connsiteY4157" fmla="*/ 862316 h 2293365"/>
              <a:gd name="connsiteX4158" fmla="*/ 4889892 w 9143999"/>
              <a:gd name="connsiteY4158" fmla="*/ 861758 h 2293365"/>
              <a:gd name="connsiteX4159" fmla="*/ 4858549 w 9143999"/>
              <a:gd name="connsiteY4159" fmla="*/ 846728 h 2293365"/>
              <a:gd name="connsiteX4160" fmla="*/ 188885 w 9143999"/>
              <a:gd name="connsiteY4160" fmla="*/ 797466 h 2293365"/>
              <a:gd name="connsiteX4161" fmla="*/ 180455 w 9143999"/>
              <a:gd name="connsiteY4161" fmla="*/ 799293 h 2293365"/>
              <a:gd name="connsiteX4162" fmla="*/ 293105 w 9143999"/>
              <a:gd name="connsiteY4162" fmla="*/ 859152 h 2293365"/>
              <a:gd name="connsiteX4163" fmla="*/ 300577 w 9143999"/>
              <a:gd name="connsiteY4163" fmla="*/ 862574 h 2293365"/>
              <a:gd name="connsiteX4164" fmla="*/ 305403 w 9143999"/>
              <a:gd name="connsiteY4164" fmla="*/ 862029 h 2293365"/>
              <a:gd name="connsiteX4165" fmla="*/ 271538 w 9143999"/>
              <a:gd name="connsiteY4165" fmla="*/ 845790 h 2293365"/>
              <a:gd name="connsiteX4166" fmla="*/ 8488489 w 9143999"/>
              <a:gd name="connsiteY4166" fmla="*/ 796244 h 2293365"/>
              <a:gd name="connsiteX4167" fmla="*/ 8442398 w 9143999"/>
              <a:gd name="connsiteY4167" fmla="*/ 824389 h 2293365"/>
              <a:gd name="connsiteX4168" fmla="*/ 8373240 w 9143999"/>
              <a:gd name="connsiteY4168" fmla="*/ 861732 h 2293365"/>
              <a:gd name="connsiteX4169" fmla="*/ 8375541 w 9143999"/>
              <a:gd name="connsiteY4169" fmla="*/ 862076 h 2293365"/>
              <a:gd name="connsiteX4170" fmla="*/ 8441160 w 9143999"/>
              <a:gd name="connsiteY4170" fmla="*/ 827348 h 2293365"/>
              <a:gd name="connsiteX4171" fmla="*/ 8492067 w 9143999"/>
              <a:gd name="connsiteY4171" fmla="*/ 796954 h 2293365"/>
              <a:gd name="connsiteX4172" fmla="*/ 3905302 w 9143999"/>
              <a:gd name="connsiteY4172" fmla="*/ 796002 h 2293365"/>
              <a:gd name="connsiteX4173" fmla="*/ 3796463 w 9143999"/>
              <a:gd name="connsiteY4173" fmla="*/ 860624 h 2293365"/>
              <a:gd name="connsiteX4174" fmla="*/ 3794228 w 9143999"/>
              <a:gd name="connsiteY4174" fmla="*/ 861684 h 2293365"/>
              <a:gd name="connsiteX4175" fmla="*/ 3796610 w 9143999"/>
              <a:gd name="connsiteY4175" fmla="*/ 862040 h 2293365"/>
              <a:gd name="connsiteX4176" fmla="*/ 3909027 w 9143999"/>
              <a:gd name="connsiteY4176" fmla="*/ 796742 h 2293365"/>
              <a:gd name="connsiteX4177" fmla="*/ 4782043 w 9143999"/>
              <a:gd name="connsiteY4177" fmla="*/ 795781 h 2293365"/>
              <a:gd name="connsiteX4178" fmla="*/ 4778208 w 9143999"/>
              <a:gd name="connsiteY4178" fmla="*/ 796611 h 2293365"/>
              <a:gd name="connsiteX4179" fmla="*/ 4892060 w 9143999"/>
              <a:gd name="connsiteY4179" fmla="*/ 858959 h 2293365"/>
              <a:gd name="connsiteX4180" fmla="*/ 196664 w 9143999"/>
              <a:gd name="connsiteY4180" fmla="*/ 795779 h 2293365"/>
              <a:gd name="connsiteX4181" fmla="*/ 192854 w 9143999"/>
              <a:gd name="connsiteY4181" fmla="*/ 796605 h 2293365"/>
              <a:gd name="connsiteX4182" fmla="*/ 304956 w 9143999"/>
              <a:gd name="connsiteY4182" fmla="*/ 857996 h 2293365"/>
              <a:gd name="connsiteX4183" fmla="*/ 6852151 w 9143999"/>
              <a:gd name="connsiteY4183" fmla="*/ 795575 h 2293365"/>
              <a:gd name="connsiteX4184" fmla="*/ 6828625 w 9143999"/>
              <a:gd name="connsiteY4184" fmla="*/ 803128 h 2293365"/>
              <a:gd name="connsiteX4185" fmla="*/ 6853806 w 9143999"/>
              <a:gd name="connsiteY4185" fmla="*/ 816185 h 2293365"/>
              <a:gd name="connsiteX4186" fmla="*/ 6909352 w 9143999"/>
              <a:gd name="connsiteY4186" fmla="*/ 841972 h 2293365"/>
              <a:gd name="connsiteX4187" fmla="*/ 6929548 w 9143999"/>
              <a:gd name="connsiteY4187" fmla="*/ 836711 h 2293365"/>
              <a:gd name="connsiteX4188" fmla="*/ 6930397 w 9143999"/>
              <a:gd name="connsiteY4188" fmla="*/ 840983 h 2293365"/>
              <a:gd name="connsiteX4189" fmla="*/ 6915546 w 9143999"/>
              <a:gd name="connsiteY4189" fmla="*/ 844848 h 2293365"/>
              <a:gd name="connsiteX4190" fmla="*/ 7011494 w 9143999"/>
              <a:gd name="connsiteY4190" fmla="*/ 889394 h 2293365"/>
              <a:gd name="connsiteX4191" fmla="*/ 7029858 w 9143999"/>
              <a:gd name="connsiteY4191" fmla="*/ 896598 h 2293365"/>
              <a:gd name="connsiteX4192" fmla="*/ 7054268 w 9143999"/>
              <a:gd name="connsiteY4192" fmla="*/ 892637 h 2293365"/>
              <a:gd name="connsiteX4193" fmla="*/ 7010274 w 9143999"/>
              <a:gd name="connsiteY4193" fmla="*/ 874160 h 2293365"/>
              <a:gd name="connsiteX4194" fmla="*/ 6939744 w 9143999"/>
              <a:gd name="connsiteY4194" fmla="*/ 839108 h 2293365"/>
              <a:gd name="connsiteX4195" fmla="*/ 6931035 w 9143999"/>
              <a:gd name="connsiteY4195" fmla="*/ 840994 h 2293365"/>
              <a:gd name="connsiteX4196" fmla="*/ 6930311 w 9143999"/>
              <a:gd name="connsiteY4196" fmla="*/ 836717 h 2293365"/>
              <a:gd name="connsiteX4197" fmla="*/ 6933532 w 9143999"/>
              <a:gd name="connsiteY4197" fmla="*/ 836021 h 2293365"/>
              <a:gd name="connsiteX4198" fmla="*/ 6389559 w 9143999"/>
              <a:gd name="connsiteY4198" fmla="*/ 795270 h 2293365"/>
              <a:gd name="connsiteX4199" fmla="*/ 6305853 w 9143999"/>
              <a:gd name="connsiteY4199" fmla="*/ 838210 h 2293365"/>
              <a:gd name="connsiteX4200" fmla="*/ 6333168 w 9143999"/>
              <a:gd name="connsiteY4200" fmla="*/ 844530 h 2293365"/>
              <a:gd name="connsiteX4201" fmla="*/ 6417379 w 9143999"/>
              <a:gd name="connsiteY4201" fmla="*/ 804260 h 2293365"/>
              <a:gd name="connsiteX4202" fmla="*/ 3899206 w 9143999"/>
              <a:gd name="connsiteY4202" fmla="*/ 794791 h 2293365"/>
              <a:gd name="connsiteX4203" fmla="*/ 3808986 w 9143999"/>
              <a:gd name="connsiteY4203" fmla="*/ 848265 h 2293365"/>
              <a:gd name="connsiteX4204" fmla="*/ 3900194 w 9143999"/>
              <a:gd name="connsiteY4204" fmla="*/ 794987 h 2293365"/>
              <a:gd name="connsiteX4205" fmla="*/ 8480630 w 9143999"/>
              <a:gd name="connsiteY4205" fmla="*/ 794682 h 2293365"/>
              <a:gd name="connsiteX4206" fmla="*/ 8390228 w 9143999"/>
              <a:gd name="connsiteY4206" fmla="*/ 848265 h 2293365"/>
              <a:gd name="connsiteX4207" fmla="*/ 8481723 w 9143999"/>
              <a:gd name="connsiteY4207" fmla="*/ 794899 h 2293365"/>
              <a:gd name="connsiteX4208" fmla="*/ 1805318 w 9143999"/>
              <a:gd name="connsiteY4208" fmla="*/ 794575 h 2293365"/>
              <a:gd name="connsiteX4209" fmla="*/ 1722375 w 9143999"/>
              <a:gd name="connsiteY4209" fmla="*/ 837125 h 2293365"/>
              <a:gd name="connsiteX4210" fmla="*/ 1748998 w 9143999"/>
              <a:gd name="connsiteY4210" fmla="*/ 843281 h 2293365"/>
              <a:gd name="connsiteX4211" fmla="*/ 1832502 w 9143999"/>
              <a:gd name="connsiteY4211" fmla="*/ 803360 h 2293365"/>
              <a:gd name="connsiteX4212" fmla="*/ 8918306 w 9143999"/>
              <a:gd name="connsiteY4212" fmla="*/ 792261 h 2293365"/>
              <a:gd name="connsiteX4213" fmla="*/ 8879165 w 9143999"/>
              <a:gd name="connsiteY4213" fmla="*/ 807003 h 2293365"/>
              <a:gd name="connsiteX4214" fmla="*/ 8849551 w 9143999"/>
              <a:gd name="connsiteY4214" fmla="*/ 818064 h 2293365"/>
              <a:gd name="connsiteX4215" fmla="*/ 8917979 w 9143999"/>
              <a:gd name="connsiteY4215" fmla="*/ 840106 h 2293365"/>
              <a:gd name="connsiteX4216" fmla="*/ 8986386 w 9143999"/>
              <a:gd name="connsiteY4216" fmla="*/ 818135 h 2293365"/>
              <a:gd name="connsiteX4217" fmla="*/ 8956421 w 9143999"/>
              <a:gd name="connsiteY4217" fmla="*/ 806759 h 2293365"/>
              <a:gd name="connsiteX4218" fmla="*/ 4336246 w 9143999"/>
              <a:gd name="connsiteY4218" fmla="*/ 792246 h 2293365"/>
              <a:gd name="connsiteX4219" fmla="*/ 4297065 w 9143999"/>
              <a:gd name="connsiteY4219" fmla="*/ 807003 h 2293365"/>
              <a:gd name="connsiteX4220" fmla="*/ 4267610 w 9143999"/>
              <a:gd name="connsiteY4220" fmla="*/ 818202 h 2293365"/>
              <a:gd name="connsiteX4221" fmla="*/ 4335614 w 9143999"/>
              <a:gd name="connsiteY4221" fmla="*/ 840191 h 2293365"/>
              <a:gd name="connsiteX4222" fmla="*/ 4404454 w 9143999"/>
              <a:gd name="connsiteY4222" fmla="*/ 818081 h 2293365"/>
              <a:gd name="connsiteX4223" fmla="*/ 4374457 w 9143999"/>
              <a:gd name="connsiteY4223" fmla="*/ 806779 h 2293365"/>
              <a:gd name="connsiteX4224" fmla="*/ 2300349 w 9143999"/>
              <a:gd name="connsiteY4224" fmla="*/ 790443 h 2293365"/>
              <a:gd name="connsiteX4225" fmla="*/ 2280171 w 9143999"/>
              <a:gd name="connsiteY4225" fmla="*/ 796919 h 2293365"/>
              <a:gd name="connsiteX4226" fmla="*/ 2356652 w 9143999"/>
              <a:gd name="connsiteY4226" fmla="*/ 834905 h 2293365"/>
              <a:gd name="connsiteX4227" fmla="*/ 2376606 w 9143999"/>
              <a:gd name="connsiteY4227" fmla="*/ 830588 h 2293365"/>
              <a:gd name="connsiteX4228" fmla="*/ 6371715 w 9143999"/>
              <a:gd name="connsiteY4228" fmla="*/ 789504 h 2293365"/>
              <a:gd name="connsiteX4229" fmla="*/ 6289314 w 9143999"/>
              <a:gd name="connsiteY4229" fmla="*/ 834383 h 2293365"/>
              <a:gd name="connsiteX4230" fmla="*/ 6300613 w 9143999"/>
              <a:gd name="connsiteY4230" fmla="*/ 836997 h 2293365"/>
              <a:gd name="connsiteX4231" fmla="*/ 6384777 w 9143999"/>
              <a:gd name="connsiteY4231" fmla="*/ 793724 h 2293365"/>
              <a:gd name="connsiteX4232" fmla="*/ 6371785 w 9143999"/>
              <a:gd name="connsiteY4232" fmla="*/ 789525 h 2293365"/>
              <a:gd name="connsiteX4233" fmla="*/ 1785620 w 9143999"/>
              <a:gd name="connsiteY4233" fmla="*/ 788295 h 2293365"/>
              <a:gd name="connsiteX4234" fmla="*/ 1703826 w 9143999"/>
              <a:gd name="connsiteY4234" fmla="*/ 832837 h 2293365"/>
              <a:gd name="connsiteX4235" fmla="*/ 1716654 w 9143999"/>
              <a:gd name="connsiteY4235" fmla="*/ 835803 h 2293365"/>
              <a:gd name="connsiteX4236" fmla="*/ 1800120 w 9143999"/>
              <a:gd name="connsiteY4236" fmla="*/ 792895 h 2293365"/>
              <a:gd name="connsiteX4237" fmla="*/ 1789692 w 9143999"/>
              <a:gd name="connsiteY4237" fmla="*/ 789525 h 2293365"/>
              <a:gd name="connsiteX4238" fmla="*/ 4513287 w 9143999"/>
              <a:gd name="connsiteY4238" fmla="*/ 787953 h 2293365"/>
              <a:gd name="connsiteX4239" fmla="*/ 4477897 w 9143999"/>
              <a:gd name="connsiteY4239" fmla="*/ 799301 h 2293365"/>
              <a:gd name="connsiteX4240" fmla="*/ 4567681 w 9143999"/>
              <a:gd name="connsiteY4240" fmla="*/ 837834 h 2293365"/>
              <a:gd name="connsiteX4241" fmla="*/ 4602449 w 9143999"/>
              <a:gd name="connsiteY4241" fmla="*/ 830311 h 2293365"/>
              <a:gd name="connsiteX4242" fmla="*/ 6876493 w 9143999"/>
              <a:gd name="connsiteY4242" fmla="*/ 787760 h 2293365"/>
              <a:gd name="connsiteX4243" fmla="*/ 6856646 w 9143999"/>
              <a:gd name="connsiteY4243" fmla="*/ 794132 h 2293365"/>
              <a:gd name="connsiteX4244" fmla="*/ 6938681 w 9143999"/>
              <a:gd name="connsiteY4244" fmla="*/ 834907 h 2293365"/>
              <a:gd name="connsiteX4245" fmla="*/ 6958081 w 9143999"/>
              <a:gd name="connsiteY4245" fmla="*/ 830711 h 2293365"/>
              <a:gd name="connsiteX4246" fmla="*/ 4154601 w 9143999"/>
              <a:gd name="connsiteY4246" fmla="*/ 786252 h 2293365"/>
              <a:gd name="connsiteX4247" fmla="*/ 4075565 w 9143999"/>
              <a:gd name="connsiteY4247" fmla="*/ 824015 h 2293365"/>
              <a:gd name="connsiteX4248" fmla="*/ 4065224 w 9143999"/>
              <a:gd name="connsiteY4248" fmla="*/ 828631 h 2293365"/>
              <a:gd name="connsiteX4249" fmla="*/ 4107850 w 9143999"/>
              <a:gd name="connsiteY4249" fmla="*/ 838909 h 2293365"/>
              <a:gd name="connsiteX4250" fmla="*/ 4197772 w 9143999"/>
              <a:gd name="connsiteY4250" fmla="*/ 800104 h 2293365"/>
              <a:gd name="connsiteX4251" fmla="*/ 4158804 w 9143999"/>
              <a:gd name="connsiteY4251" fmla="*/ 787501 h 2293365"/>
              <a:gd name="connsiteX4252" fmla="*/ 8736152 w 9143999"/>
              <a:gd name="connsiteY4252" fmla="*/ 786105 h 2293365"/>
              <a:gd name="connsiteX4253" fmla="*/ 8656806 w 9143999"/>
              <a:gd name="connsiteY4253" fmla="*/ 824015 h 2293365"/>
              <a:gd name="connsiteX4254" fmla="*/ 8646539 w 9143999"/>
              <a:gd name="connsiteY4254" fmla="*/ 828598 h 2293365"/>
              <a:gd name="connsiteX4255" fmla="*/ 8688141 w 9143999"/>
              <a:gd name="connsiteY4255" fmla="*/ 838640 h 2293365"/>
              <a:gd name="connsiteX4256" fmla="*/ 8778470 w 9143999"/>
              <a:gd name="connsiteY4256" fmla="*/ 799662 h 2293365"/>
              <a:gd name="connsiteX4257" fmla="*/ 8740822 w 9143999"/>
              <a:gd name="connsiteY4257" fmla="*/ 787492 h 2293365"/>
              <a:gd name="connsiteX4258" fmla="*/ 6524726 w 9143999"/>
              <a:gd name="connsiteY4258" fmla="*/ 786038 h 2293365"/>
              <a:gd name="connsiteX4259" fmla="*/ 6464227 w 9143999"/>
              <a:gd name="connsiteY4259" fmla="*/ 814913 h 2293365"/>
              <a:gd name="connsiteX4260" fmla="*/ 6496200 w 9143999"/>
              <a:gd name="connsiteY4260" fmla="*/ 825257 h 2293365"/>
              <a:gd name="connsiteX4261" fmla="*/ 6557837 w 9143999"/>
              <a:gd name="connsiteY4261" fmla="*/ 798638 h 2293365"/>
              <a:gd name="connsiteX4262" fmla="*/ 2140998 w 9143999"/>
              <a:gd name="connsiteY4262" fmla="*/ 785497 h 2293365"/>
              <a:gd name="connsiteX4263" fmla="*/ 2102514 w 9143999"/>
              <a:gd name="connsiteY4263" fmla="*/ 799989 h 2293365"/>
              <a:gd name="connsiteX4264" fmla="*/ 2168089 w 9143999"/>
              <a:gd name="connsiteY4264" fmla="*/ 828151 h 2293365"/>
              <a:gd name="connsiteX4265" fmla="*/ 2205562 w 9143999"/>
              <a:gd name="connsiteY4265" fmla="*/ 816125 h 2293365"/>
              <a:gd name="connsiteX4266" fmla="*/ 2320418 w 9143999"/>
              <a:gd name="connsiteY4266" fmla="*/ 784003 h 2293365"/>
              <a:gd name="connsiteX4267" fmla="*/ 2306070 w 9143999"/>
              <a:gd name="connsiteY4267" fmla="*/ 788608 h 2293365"/>
              <a:gd name="connsiteX4268" fmla="*/ 2384155 w 9143999"/>
              <a:gd name="connsiteY4268" fmla="*/ 828956 h 2293365"/>
              <a:gd name="connsiteX4269" fmla="*/ 2397837 w 9143999"/>
              <a:gd name="connsiteY4269" fmla="*/ 825996 h 2293365"/>
              <a:gd name="connsiteX4270" fmla="*/ 6719154 w 9143999"/>
              <a:gd name="connsiteY4270" fmla="*/ 783934 h 2293365"/>
              <a:gd name="connsiteX4271" fmla="*/ 6681308 w 9143999"/>
              <a:gd name="connsiteY4271" fmla="*/ 798184 h 2293365"/>
              <a:gd name="connsiteX4272" fmla="*/ 6744549 w 9143999"/>
              <a:gd name="connsiteY4272" fmla="*/ 825372 h 2293365"/>
              <a:gd name="connsiteX4273" fmla="*/ 6781443 w 9143999"/>
              <a:gd name="connsiteY4273" fmla="*/ 813530 h 2293365"/>
              <a:gd name="connsiteX4274" fmla="*/ 1935104 w 9143999"/>
              <a:gd name="connsiteY4274" fmla="*/ 783157 h 2293365"/>
              <a:gd name="connsiteX4275" fmla="*/ 1874163 w 9143999"/>
              <a:gd name="connsiteY4275" fmla="*/ 812245 h 2293365"/>
              <a:gd name="connsiteX4276" fmla="*/ 1915768 w 9143999"/>
              <a:gd name="connsiteY4276" fmla="*/ 825690 h 2293365"/>
              <a:gd name="connsiteX4277" fmla="*/ 1977174 w 9143999"/>
              <a:gd name="connsiteY4277" fmla="*/ 799175 h 2293365"/>
              <a:gd name="connsiteX4278" fmla="*/ 6350254 w 9143999"/>
              <a:gd name="connsiteY4278" fmla="*/ 783020 h 2293365"/>
              <a:gd name="connsiteX4279" fmla="*/ 6268733 w 9143999"/>
              <a:gd name="connsiteY4279" fmla="*/ 829621 h 2293365"/>
              <a:gd name="connsiteX4280" fmla="*/ 6283375 w 9143999"/>
              <a:gd name="connsiteY4280" fmla="*/ 833009 h 2293365"/>
              <a:gd name="connsiteX4281" fmla="*/ 6366305 w 9143999"/>
              <a:gd name="connsiteY4281" fmla="*/ 787870 h 2293365"/>
              <a:gd name="connsiteX4282" fmla="*/ 1762989 w 9143999"/>
              <a:gd name="connsiteY4282" fmla="*/ 781457 h 2293365"/>
              <a:gd name="connsiteX4283" fmla="*/ 1681945 w 9143999"/>
              <a:gd name="connsiteY4283" fmla="*/ 827778 h 2293365"/>
              <a:gd name="connsiteX4284" fmla="*/ 1697437 w 9143999"/>
              <a:gd name="connsiteY4284" fmla="*/ 831360 h 2293365"/>
              <a:gd name="connsiteX4285" fmla="*/ 1779790 w 9143999"/>
              <a:gd name="connsiteY4285" fmla="*/ 786533 h 2293365"/>
              <a:gd name="connsiteX4286" fmla="*/ 6896652 w 9143999"/>
              <a:gd name="connsiteY4286" fmla="*/ 781288 h 2293365"/>
              <a:gd name="connsiteX4287" fmla="*/ 6882153 w 9143999"/>
              <a:gd name="connsiteY4287" fmla="*/ 785943 h 2293365"/>
              <a:gd name="connsiteX4288" fmla="*/ 6965633 w 9143999"/>
              <a:gd name="connsiteY4288" fmla="*/ 829078 h 2293365"/>
              <a:gd name="connsiteX4289" fmla="*/ 6979307 w 9143999"/>
              <a:gd name="connsiteY4289" fmla="*/ 826120 h 2293365"/>
              <a:gd name="connsiteX4290" fmla="*/ 2337399 w 9143999"/>
              <a:gd name="connsiteY4290" fmla="*/ 778553 h 2293365"/>
              <a:gd name="connsiteX4291" fmla="*/ 2323991 w 9143999"/>
              <a:gd name="connsiteY4291" fmla="*/ 782856 h 2293365"/>
              <a:gd name="connsiteX4292" fmla="*/ 2390450 w 9143999"/>
              <a:gd name="connsiteY4292" fmla="*/ 820179 h 2293365"/>
              <a:gd name="connsiteX4293" fmla="*/ 2401182 w 9143999"/>
              <a:gd name="connsiteY4293" fmla="*/ 825272 h 2293365"/>
              <a:gd name="connsiteX4294" fmla="*/ 2415229 w 9143999"/>
              <a:gd name="connsiteY4294" fmla="*/ 822234 h 2293365"/>
              <a:gd name="connsiteX4295" fmla="*/ 6334966 w 9143999"/>
              <a:gd name="connsiteY4295" fmla="*/ 778401 h 2293365"/>
              <a:gd name="connsiteX4296" fmla="*/ 6254363 w 9143999"/>
              <a:gd name="connsiteY4296" fmla="*/ 826297 h 2293365"/>
              <a:gd name="connsiteX4297" fmla="*/ 6261975 w 9143999"/>
              <a:gd name="connsiteY4297" fmla="*/ 828058 h 2293365"/>
              <a:gd name="connsiteX4298" fmla="*/ 6344094 w 9143999"/>
              <a:gd name="connsiteY4298" fmla="*/ 781159 h 2293365"/>
              <a:gd name="connsiteX4299" fmla="*/ 2036809 w 9143999"/>
              <a:gd name="connsiteY4299" fmla="*/ 777234 h 2293365"/>
              <a:gd name="connsiteX4300" fmla="*/ 1986770 w 9143999"/>
              <a:gd name="connsiteY4300" fmla="*/ 798893 h 2293365"/>
              <a:gd name="connsiteX4301" fmla="*/ 2006024 w 9143999"/>
              <a:gd name="connsiteY4301" fmla="*/ 806210 h 2293365"/>
              <a:gd name="connsiteX4302" fmla="*/ 2041087 w 9143999"/>
              <a:gd name="connsiteY4302" fmla="*/ 819431 h 2293365"/>
              <a:gd name="connsiteX4303" fmla="*/ 2078436 w 9143999"/>
              <a:gd name="connsiteY4303" fmla="*/ 805244 h 2293365"/>
              <a:gd name="connsiteX4304" fmla="*/ 2091010 w 9143999"/>
              <a:gd name="connsiteY4304" fmla="*/ 800496 h 2293365"/>
              <a:gd name="connsiteX4305" fmla="*/ 1746963 w 9143999"/>
              <a:gd name="connsiteY4305" fmla="*/ 776615 h 2293365"/>
              <a:gd name="connsiteX4306" fmla="*/ 1666765 w 9143999"/>
              <a:gd name="connsiteY4306" fmla="*/ 824269 h 2293365"/>
              <a:gd name="connsiteX4307" fmla="*/ 1675294 w 9143999"/>
              <a:gd name="connsiteY4307" fmla="*/ 826241 h 2293365"/>
              <a:gd name="connsiteX4308" fmla="*/ 1756911 w 9143999"/>
              <a:gd name="connsiteY4308" fmla="*/ 779620 h 2293365"/>
              <a:gd name="connsiteX4309" fmla="*/ 6619547 w 9143999"/>
              <a:gd name="connsiteY4309" fmla="*/ 776174 h 2293365"/>
              <a:gd name="connsiteX4310" fmla="*/ 6569129 w 9143999"/>
              <a:gd name="connsiteY4310" fmla="*/ 797993 h 2293365"/>
              <a:gd name="connsiteX4311" fmla="*/ 6588965 w 9143999"/>
              <a:gd name="connsiteY4311" fmla="*/ 805530 h 2293365"/>
              <a:gd name="connsiteX4312" fmla="*/ 6619556 w 9143999"/>
              <a:gd name="connsiteY4312" fmla="*/ 817052 h 2293365"/>
              <a:gd name="connsiteX4313" fmla="*/ 6665400 w 9143999"/>
              <a:gd name="connsiteY4313" fmla="*/ 799638 h 2293365"/>
              <a:gd name="connsiteX4314" fmla="*/ 6670063 w 9143999"/>
              <a:gd name="connsiteY4314" fmla="*/ 797890 h 2293365"/>
              <a:gd name="connsiteX4315" fmla="*/ 6913768 w 9143999"/>
              <a:gd name="connsiteY4315" fmla="*/ 775793 h 2293365"/>
              <a:gd name="connsiteX4316" fmla="*/ 6900337 w 9143999"/>
              <a:gd name="connsiteY4316" fmla="*/ 780105 h 2293365"/>
              <a:gd name="connsiteX4317" fmla="*/ 6971700 w 9143999"/>
              <a:gd name="connsiteY4317" fmla="*/ 820179 h 2293365"/>
              <a:gd name="connsiteX4318" fmla="*/ 6982312 w 9143999"/>
              <a:gd name="connsiteY4318" fmla="*/ 825470 h 2293365"/>
              <a:gd name="connsiteX4319" fmla="*/ 6996769 w 9143999"/>
              <a:gd name="connsiteY4319" fmla="*/ 822344 h 2293365"/>
              <a:gd name="connsiteX4320" fmla="*/ 2348447 w 9143999"/>
              <a:gd name="connsiteY4320" fmla="*/ 775007 h 2293365"/>
              <a:gd name="connsiteX4321" fmla="*/ 2342114 w 9143999"/>
              <a:gd name="connsiteY4321" fmla="*/ 777040 h 2293365"/>
              <a:gd name="connsiteX4322" fmla="*/ 2419320 w 9143999"/>
              <a:gd name="connsiteY4322" fmla="*/ 821349 h 2293365"/>
              <a:gd name="connsiteX4323" fmla="*/ 2425079 w 9143999"/>
              <a:gd name="connsiteY4323" fmla="*/ 820103 h 2293365"/>
              <a:gd name="connsiteX4324" fmla="*/ 4553930 w 9143999"/>
              <a:gd name="connsiteY4324" fmla="*/ 774920 h 2293365"/>
              <a:gd name="connsiteX4325" fmla="*/ 4519484 w 9143999"/>
              <a:gd name="connsiteY4325" fmla="*/ 785966 h 2293365"/>
              <a:gd name="connsiteX4326" fmla="*/ 4609631 w 9143999"/>
              <a:gd name="connsiteY4326" fmla="*/ 828757 h 2293365"/>
              <a:gd name="connsiteX4327" fmla="*/ 4643903 w 9143999"/>
              <a:gd name="connsiteY4327" fmla="*/ 821341 h 2293365"/>
              <a:gd name="connsiteX4328" fmla="*/ 4639314 w 9143999"/>
              <a:gd name="connsiteY4328" fmla="*/ 819217 h 2293365"/>
              <a:gd name="connsiteX4329" fmla="*/ 4116019 w 9143999"/>
              <a:gd name="connsiteY4329" fmla="*/ 774792 h 2293365"/>
              <a:gd name="connsiteX4330" fmla="*/ 4075565 w 9143999"/>
              <a:gd name="connsiteY4330" fmla="*/ 795933 h 2293365"/>
              <a:gd name="connsiteX4331" fmla="*/ 4027240 w 9143999"/>
              <a:gd name="connsiteY4331" fmla="*/ 819472 h 2293365"/>
              <a:gd name="connsiteX4332" fmla="*/ 4059967 w 9143999"/>
              <a:gd name="connsiteY4332" fmla="*/ 827363 h 2293365"/>
              <a:gd name="connsiteX4333" fmla="*/ 4074669 w 9143999"/>
              <a:gd name="connsiteY4333" fmla="*/ 820788 h 2293365"/>
              <a:gd name="connsiteX4334" fmla="*/ 4149679 w 9143999"/>
              <a:gd name="connsiteY4334" fmla="*/ 784790 h 2293365"/>
              <a:gd name="connsiteX4335" fmla="*/ 6322877 w 9143999"/>
              <a:gd name="connsiteY4335" fmla="*/ 774748 h 2293365"/>
              <a:gd name="connsiteX4336" fmla="*/ 6246408 w 9143999"/>
              <a:gd name="connsiteY4336" fmla="*/ 821979 h 2293365"/>
              <a:gd name="connsiteX4337" fmla="*/ 6243078 w 9143999"/>
              <a:gd name="connsiteY4337" fmla="*/ 823686 h 2293365"/>
              <a:gd name="connsiteX4338" fmla="*/ 6249191 w 9143999"/>
              <a:gd name="connsiteY4338" fmla="*/ 825100 h 2293365"/>
              <a:gd name="connsiteX4339" fmla="*/ 6329726 w 9143999"/>
              <a:gd name="connsiteY4339" fmla="*/ 776818 h 2293365"/>
              <a:gd name="connsiteX4340" fmla="*/ 8695876 w 9143999"/>
              <a:gd name="connsiteY4340" fmla="*/ 774143 h 2293365"/>
              <a:gd name="connsiteX4341" fmla="*/ 8656807 w 9143999"/>
              <a:gd name="connsiteY4341" fmla="*/ 794557 h 2293365"/>
              <a:gd name="connsiteX4342" fmla="*/ 8606667 w 9143999"/>
              <a:gd name="connsiteY4342" fmla="*/ 818974 h 2293365"/>
              <a:gd name="connsiteX4343" fmla="*/ 8641283 w 9143999"/>
              <a:gd name="connsiteY4343" fmla="*/ 827330 h 2293365"/>
              <a:gd name="connsiteX4344" fmla="*/ 8655911 w 9143999"/>
              <a:gd name="connsiteY4344" fmla="*/ 820788 h 2293365"/>
              <a:gd name="connsiteX4345" fmla="*/ 8731229 w 9143999"/>
              <a:gd name="connsiteY4345" fmla="*/ 784642 h 2293365"/>
              <a:gd name="connsiteX4346" fmla="*/ 1734895 w 9143999"/>
              <a:gd name="connsiteY4346" fmla="*/ 772969 h 2293365"/>
              <a:gd name="connsiteX4347" fmla="*/ 1659387 w 9143999"/>
              <a:gd name="connsiteY4347" fmla="*/ 819603 h 2293365"/>
              <a:gd name="connsiteX4348" fmla="*/ 1655408 w 9143999"/>
              <a:gd name="connsiteY4348" fmla="*/ 821644 h 2293365"/>
              <a:gd name="connsiteX4349" fmla="*/ 1661612 w 9143999"/>
              <a:gd name="connsiteY4349" fmla="*/ 823078 h 2293365"/>
              <a:gd name="connsiteX4350" fmla="*/ 1741736 w 9143999"/>
              <a:gd name="connsiteY4350" fmla="*/ 775036 h 2293365"/>
              <a:gd name="connsiteX4351" fmla="*/ 6315610 w 9143999"/>
              <a:gd name="connsiteY4351" fmla="*/ 772553 h 2293365"/>
              <a:gd name="connsiteX4352" fmla="*/ 6315341 w 9143999"/>
              <a:gd name="connsiteY4352" fmla="*/ 772729 h 2293365"/>
              <a:gd name="connsiteX4353" fmla="*/ 6231605 w 9143999"/>
              <a:gd name="connsiteY4353" fmla="*/ 821031 h 2293365"/>
              <a:gd name="connsiteX4354" fmla="*/ 6234737 w 9143999"/>
              <a:gd name="connsiteY4354" fmla="*/ 821756 h 2293365"/>
              <a:gd name="connsiteX4355" fmla="*/ 6314041 w 9143999"/>
              <a:gd name="connsiteY4355" fmla="*/ 776973 h 2293365"/>
              <a:gd name="connsiteX4356" fmla="*/ 6319247 w 9143999"/>
              <a:gd name="connsiteY4356" fmla="*/ 773652 h 2293365"/>
              <a:gd name="connsiteX4357" fmla="*/ 8970871 w 9143999"/>
              <a:gd name="connsiteY4357" fmla="*/ 772462 h 2293365"/>
              <a:gd name="connsiteX4358" fmla="*/ 8923786 w 9143999"/>
              <a:gd name="connsiteY4358" fmla="*/ 790197 h 2293365"/>
              <a:gd name="connsiteX4359" fmla="*/ 8957868 w 9143999"/>
              <a:gd name="connsiteY4359" fmla="*/ 803201 h 2293365"/>
              <a:gd name="connsiteX4360" fmla="*/ 8992287 w 9143999"/>
              <a:gd name="connsiteY4360" fmla="*/ 816240 h 2293365"/>
              <a:gd name="connsiteX4361" fmla="*/ 9038057 w 9143999"/>
              <a:gd name="connsiteY4361" fmla="*/ 801539 h 2293365"/>
              <a:gd name="connsiteX4362" fmla="*/ 6924932 w 9143999"/>
              <a:gd name="connsiteY4362" fmla="*/ 772208 h 2293365"/>
              <a:gd name="connsiteX4363" fmla="*/ 6918523 w 9143999"/>
              <a:gd name="connsiteY4363" fmla="*/ 774266 h 2293365"/>
              <a:gd name="connsiteX4364" fmla="*/ 7000782 w 9143999"/>
              <a:gd name="connsiteY4364" fmla="*/ 821475 h 2293365"/>
              <a:gd name="connsiteX4365" fmla="*/ 7006537 w 9143999"/>
              <a:gd name="connsiteY4365" fmla="*/ 820231 h 2293365"/>
              <a:gd name="connsiteX4366" fmla="*/ 6487794 w 9143999"/>
              <a:gd name="connsiteY4366" fmla="*/ 771984 h 2293365"/>
              <a:gd name="connsiteX4367" fmla="*/ 6444402 w 9143999"/>
              <a:gd name="connsiteY4367" fmla="*/ 794665 h 2293365"/>
              <a:gd name="connsiteX4368" fmla="*/ 6427153 w 9143999"/>
              <a:gd name="connsiteY4368" fmla="*/ 802918 h 2293365"/>
              <a:gd name="connsiteX4369" fmla="*/ 6459568 w 9143999"/>
              <a:gd name="connsiteY4369" fmla="*/ 813405 h 2293365"/>
              <a:gd name="connsiteX4370" fmla="*/ 6520189 w 9143999"/>
              <a:gd name="connsiteY4370" fmla="*/ 784311 h 2293365"/>
              <a:gd name="connsiteX4371" fmla="*/ 2176929 w 9143999"/>
              <a:gd name="connsiteY4371" fmla="*/ 771965 h 2293365"/>
              <a:gd name="connsiteX4372" fmla="*/ 2146791 w 9143999"/>
              <a:gd name="connsiteY4372" fmla="*/ 783315 h 2293365"/>
              <a:gd name="connsiteX4373" fmla="*/ 2211700 w 9143999"/>
              <a:gd name="connsiteY4373" fmla="*/ 814156 h 2293365"/>
              <a:gd name="connsiteX4374" fmla="*/ 2240451 w 9143999"/>
              <a:gd name="connsiteY4374" fmla="*/ 804929 h 2293365"/>
              <a:gd name="connsiteX4375" fmla="*/ 1904191 w 9143999"/>
              <a:gd name="connsiteY4375" fmla="*/ 771386 h 2293365"/>
              <a:gd name="connsiteX4376" fmla="*/ 1864578 w 9143999"/>
              <a:gd name="connsiteY4376" fmla="*/ 792092 h 2293365"/>
              <a:gd name="connsiteX4377" fmla="*/ 1843302 w 9143999"/>
              <a:gd name="connsiteY4377" fmla="*/ 802272 h 2293365"/>
              <a:gd name="connsiteX4378" fmla="*/ 1869079 w 9143999"/>
              <a:gd name="connsiteY4378" fmla="*/ 810602 h 2293365"/>
              <a:gd name="connsiteX4379" fmla="*/ 1930178 w 9143999"/>
              <a:gd name="connsiteY4379" fmla="*/ 781281 h 2293365"/>
              <a:gd name="connsiteX4380" fmla="*/ 1727618 w 9143999"/>
              <a:gd name="connsiteY4380" fmla="*/ 770770 h 2293365"/>
              <a:gd name="connsiteX4381" fmla="*/ 1643998 w 9143999"/>
              <a:gd name="connsiteY4381" fmla="*/ 819006 h 2293365"/>
              <a:gd name="connsiteX4382" fmla="*/ 1647097 w 9143999"/>
              <a:gd name="connsiteY4382" fmla="*/ 819722 h 2293365"/>
              <a:gd name="connsiteX4383" fmla="*/ 1726950 w 9143999"/>
              <a:gd name="connsiteY4383" fmla="*/ 774623 h 2293365"/>
              <a:gd name="connsiteX4384" fmla="*/ 1731263 w 9143999"/>
              <a:gd name="connsiteY4384" fmla="*/ 771871 h 2293365"/>
              <a:gd name="connsiteX4385" fmla="*/ 6307893 w 9143999"/>
              <a:gd name="connsiteY4385" fmla="*/ 770221 h 2293365"/>
              <a:gd name="connsiteX4386" fmla="*/ 6297537 w 9143999"/>
              <a:gd name="connsiteY4386" fmla="*/ 776944 h 2293365"/>
              <a:gd name="connsiteX4387" fmla="*/ 6225456 w 9143999"/>
              <a:gd name="connsiteY4387" fmla="*/ 819609 h 2293365"/>
              <a:gd name="connsiteX4388" fmla="*/ 6225978 w 9143999"/>
              <a:gd name="connsiteY4388" fmla="*/ 819729 h 2293365"/>
              <a:gd name="connsiteX4389" fmla="*/ 6297126 w 9143999"/>
              <a:gd name="connsiteY4389" fmla="*/ 778244 h 2293365"/>
              <a:gd name="connsiteX4390" fmla="*/ 6309127 w 9143999"/>
              <a:gd name="connsiteY4390" fmla="*/ 770594 h 2293365"/>
              <a:gd name="connsiteX4391" fmla="*/ 4277365 w 9143999"/>
              <a:gd name="connsiteY4391" fmla="*/ 769853 h 2293365"/>
              <a:gd name="connsiteX4392" fmla="*/ 4209277 w 9143999"/>
              <a:gd name="connsiteY4392" fmla="*/ 799341 h 2293365"/>
              <a:gd name="connsiteX4393" fmla="*/ 4261749 w 9143999"/>
              <a:gd name="connsiteY4393" fmla="*/ 816307 h 2293365"/>
              <a:gd name="connsiteX4394" fmla="*/ 4295792 w 9143999"/>
              <a:gd name="connsiteY4394" fmla="*/ 803376 h 2293365"/>
              <a:gd name="connsiteX4395" fmla="*/ 4330820 w 9143999"/>
              <a:gd name="connsiteY4395" fmla="*/ 790183 h 2293365"/>
              <a:gd name="connsiteX4396" fmla="*/ 6756647 w 9143999"/>
              <a:gd name="connsiteY4396" fmla="*/ 769815 h 2293365"/>
              <a:gd name="connsiteX4397" fmla="*/ 6724833 w 9143999"/>
              <a:gd name="connsiteY4397" fmla="*/ 781795 h 2293365"/>
              <a:gd name="connsiteX4398" fmla="*/ 6787519 w 9143999"/>
              <a:gd name="connsiteY4398" fmla="*/ 811580 h 2293365"/>
              <a:gd name="connsiteX4399" fmla="*/ 6818172 w 9143999"/>
              <a:gd name="connsiteY4399" fmla="*/ 801742 h 2293365"/>
              <a:gd name="connsiteX4400" fmla="*/ 8857751 w 9143999"/>
              <a:gd name="connsiteY4400" fmla="*/ 769225 h 2293365"/>
              <a:gd name="connsiteX4401" fmla="*/ 8789546 w 9143999"/>
              <a:gd name="connsiteY4401" fmla="*/ 798735 h 2293365"/>
              <a:gd name="connsiteX4402" fmla="*/ 8842879 w 9143999"/>
              <a:gd name="connsiteY4402" fmla="*/ 815915 h 2293365"/>
              <a:gd name="connsiteX4403" fmla="*/ 8878317 w 9143999"/>
              <a:gd name="connsiteY4403" fmla="*/ 802696 h 2293365"/>
              <a:gd name="connsiteX4404" fmla="*/ 8912194 w 9143999"/>
              <a:gd name="connsiteY4404" fmla="*/ 789936 h 2293365"/>
              <a:gd name="connsiteX4405" fmla="*/ 4397793 w 9143999"/>
              <a:gd name="connsiteY4405" fmla="*/ 769064 h 2293365"/>
              <a:gd name="connsiteX4406" fmla="*/ 4342657 w 9143999"/>
              <a:gd name="connsiteY4406" fmla="*/ 789832 h 2293365"/>
              <a:gd name="connsiteX4407" fmla="*/ 4375942 w 9143999"/>
              <a:gd name="connsiteY4407" fmla="*/ 802483 h 2293365"/>
              <a:gd name="connsiteX4408" fmla="*/ 4411407 w 9143999"/>
              <a:gd name="connsiteY4408" fmla="*/ 815848 h 2293365"/>
              <a:gd name="connsiteX4409" fmla="*/ 4465950 w 9143999"/>
              <a:gd name="connsiteY4409" fmla="*/ 798329 h 2293365"/>
              <a:gd name="connsiteX4410" fmla="*/ 2354775 w 9143999"/>
              <a:gd name="connsiteY4410" fmla="*/ 768586 h 2293365"/>
              <a:gd name="connsiteX4411" fmla="*/ 2350522 w 9143999"/>
              <a:gd name="connsiteY4411" fmla="*/ 769809 h 2293365"/>
              <a:gd name="connsiteX4412" fmla="*/ 2351656 w 9143999"/>
              <a:gd name="connsiteY4412" fmla="*/ 773217 h 2293365"/>
              <a:gd name="connsiteX4413" fmla="*/ 2392705 w 9143999"/>
              <a:gd name="connsiteY4413" fmla="*/ 797997 h 2293365"/>
              <a:gd name="connsiteX4414" fmla="*/ 2432602 w 9143999"/>
              <a:gd name="connsiteY4414" fmla="*/ 818476 h 2293365"/>
              <a:gd name="connsiteX4415" fmla="*/ 2438062 w 9143999"/>
              <a:gd name="connsiteY4415" fmla="*/ 817295 h 2293365"/>
              <a:gd name="connsiteX4416" fmla="*/ 1719949 w 9143999"/>
              <a:gd name="connsiteY4416" fmla="*/ 768453 h 2293365"/>
              <a:gd name="connsiteX4417" fmla="*/ 1710524 w 9143999"/>
              <a:gd name="connsiteY4417" fmla="*/ 774576 h 2293365"/>
              <a:gd name="connsiteX4418" fmla="*/ 1637911 w 9143999"/>
              <a:gd name="connsiteY4418" fmla="*/ 817599 h 2293365"/>
              <a:gd name="connsiteX4419" fmla="*/ 1638428 w 9143999"/>
              <a:gd name="connsiteY4419" fmla="*/ 817718 h 2293365"/>
              <a:gd name="connsiteX4420" fmla="*/ 1710117 w 9143999"/>
              <a:gd name="connsiteY4420" fmla="*/ 775875 h 2293365"/>
              <a:gd name="connsiteX4421" fmla="*/ 1721177 w 9143999"/>
              <a:gd name="connsiteY4421" fmla="*/ 768824 h 2293365"/>
              <a:gd name="connsiteX4422" fmla="*/ 6944405 w 9143999"/>
              <a:gd name="connsiteY4422" fmla="*/ 766385 h 2293365"/>
              <a:gd name="connsiteX4423" fmla="*/ 6942722 w 9143999"/>
              <a:gd name="connsiteY4423" fmla="*/ 766869 h 2293365"/>
              <a:gd name="connsiteX4424" fmla="*/ 7027612 w 9143999"/>
              <a:gd name="connsiteY4424" fmla="*/ 815673 h 2293365"/>
              <a:gd name="connsiteX4425" fmla="*/ 7028481 w 9143999"/>
              <a:gd name="connsiteY4425" fmla="*/ 815485 h 2293365"/>
              <a:gd name="connsiteX4426" fmla="*/ 2362921 w 9143999"/>
              <a:gd name="connsiteY4426" fmla="*/ 766244 h 2293365"/>
              <a:gd name="connsiteX4427" fmla="*/ 2361236 w 9143999"/>
              <a:gd name="connsiteY4427" fmla="*/ 766729 h 2293365"/>
              <a:gd name="connsiteX4428" fmla="*/ 2446150 w 9143999"/>
              <a:gd name="connsiteY4428" fmla="*/ 815545 h 2293365"/>
              <a:gd name="connsiteX4429" fmla="*/ 2447023 w 9143999"/>
              <a:gd name="connsiteY4429" fmla="*/ 815357 h 2293365"/>
              <a:gd name="connsiteX4430" fmla="*/ 4084041 w 9143999"/>
              <a:gd name="connsiteY4430" fmla="*/ 765293 h 2293365"/>
              <a:gd name="connsiteX4431" fmla="*/ 4074968 w 9143999"/>
              <a:gd name="connsiteY4431" fmla="*/ 770386 h 2293365"/>
              <a:gd name="connsiteX4432" fmla="*/ 3995670 w 9143999"/>
              <a:gd name="connsiteY4432" fmla="*/ 811859 h 2293365"/>
              <a:gd name="connsiteX4433" fmla="*/ 4020609 w 9143999"/>
              <a:gd name="connsiteY4433" fmla="*/ 817873 h 2293365"/>
              <a:gd name="connsiteX4434" fmla="*/ 4073762 w 9143999"/>
              <a:gd name="connsiteY4434" fmla="*/ 792008 h 2293365"/>
              <a:gd name="connsiteX4435" fmla="*/ 4110129 w 9143999"/>
              <a:gd name="connsiteY4435" fmla="*/ 773042 h 2293365"/>
              <a:gd name="connsiteX4436" fmla="*/ 8665150 w 9143999"/>
              <a:gd name="connsiteY4436" fmla="*/ 765017 h 2293365"/>
              <a:gd name="connsiteX4437" fmla="*/ 8656879 w 9143999"/>
              <a:gd name="connsiteY4437" fmla="*/ 769658 h 2293365"/>
              <a:gd name="connsiteX4438" fmla="*/ 8576524 w 9143999"/>
              <a:gd name="connsiteY4438" fmla="*/ 811699 h 2293365"/>
              <a:gd name="connsiteX4439" fmla="*/ 8601934 w 9143999"/>
              <a:gd name="connsiteY4439" fmla="*/ 817832 h 2293365"/>
              <a:gd name="connsiteX4440" fmla="*/ 8655003 w 9143999"/>
              <a:gd name="connsiteY4440" fmla="*/ 792008 h 2293365"/>
              <a:gd name="connsiteX4441" fmla="*/ 8691662 w 9143999"/>
              <a:gd name="connsiteY4441" fmla="*/ 772891 h 2293365"/>
              <a:gd name="connsiteX4442" fmla="*/ 4588697 w 9143999"/>
              <a:gd name="connsiteY4442" fmla="*/ 764902 h 2293365"/>
              <a:gd name="connsiteX4443" fmla="*/ 4562757 w 9143999"/>
              <a:gd name="connsiteY4443" fmla="*/ 772090 h 2293365"/>
              <a:gd name="connsiteX4444" fmla="*/ 4558640 w 9143999"/>
              <a:gd name="connsiteY4444" fmla="*/ 773410 h 2293365"/>
              <a:gd name="connsiteX4445" fmla="*/ 4641436 w 9143999"/>
              <a:gd name="connsiteY4445" fmla="*/ 816364 h 2293365"/>
              <a:gd name="connsiteX4446" fmla="*/ 4649537 w 9143999"/>
              <a:gd name="connsiteY4446" fmla="*/ 820122 h 2293365"/>
              <a:gd name="connsiteX4447" fmla="*/ 4680258 w 9143999"/>
              <a:gd name="connsiteY4447" fmla="*/ 813475 h 2293365"/>
              <a:gd name="connsiteX4448" fmla="*/ 4639307 w 9143999"/>
              <a:gd name="connsiteY4448" fmla="*/ 793112 h 2293365"/>
              <a:gd name="connsiteX4449" fmla="*/ 2206723 w 9143999"/>
              <a:gd name="connsiteY4449" fmla="*/ 760746 h 2293365"/>
              <a:gd name="connsiteX4450" fmla="*/ 2182842 w 9143999"/>
              <a:gd name="connsiteY4450" fmla="*/ 769739 h 2293365"/>
              <a:gd name="connsiteX4451" fmla="*/ 2246756 w 9143999"/>
              <a:gd name="connsiteY4451" fmla="*/ 802905 h 2293365"/>
              <a:gd name="connsiteX4452" fmla="*/ 2269383 w 9143999"/>
              <a:gd name="connsiteY4452" fmla="*/ 795644 h 2293365"/>
              <a:gd name="connsiteX4453" fmla="*/ 6456797 w 9143999"/>
              <a:gd name="connsiteY4453" fmla="*/ 760189 h 2293365"/>
              <a:gd name="connsiteX4454" fmla="*/ 6444246 w 9143999"/>
              <a:gd name="connsiteY4454" fmla="*/ 767216 h 2293365"/>
              <a:gd name="connsiteX4455" fmla="*/ 6394955 w 9143999"/>
              <a:gd name="connsiteY4455" fmla="*/ 792501 h 2293365"/>
              <a:gd name="connsiteX4456" fmla="*/ 6422997 w 9143999"/>
              <a:gd name="connsiteY4456" fmla="*/ 801574 h 2293365"/>
              <a:gd name="connsiteX4457" fmla="*/ 6442781 w 9143999"/>
              <a:gd name="connsiteY4457" fmla="*/ 792113 h 2293365"/>
              <a:gd name="connsiteX4458" fmla="*/ 6484062 w 9143999"/>
              <a:gd name="connsiteY4458" fmla="*/ 770564 h 2293365"/>
              <a:gd name="connsiteX4459" fmla="*/ 23153 w 9143999"/>
              <a:gd name="connsiteY4459" fmla="*/ 759867 h 2293365"/>
              <a:gd name="connsiteX4460" fmla="*/ 7069 w 9143999"/>
              <a:gd name="connsiteY4460" fmla="*/ 764494 h 2293365"/>
              <a:gd name="connsiteX4461" fmla="*/ 54464 w 9143999"/>
              <a:gd name="connsiteY4461" fmla="*/ 790292 h 2293365"/>
              <a:gd name="connsiteX4462" fmla="*/ 99149 w 9143999"/>
              <a:gd name="connsiteY4462" fmla="*/ 812494 h 2293365"/>
              <a:gd name="connsiteX4463" fmla="*/ 114017 w 9143999"/>
              <a:gd name="connsiteY4463" fmla="*/ 809280 h 2293365"/>
              <a:gd name="connsiteX4464" fmla="*/ 52271 w 9143999"/>
              <a:gd name="connsiteY4464" fmla="*/ 776752 h 2293365"/>
              <a:gd name="connsiteX4465" fmla="*/ 6580555 w 9143999"/>
              <a:gd name="connsiteY4465" fmla="*/ 759392 h 2293365"/>
              <a:gd name="connsiteX4466" fmla="*/ 6530462 w 9143999"/>
              <a:gd name="connsiteY4466" fmla="*/ 783300 h 2293365"/>
              <a:gd name="connsiteX4467" fmla="*/ 6563916 w 9143999"/>
              <a:gd name="connsiteY4467" fmla="*/ 796012 h 2293365"/>
              <a:gd name="connsiteX4468" fmla="*/ 6614687 w 9143999"/>
              <a:gd name="connsiteY4468" fmla="*/ 774084 h 2293365"/>
              <a:gd name="connsiteX4469" fmla="*/ 6586843 w 9143999"/>
              <a:gd name="connsiteY4469" fmla="*/ 762114 h 2293365"/>
              <a:gd name="connsiteX4470" fmla="*/ 4608661 w 9143999"/>
              <a:gd name="connsiteY4470" fmla="*/ 759371 h 2293365"/>
              <a:gd name="connsiteX4471" fmla="*/ 4593103 w 9143999"/>
              <a:gd name="connsiteY4471" fmla="*/ 763681 h 2293365"/>
              <a:gd name="connsiteX4472" fmla="*/ 4640793 w 9143999"/>
              <a:gd name="connsiteY4472" fmla="*/ 790263 h 2293365"/>
              <a:gd name="connsiteX4473" fmla="*/ 4685307 w 9143999"/>
              <a:gd name="connsiteY4473" fmla="*/ 812383 h 2293365"/>
              <a:gd name="connsiteX4474" fmla="*/ 4699679 w 9143999"/>
              <a:gd name="connsiteY4474" fmla="*/ 809273 h 2293365"/>
              <a:gd name="connsiteX4475" fmla="*/ 4639306 w 9143999"/>
              <a:gd name="connsiteY4475" fmla="*/ 777463 h 2293365"/>
              <a:gd name="connsiteX4476" fmla="*/ 1872581 w 9143999"/>
              <a:gd name="connsiteY4476" fmla="*/ 759351 h 2293365"/>
              <a:gd name="connsiteX4477" fmla="*/ 1857250 w 9143999"/>
              <a:gd name="connsiteY4477" fmla="*/ 767935 h 2293365"/>
              <a:gd name="connsiteX4478" fmla="*/ 1810793 w 9143999"/>
              <a:gd name="connsiteY4478" fmla="*/ 791766 h 2293365"/>
              <a:gd name="connsiteX4479" fmla="*/ 1838215 w 9143999"/>
              <a:gd name="connsiteY4479" fmla="*/ 800628 h 2293365"/>
              <a:gd name="connsiteX4480" fmla="*/ 1862887 w 9143999"/>
              <a:gd name="connsiteY4480" fmla="*/ 788834 h 2293365"/>
              <a:gd name="connsiteX4481" fmla="*/ 1899643 w 9143999"/>
              <a:gd name="connsiteY4481" fmla="*/ 769655 h 2293365"/>
              <a:gd name="connsiteX4482" fmla="*/ 6786092 w 9143999"/>
              <a:gd name="connsiteY4482" fmla="*/ 758728 h 2293365"/>
              <a:gd name="connsiteX4483" fmla="*/ 6761125 w 9143999"/>
              <a:gd name="connsiteY4483" fmla="*/ 768130 h 2293365"/>
              <a:gd name="connsiteX4484" fmla="*/ 6822976 w 9143999"/>
              <a:gd name="connsiteY4484" fmla="*/ 800199 h 2293365"/>
              <a:gd name="connsiteX4485" fmla="*/ 6846754 w 9143999"/>
              <a:gd name="connsiteY4485" fmla="*/ 792567 h 2293365"/>
              <a:gd name="connsiteX4486" fmla="*/ 2082197 w 9143999"/>
              <a:gd name="connsiteY4486" fmla="*/ 757604 h 2293365"/>
              <a:gd name="connsiteX4487" fmla="*/ 2079057 w 9143999"/>
              <a:gd name="connsiteY4487" fmla="*/ 758947 h 2293365"/>
              <a:gd name="connsiteX4488" fmla="*/ 2043143 w 9143999"/>
              <a:gd name="connsiteY4488" fmla="*/ 774492 h 2293365"/>
              <a:gd name="connsiteX4489" fmla="*/ 2097759 w 9143999"/>
              <a:gd name="connsiteY4489" fmla="*/ 797947 h 2293365"/>
              <a:gd name="connsiteX4490" fmla="*/ 2136442 w 9143999"/>
              <a:gd name="connsiteY4490" fmla="*/ 783337 h 2293365"/>
              <a:gd name="connsiteX4491" fmla="*/ 4057760 w 9143999"/>
              <a:gd name="connsiteY4491" fmla="*/ 757487 h 2293365"/>
              <a:gd name="connsiteX4492" fmla="*/ 3970629 w 9143999"/>
              <a:gd name="connsiteY4492" fmla="*/ 805821 h 2293365"/>
              <a:gd name="connsiteX4493" fmla="*/ 3989672 w 9143999"/>
              <a:gd name="connsiteY4493" fmla="*/ 810413 h 2293365"/>
              <a:gd name="connsiteX4494" fmla="*/ 4072920 w 9143999"/>
              <a:gd name="connsiteY4494" fmla="*/ 766824 h 2293365"/>
              <a:gd name="connsiteX4495" fmla="*/ 4078549 w 9143999"/>
              <a:gd name="connsiteY4495" fmla="*/ 763662 h 2293365"/>
              <a:gd name="connsiteX4496" fmla="*/ 8639277 w 9143999"/>
              <a:gd name="connsiteY4496" fmla="*/ 757333 h 2293365"/>
              <a:gd name="connsiteX4497" fmla="*/ 8551962 w 9143999"/>
              <a:gd name="connsiteY4497" fmla="*/ 805770 h 2293365"/>
              <a:gd name="connsiteX4498" fmla="*/ 8571440 w 9143999"/>
              <a:gd name="connsiteY4498" fmla="*/ 810472 h 2293365"/>
              <a:gd name="connsiteX4499" fmla="*/ 8654824 w 9143999"/>
              <a:gd name="connsiteY4499" fmla="*/ 766822 h 2293365"/>
              <a:gd name="connsiteX4500" fmla="*/ 8660500 w 9143999"/>
              <a:gd name="connsiteY4500" fmla="*/ 763636 h 2293365"/>
              <a:gd name="connsiteX4501" fmla="*/ 6663128 w 9143999"/>
              <a:gd name="connsiteY4501" fmla="*/ 757314 h 2293365"/>
              <a:gd name="connsiteX4502" fmla="*/ 6624810 w 9143999"/>
              <a:gd name="connsiteY4502" fmla="*/ 773896 h 2293365"/>
              <a:gd name="connsiteX4503" fmla="*/ 6675704 w 9143999"/>
              <a:gd name="connsiteY4503" fmla="*/ 795775 h 2293365"/>
              <a:gd name="connsiteX4504" fmla="*/ 6713921 w 9143999"/>
              <a:gd name="connsiteY4504" fmla="*/ 781448 h 2293365"/>
              <a:gd name="connsiteX4505" fmla="*/ 1989846 w 9143999"/>
              <a:gd name="connsiteY4505" fmla="*/ 757027 h 2293365"/>
              <a:gd name="connsiteX4506" fmla="*/ 1939646 w 9143999"/>
              <a:gd name="connsiteY4506" fmla="*/ 780988 h 2293365"/>
              <a:gd name="connsiteX4507" fmla="*/ 1982013 w 9143999"/>
              <a:gd name="connsiteY4507" fmla="*/ 797086 h 2293365"/>
              <a:gd name="connsiteX4508" fmla="*/ 2032385 w 9143999"/>
              <a:gd name="connsiteY4508" fmla="*/ 775335 h 2293365"/>
              <a:gd name="connsiteX4509" fmla="*/ 2004751 w 9143999"/>
              <a:gd name="connsiteY4509" fmla="*/ 763475 h 2293365"/>
              <a:gd name="connsiteX4510" fmla="*/ 9021672 w 9143999"/>
              <a:gd name="connsiteY4510" fmla="*/ 753328 h 2293365"/>
              <a:gd name="connsiteX4511" fmla="*/ 8976048 w 9143999"/>
              <a:gd name="connsiteY4511" fmla="*/ 770512 h 2293365"/>
              <a:gd name="connsiteX4512" fmla="*/ 9043658 w 9143999"/>
              <a:gd name="connsiteY4512" fmla="*/ 799740 h 2293365"/>
              <a:gd name="connsiteX4513" fmla="*/ 9088342 w 9143999"/>
              <a:gd name="connsiteY4513" fmla="*/ 785388 h 2293365"/>
              <a:gd name="connsiteX4514" fmla="*/ 6438396 w 9143999"/>
              <a:gd name="connsiteY4514" fmla="*/ 753186 h 2293365"/>
              <a:gd name="connsiteX4515" fmla="*/ 6376923 w 9143999"/>
              <a:gd name="connsiteY4515" fmla="*/ 786668 h 2293365"/>
              <a:gd name="connsiteX4516" fmla="*/ 6390168 w 9143999"/>
              <a:gd name="connsiteY4516" fmla="*/ 790953 h 2293365"/>
              <a:gd name="connsiteX4517" fmla="*/ 6441865 w 9143999"/>
              <a:gd name="connsiteY4517" fmla="*/ 764373 h 2293365"/>
              <a:gd name="connsiteX4518" fmla="*/ 6452339 w 9143999"/>
              <a:gd name="connsiteY4518" fmla="*/ 758492 h 2293365"/>
              <a:gd name="connsiteX4519" fmla="*/ 4440035 w 9143999"/>
              <a:gd name="connsiteY4519" fmla="*/ 753154 h 2293365"/>
              <a:gd name="connsiteX4520" fmla="*/ 4402931 w 9143999"/>
              <a:gd name="connsiteY4520" fmla="*/ 767129 h 2293365"/>
              <a:gd name="connsiteX4521" fmla="*/ 4471488 w 9143999"/>
              <a:gd name="connsiteY4521" fmla="*/ 796551 h 2293365"/>
              <a:gd name="connsiteX4522" fmla="*/ 4507225 w 9143999"/>
              <a:gd name="connsiteY4522" fmla="*/ 785073 h 2293365"/>
              <a:gd name="connsiteX4523" fmla="*/ 47162 w 9143999"/>
              <a:gd name="connsiteY4523" fmla="*/ 752961 h 2293365"/>
              <a:gd name="connsiteX4524" fmla="*/ 29339 w 9143999"/>
              <a:gd name="connsiteY4524" fmla="*/ 758088 h 2293365"/>
              <a:gd name="connsiteX4525" fmla="*/ 54462 w 9143999"/>
              <a:gd name="connsiteY4525" fmla="*/ 772464 h 2293365"/>
              <a:gd name="connsiteX4526" fmla="*/ 121382 w 9143999"/>
              <a:gd name="connsiteY4526" fmla="*/ 807688 h 2293365"/>
              <a:gd name="connsiteX4527" fmla="*/ 138778 w 9143999"/>
              <a:gd name="connsiteY4527" fmla="*/ 803927 h 2293365"/>
              <a:gd name="connsiteX4528" fmla="*/ 52257 w 9143999"/>
              <a:gd name="connsiteY4528" fmla="*/ 756064 h 2293365"/>
              <a:gd name="connsiteX4529" fmla="*/ 4632510 w 9143999"/>
              <a:gd name="connsiteY4529" fmla="*/ 752763 h 2293365"/>
              <a:gd name="connsiteX4530" fmla="*/ 4613765 w 9143999"/>
              <a:gd name="connsiteY4530" fmla="*/ 757956 h 2293365"/>
              <a:gd name="connsiteX4531" fmla="*/ 4640792 w 9143999"/>
              <a:gd name="connsiteY4531" fmla="*/ 773900 h 2293365"/>
              <a:gd name="connsiteX4532" fmla="*/ 4705573 w 9143999"/>
              <a:gd name="connsiteY4532" fmla="*/ 807997 h 2293365"/>
              <a:gd name="connsiteX4533" fmla="*/ 4724208 w 9143999"/>
              <a:gd name="connsiteY4533" fmla="*/ 803965 h 2293365"/>
              <a:gd name="connsiteX4534" fmla="*/ 4639951 w 9143999"/>
              <a:gd name="connsiteY4534" fmla="*/ 757369 h 2293365"/>
              <a:gd name="connsiteX4535" fmla="*/ 1852685 w 9143999"/>
              <a:gd name="connsiteY4535" fmla="*/ 751775 h 2293365"/>
              <a:gd name="connsiteX4536" fmla="*/ 1790996 w 9143999"/>
              <a:gd name="connsiteY4536" fmla="*/ 785368 h 2293365"/>
              <a:gd name="connsiteX4537" fmla="*/ 1805588 w 9143999"/>
              <a:gd name="connsiteY4537" fmla="*/ 790084 h 2293365"/>
              <a:gd name="connsiteX4538" fmla="*/ 1855604 w 9143999"/>
              <a:gd name="connsiteY4538" fmla="*/ 764372 h 2293365"/>
              <a:gd name="connsiteX4539" fmla="*/ 1867797 w 9143999"/>
              <a:gd name="connsiteY4539" fmla="*/ 757529 h 2293365"/>
              <a:gd name="connsiteX4540" fmla="*/ 2231234 w 9143999"/>
              <a:gd name="connsiteY4540" fmla="*/ 751515 h 2293365"/>
              <a:gd name="connsiteX4541" fmla="*/ 2211247 w 9143999"/>
              <a:gd name="connsiteY4541" fmla="*/ 759042 h 2293365"/>
              <a:gd name="connsiteX4542" fmla="*/ 2271717 w 9143999"/>
              <a:gd name="connsiteY4542" fmla="*/ 792720 h 2293365"/>
              <a:gd name="connsiteX4543" fmla="*/ 2274377 w 9143999"/>
              <a:gd name="connsiteY4543" fmla="*/ 794041 h 2293365"/>
              <a:gd name="connsiteX4544" fmla="*/ 2294759 w 9143999"/>
              <a:gd name="connsiteY4544" fmla="*/ 787500 h 2293365"/>
              <a:gd name="connsiteX4545" fmla="*/ 2270869 w 9143999"/>
              <a:gd name="connsiteY4545" fmla="*/ 774923 h 2293365"/>
              <a:gd name="connsiteX4546" fmla="*/ 4036942 w 9143999"/>
              <a:gd name="connsiteY4546" fmla="*/ 751303 h 2293365"/>
              <a:gd name="connsiteX4547" fmla="*/ 3951288 w 9143999"/>
              <a:gd name="connsiteY4547" fmla="*/ 801158 h 2293365"/>
              <a:gd name="connsiteX4548" fmla="*/ 3964823 w 9143999"/>
              <a:gd name="connsiteY4548" fmla="*/ 804421 h 2293365"/>
              <a:gd name="connsiteX4549" fmla="*/ 4052389 w 9143999"/>
              <a:gd name="connsiteY4549" fmla="*/ 755891 h 2293365"/>
              <a:gd name="connsiteX4550" fmla="*/ 8618451 w 9143999"/>
              <a:gd name="connsiteY4550" fmla="*/ 751148 h 2293365"/>
              <a:gd name="connsiteX4551" fmla="*/ 8532623 w 9143999"/>
              <a:gd name="connsiteY4551" fmla="*/ 801103 h 2293365"/>
              <a:gd name="connsiteX4552" fmla="*/ 8546159 w 9143999"/>
              <a:gd name="connsiteY4552" fmla="*/ 804369 h 2293365"/>
              <a:gd name="connsiteX4553" fmla="*/ 8633906 w 9143999"/>
              <a:gd name="connsiteY4553" fmla="*/ 755738 h 2293365"/>
              <a:gd name="connsiteX4554" fmla="*/ 4228119 w 9143999"/>
              <a:gd name="connsiteY4554" fmla="*/ 751123 h 2293365"/>
              <a:gd name="connsiteX4555" fmla="*/ 4160334 w 9143999"/>
              <a:gd name="connsiteY4555" fmla="*/ 783513 h 2293365"/>
              <a:gd name="connsiteX4556" fmla="*/ 4203711 w 9143999"/>
              <a:gd name="connsiteY4556" fmla="*/ 797541 h 2293365"/>
              <a:gd name="connsiteX4557" fmla="*/ 4272323 w 9143999"/>
              <a:gd name="connsiteY4557" fmla="*/ 767934 h 2293365"/>
              <a:gd name="connsiteX4558" fmla="*/ 8809721 w 9143999"/>
              <a:gd name="connsiteY4558" fmla="*/ 750955 h 2293365"/>
              <a:gd name="connsiteX4559" fmla="*/ 8741865 w 9143999"/>
              <a:gd name="connsiteY4559" fmla="*/ 783376 h 2293365"/>
              <a:gd name="connsiteX4560" fmla="*/ 8784435 w 9143999"/>
              <a:gd name="connsiteY4560" fmla="*/ 797088 h 2293365"/>
              <a:gd name="connsiteX4561" fmla="*/ 8853103 w 9143999"/>
              <a:gd name="connsiteY4561" fmla="*/ 767457 h 2293365"/>
              <a:gd name="connsiteX4562" fmla="*/ 6809661 w 9143999"/>
              <a:gd name="connsiteY4562" fmla="*/ 749853 h 2293365"/>
              <a:gd name="connsiteX4563" fmla="*/ 6790078 w 9143999"/>
              <a:gd name="connsiteY4563" fmla="*/ 757227 h 2293365"/>
              <a:gd name="connsiteX4564" fmla="*/ 6851054 w 9143999"/>
              <a:gd name="connsiteY4564" fmla="*/ 791187 h 2293365"/>
              <a:gd name="connsiteX4565" fmla="*/ 6870902 w 9143999"/>
              <a:gd name="connsiteY4565" fmla="*/ 784817 h 2293365"/>
              <a:gd name="connsiteX4566" fmla="*/ 6852109 w 9143999"/>
              <a:gd name="connsiteY4566" fmla="*/ 774923 h 2293365"/>
              <a:gd name="connsiteX4567" fmla="*/ 4650637 w 9143999"/>
              <a:gd name="connsiteY4567" fmla="*/ 747740 h 2293365"/>
              <a:gd name="connsiteX4568" fmla="*/ 4637065 w 9143999"/>
              <a:gd name="connsiteY4568" fmla="*/ 751501 h 2293365"/>
              <a:gd name="connsiteX4569" fmla="*/ 4640800 w 9143999"/>
              <a:gd name="connsiteY4569" fmla="*/ 753818 h 2293365"/>
              <a:gd name="connsiteX4570" fmla="*/ 4729636 w 9143999"/>
              <a:gd name="connsiteY4570" fmla="*/ 802791 h 2293365"/>
              <a:gd name="connsiteX4571" fmla="*/ 4742136 w 9143999"/>
              <a:gd name="connsiteY4571" fmla="*/ 800086 h 2293365"/>
              <a:gd name="connsiteX4572" fmla="*/ 66930 w 9143999"/>
              <a:gd name="connsiteY4572" fmla="*/ 747274 h 2293365"/>
              <a:gd name="connsiteX4573" fmla="*/ 53408 w 9143999"/>
              <a:gd name="connsiteY4573" fmla="*/ 751164 h 2293365"/>
              <a:gd name="connsiteX4574" fmla="*/ 54448 w 9143999"/>
              <a:gd name="connsiteY4574" fmla="*/ 751788 h 2293365"/>
              <a:gd name="connsiteX4575" fmla="*/ 146132 w 9143999"/>
              <a:gd name="connsiteY4575" fmla="*/ 802338 h 2293365"/>
              <a:gd name="connsiteX4576" fmla="*/ 158507 w 9143999"/>
              <a:gd name="connsiteY4576" fmla="*/ 799662 h 2293365"/>
              <a:gd name="connsiteX4577" fmla="*/ 8910749 w 9143999"/>
              <a:gd name="connsiteY4577" fmla="*/ 746426 h 2293365"/>
              <a:gd name="connsiteX4578" fmla="*/ 8879165 w 9143999"/>
              <a:gd name="connsiteY4578" fmla="*/ 759960 h 2293365"/>
              <a:gd name="connsiteX4579" fmla="*/ 8862940 w 9143999"/>
              <a:gd name="connsiteY4579" fmla="*/ 766980 h 2293365"/>
              <a:gd name="connsiteX4580" fmla="*/ 8917684 w 9143999"/>
              <a:gd name="connsiteY4580" fmla="*/ 787868 h 2293365"/>
              <a:gd name="connsiteX4581" fmla="*/ 8965154 w 9143999"/>
              <a:gd name="connsiteY4581" fmla="*/ 769988 h 2293365"/>
              <a:gd name="connsiteX4582" fmla="*/ 8954946 w 9143999"/>
              <a:gd name="connsiteY4582" fmla="*/ 765570 h 2293365"/>
              <a:gd name="connsiteX4583" fmla="*/ 8602056 w 9143999"/>
              <a:gd name="connsiteY4583" fmla="*/ 746279 h 2293365"/>
              <a:gd name="connsiteX4584" fmla="*/ 8516163 w 9143999"/>
              <a:gd name="connsiteY4584" fmla="*/ 797326 h 2293365"/>
              <a:gd name="connsiteX4585" fmla="*/ 8520773 w 9143999"/>
              <a:gd name="connsiteY4585" fmla="*/ 798242 h 2293365"/>
              <a:gd name="connsiteX4586" fmla="*/ 8524376 w 9143999"/>
              <a:gd name="connsiteY4586" fmla="*/ 799112 h 2293365"/>
              <a:gd name="connsiteX4587" fmla="*/ 8611792 w 9143999"/>
              <a:gd name="connsiteY4587" fmla="*/ 749170 h 2293365"/>
              <a:gd name="connsiteX4588" fmla="*/ 4019668 w 9143999"/>
              <a:gd name="connsiteY4588" fmla="*/ 746172 h 2293365"/>
              <a:gd name="connsiteX4589" fmla="*/ 3935339 w 9143999"/>
              <a:gd name="connsiteY4589" fmla="*/ 797476 h 2293365"/>
              <a:gd name="connsiteX4590" fmla="*/ 3939183 w 9143999"/>
              <a:gd name="connsiteY4590" fmla="*/ 798239 h 2293365"/>
              <a:gd name="connsiteX4591" fmla="*/ 3943310 w 9143999"/>
              <a:gd name="connsiteY4591" fmla="*/ 799234 h 2293365"/>
              <a:gd name="connsiteX4592" fmla="*/ 4029199 w 9143999"/>
              <a:gd name="connsiteY4592" fmla="*/ 749003 h 2293365"/>
              <a:gd name="connsiteX4593" fmla="*/ 6416812 w 9143999"/>
              <a:gd name="connsiteY4593" fmla="*/ 744973 h 2293365"/>
              <a:gd name="connsiteX4594" fmla="*/ 6355413 w 9143999"/>
              <a:gd name="connsiteY4594" fmla="*/ 780071 h 2293365"/>
              <a:gd name="connsiteX4595" fmla="*/ 6371629 w 9143999"/>
              <a:gd name="connsiteY4595" fmla="*/ 784972 h 2293365"/>
              <a:gd name="connsiteX4596" fmla="*/ 6433470 w 9143999"/>
              <a:gd name="connsiteY4596" fmla="*/ 751312 h 2293365"/>
              <a:gd name="connsiteX4597" fmla="*/ 2250253 w 9143999"/>
              <a:gd name="connsiteY4597" fmla="*/ 744352 h 2293365"/>
              <a:gd name="connsiteX4598" fmla="*/ 2235969 w 9143999"/>
              <a:gd name="connsiteY4598" fmla="*/ 749732 h 2293365"/>
              <a:gd name="connsiteX4599" fmla="*/ 2272565 w 9143999"/>
              <a:gd name="connsiteY4599" fmla="*/ 771296 h 2293365"/>
              <a:gd name="connsiteX4600" fmla="*/ 2300414 w 9143999"/>
              <a:gd name="connsiteY4600" fmla="*/ 785685 h 2293365"/>
              <a:gd name="connsiteX4601" fmla="*/ 2314930 w 9143999"/>
              <a:gd name="connsiteY4601" fmla="*/ 781027 h 2293365"/>
              <a:gd name="connsiteX4602" fmla="*/ 2270869 w 9143999"/>
              <a:gd name="connsiteY4602" fmla="*/ 757127 h 2293365"/>
              <a:gd name="connsiteX4603" fmla="*/ 4665631 w 9143999"/>
              <a:gd name="connsiteY4603" fmla="*/ 743585 h 2293365"/>
              <a:gd name="connsiteX4604" fmla="*/ 4657930 w 9143999"/>
              <a:gd name="connsiteY4604" fmla="*/ 745719 h 2293365"/>
              <a:gd name="connsiteX4605" fmla="*/ 4749763 w 9143999"/>
              <a:gd name="connsiteY4605" fmla="*/ 798436 h 2293365"/>
              <a:gd name="connsiteX4606" fmla="*/ 4756300 w 9143999"/>
              <a:gd name="connsiteY4606" fmla="*/ 797021 h 2293365"/>
              <a:gd name="connsiteX4607" fmla="*/ 4338656 w 9143999"/>
              <a:gd name="connsiteY4607" fmla="*/ 743545 h 2293365"/>
              <a:gd name="connsiteX4608" fmla="*/ 4297065 w 9143999"/>
              <a:gd name="connsiteY4608" fmla="*/ 761321 h 2293365"/>
              <a:gd name="connsiteX4609" fmla="*/ 4283313 w 9143999"/>
              <a:gd name="connsiteY4609" fmla="*/ 767277 h 2293365"/>
              <a:gd name="connsiteX4610" fmla="*/ 4337229 w 9143999"/>
              <a:gd name="connsiteY4610" fmla="*/ 787769 h 2293365"/>
              <a:gd name="connsiteX4611" fmla="*/ 4392699 w 9143999"/>
              <a:gd name="connsiteY4611" fmla="*/ 766876 h 2293365"/>
              <a:gd name="connsiteX4612" fmla="*/ 4373080 w 9143999"/>
              <a:gd name="connsiteY4612" fmla="*/ 758452 h 2293365"/>
              <a:gd name="connsiteX4613" fmla="*/ 80001 w 9143999"/>
              <a:gd name="connsiteY4613" fmla="*/ 743514 h 2293365"/>
              <a:gd name="connsiteX4614" fmla="*/ 72439 w 9143999"/>
              <a:gd name="connsiteY4614" fmla="*/ 745690 h 2293365"/>
              <a:gd name="connsiteX4615" fmla="*/ 164296 w 9143999"/>
              <a:gd name="connsiteY4615" fmla="*/ 798411 h 2293365"/>
              <a:gd name="connsiteX4616" fmla="*/ 170794 w 9143999"/>
              <a:gd name="connsiteY4616" fmla="*/ 797006 h 2293365"/>
              <a:gd name="connsiteX4617" fmla="*/ 1958007 w 9143999"/>
              <a:gd name="connsiteY4617" fmla="*/ 743255 h 2293365"/>
              <a:gd name="connsiteX4618" fmla="*/ 1908478 w 9143999"/>
              <a:gd name="connsiteY4618" fmla="*/ 769145 h 2293365"/>
              <a:gd name="connsiteX4619" fmla="*/ 1934703 w 9143999"/>
              <a:gd name="connsiteY4619" fmla="*/ 779110 h 2293365"/>
              <a:gd name="connsiteX4620" fmla="*/ 1985046 w 9143999"/>
              <a:gd name="connsiteY4620" fmla="*/ 754951 h 2293365"/>
              <a:gd name="connsiteX4621" fmla="*/ 1830020 w 9143999"/>
              <a:gd name="connsiteY4621" fmla="*/ 743145 h 2293365"/>
              <a:gd name="connsiteX4622" fmla="*/ 1768205 w 9143999"/>
              <a:gd name="connsiteY4622" fmla="*/ 778475 h 2293365"/>
              <a:gd name="connsiteX4623" fmla="*/ 1785177 w 9143999"/>
              <a:gd name="connsiteY4623" fmla="*/ 783601 h 2293365"/>
              <a:gd name="connsiteX4624" fmla="*/ 1847367 w 9143999"/>
              <a:gd name="connsiteY4624" fmla="*/ 749750 h 2293365"/>
              <a:gd name="connsiteX4625" fmla="*/ 6542990 w 9143999"/>
              <a:gd name="connsiteY4625" fmla="*/ 743132 h 2293365"/>
              <a:gd name="connsiteX4626" fmla="*/ 6493217 w 9143999"/>
              <a:gd name="connsiteY4626" fmla="*/ 769149 h 2293365"/>
              <a:gd name="connsiteX4627" fmla="*/ 6525903 w 9143999"/>
              <a:gd name="connsiteY4627" fmla="*/ 781568 h 2293365"/>
              <a:gd name="connsiteX4628" fmla="*/ 6576113 w 9143999"/>
              <a:gd name="connsiteY4628" fmla="*/ 757470 h 2293365"/>
              <a:gd name="connsiteX4629" fmla="*/ 4007911 w 9143999"/>
              <a:gd name="connsiteY4629" fmla="*/ 742680 h 2293365"/>
              <a:gd name="connsiteX4630" fmla="*/ 3929805 w 9143999"/>
              <a:gd name="connsiteY4630" fmla="*/ 791741 h 2293365"/>
              <a:gd name="connsiteX4631" fmla="*/ 3923764 w 9143999"/>
              <a:gd name="connsiteY4631" fmla="*/ 795179 h 2293365"/>
              <a:gd name="connsiteX4632" fmla="*/ 3931040 w 9143999"/>
              <a:gd name="connsiteY4632" fmla="*/ 796623 h 2293365"/>
              <a:gd name="connsiteX4633" fmla="*/ 4015724 w 9143999"/>
              <a:gd name="connsiteY4633" fmla="*/ 745001 h 2293365"/>
              <a:gd name="connsiteX4634" fmla="*/ 6828764 w 9143999"/>
              <a:gd name="connsiteY4634" fmla="*/ 742660 h 2293365"/>
              <a:gd name="connsiteX4635" fmla="*/ 6814431 w 9143999"/>
              <a:gd name="connsiteY4635" fmla="*/ 748057 h 2293365"/>
              <a:gd name="connsiteX4636" fmla="*/ 6853806 w 9143999"/>
              <a:gd name="connsiteY4636" fmla="*/ 771296 h 2293365"/>
              <a:gd name="connsiteX4637" fmla="*/ 6876498 w 9143999"/>
              <a:gd name="connsiteY4637" fmla="*/ 783021 h 2293365"/>
              <a:gd name="connsiteX4638" fmla="*/ 6891168 w 9143999"/>
              <a:gd name="connsiteY4638" fmla="*/ 778312 h 2293365"/>
              <a:gd name="connsiteX4639" fmla="*/ 6852109 w 9143999"/>
              <a:gd name="connsiteY4639" fmla="*/ 757127 h 2293365"/>
              <a:gd name="connsiteX4640" fmla="*/ 8589404 w 9143999"/>
              <a:gd name="connsiteY4640" fmla="*/ 742521 h 2293365"/>
              <a:gd name="connsiteX4641" fmla="*/ 8511046 w 9143999"/>
              <a:gd name="connsiteY4641" fmla="*/ 791741 h 2293365"/>
              <a:gd name="connsiteX4642" fmla="*/ 8505011 w 9143999"/>
              <a:gd name="connsiteY4642" fmla="*/ 795111 h 2293365"/>
              <a:gd name="connsiteX4643" fmla="*/ 8512366 w 9143999"/>
              <a:gd name="connsiteY4643" fmla="*/ 796572 h 2293365"/>
              <a:gd name="connsiteX4644" fmla="*/ 8597224 w 9143999"/>
              <a:gd name="connsiteY4644" fmla="*/ 744844 h 2293365"/>
              <a:gd name="connsiteX4645" fmla="*/ 2118944 w 9143999"/>
              <a:gd name="connsiteY4645" fmla="*/ 741875 h 2293365"/>
              <a:gd name="connsiteX4646" fmla="*/ 2087713 w 9143999"/>
              <a:gd name="connsiteY4646" fmla="*/ 755244 h 2293365"/>
              <a:gd name="connsiteX4647" fmla="*/ 2142236 w 9143999"/>
              <a:gd name="connsiteY4647" fmla="*/ 781149 h 2293365"/>
              <a:gd name="connsiteX4648" fmla="*/ 2172557 w 9143999"/>
              <a:gd name="connsiteY4648" fmla="*/ 769697 h 2293365"/>
              <a:gd name="connsiteX4649" fmla="*/ 6701158 w 9143999"/>
              <a:gd name="connsiteY4649" fmla="*/ 741021 h 2293365"/>
              <a:gd name="connsiteX4650" fmla="*/ 6668471 w 9143999"/>
              <a:gd name="connsiteY4650" fmla="*/ 755015 h 2293365"/>
              <a:gd name="connsiteX4651" fmla="*/ 6719612 w 9143999"/>
              <a:gd name="connsiteY4651" fmla="*/ 779314 h 2293365"/>
              <a:gd name="connsiteX4652" fmla="*/ 6751740 w 9143999"/>
              <a:gd name="connsiteY4652" fmla="*/ 767269 h 2293365"/>
              <a:gd name="connsiteX4653" fmla="*/ 4676766 w 9143999"/>
              <a:gd name="connsiteY4653" fmla="*/ 740500 h 2293365"/>
              <a:gd name="connsiteX4654" fmla="*/ 4670714 w 9143999"/>
              <a:gd name="connsiteY4654" fmla="*/ 742177 h 2293365"/>
              <a:gd name="connsiteX4655" fmla="*/ 4760116 w 9143999"/>
              <a:gd name="connsiteY4655" fmla="*/ 796196 h 2293365"/>
              <a:gd name="connsiteX4656" fmla="*/ 4768843 w 9143999"/>
              <a:gd name="connsiteY4656" fmla="*/ 794307 h 2293365"/>
              <a:gd name="connsiteX4657" fmla="*/ 91130 w 9143999"/>
              <a:gd name="connsiteY4657" fmla="*/ 740313 h 2293365"/>
              <a:gd name="connsiteX4658" fmla="*/ 85013 w 9143999"/>
              <a:gd name="connsiteY4658" fmla="*/ 742073 h 2293365"/>
              <a:gd name="connsiteX4659" fmla="*/ 174623 w 9143999"/>
              <a:gd name="connsiteY4659" fmla="*/ 796179 h 2293365"/>
              <a:gd name="connsiteX4660" fmla="*/ 183428 w 9143999"/>
              <a:gd name="connsiteY4660" fmla="*/ 794275 h 2293365"/>
              <a:gd name="connsiteX4661" fmla="*/ 3998721 w 9143999"/>
              <a:gd name="connsiteY4661" fmla="*/ 739950 h 2293365"/>
              <a:gd name="connsiteX4662" fmla="*/ 3989990 w 9143999"/>
              <a:gd name="connsiteY4662" fmla="*/ 745718 h 2293365"/>
              <a:gd name="connsiteX4663" fmla="*/ 3910966 w 9143999"/>
              <a:gd name="connsiteY4663" fmla="*/ 792639 h 2293365"/>
              <a:gd name="connsiteX4664" fmla="*/ 3914786 w 9143999"/>
              <a:gd name="connsiteY4664" fmla="*/ 793397 h 2293365"/>
              <a:gd name="connsiteX4665" fmla="*/ 3988384 w 9143999"/>
              <a:gd name="connsiteY4665" fmla="*/ 750648 h 2293365"/>
              <a:gd name="connsiteX4666" fmla="*/ 4003000 w 9143999"/>
              <a:gd name="connsiteY4666" fmla="*/ 741221 h 2293365"/>
              <a:gd name="connsiteX4667" fmla="*/ 8580205 w 9143999"/>
              <a:gd name="connsiteY4667" fmla="*/ 739789 h 2293365"/>
              <a:gd name="connsiteX4668" fmla="*/ 8571232 w 9143999"/>
              <a:gd name="connsiteY4668" fmla="*/ 745718 h 2293365"/>
              <a:gd name="connsiteX4669" fmla="*/ 8493945 w 9143999"/>
              <a:gd name="connsiteY4669" fmla="*/ 792912 h 2293365"/>
              <a:gd name="connsiteX4670" fmla="*/ 8497615 w 9143999"/>
              <a:gd name="connsiteY4670" fmla="*/ 793641 h 2293365"/>
              <a:gd name="connsiteX4671" fmla="*/ 8569626 w 9143999"/>
              <a:gd name="connsiteY4671" fmla="*/ 750648 h 2293365"/>
              <a:gd name="connsiteX4672" fmla="*/ 8584488 w 9143999"/>
              <a:gd name="connsiteY4672" fmla="*/ 741061 h 2293365"/>
              <a:gd name="connsiteX4673" fmla="*/ 6401212 w 9143999"/>
              <a:gd name="connsiteY4673" fmla="*/ 739036 h 2293365"/>
              <a:gd name="connsiteX4674" fmla="*/ 6339996 w 9143999"/>
              <a:gd name="connsiteY4674" fmla="*/ 775412 h 2293365"/>
              <a:gd name="connsiteX4675" fmla="*/ 6349256 w 9143999"/>
              <a:gd name="connsiteY4675" fmla="*/ 778211 h 2293365"/>
              <a:gd name="connsiteX4676" fmla="*/ 6411197 w 9143999"/>
              <a:gd name="connsiteY4676" fmla="*/ 742836 h 2293365"/>
              <a:gd name="connsiteX4677" fmla="*/ 4683100 w 9143999"/>
              <a:gd name="connsiteY4677" fmla="*/ 738745 h 2293365"/>
              <a:gd name="connsiteX4678" fmla="*/ 4682844 w 9143999"/>
              <a:gd name="connsiteY4678" fmla="*/ 738816 h 2293365"/>
              <a:gd name="connsiteX4679" fmla="*/ 4687562 w 9143999"/>
              <a:gd name="connsiteY4679" fmla="*/ 741525 h 2293365"/>
              <a:gd name="connsiteX4680" fmla="*/ 4759768 w 9143999"/>
              <a:gd name="connsiteY4680" fmla="*/ 786513 h 2293365"/>
              <a:gd name="connsiteX4681" fmla="*/ 4772539 w 9143999"/>
              <a:gd name="connsiteY4681" fmla="*/ 793508 h 2293365"/>
              <a:gd name="connsiteX4682" fmla="*/ 4776567 w 9143999"/>
              <a:gd name="connsiteY4682" fmla="*/ 792636 h 2293365"/>
              <a:gd name="connsiteX4683" fmla="*/ 4687562 w 9143999"/>
              <a:gd name="connsiteY4683" fmla="*/ 741525 h 2293365"/>
              <a:gd name="connsiteX4684" fmla="*/ 6623931 w 9143999"/>
              <a:gd name="connsiteY4684" fmla="*/ 738690 h 2293365"/>
              <a:gd name="connsiteX4685" fmla="*/ 6585543 w 9143999"/>
              <a:gd name="connsiteY4685" fmla="*/ 757011 h 2293365"/>
              <a:gd name="connsiteX4686" fmla="*/ 6588965 w 9143999"/>
              <a:gd name="connsiteY4686" fmla="*/ 758487 h 2293365"/>
              <a:gd name="connsiteX4687" fmla="*/ 6619955 w 9143999"/>
              <a:gd name="connsiteY4687" fmla="*/ 771809 h 2293365"/>
              <a:gd name="connsiteX4688" fmla="*/ 6658552 w 9143999"/>
              <a:gd name="connsiteY4688" fmla="*/ 755140 h 2293365"/>
              <a:gd name="connsiteX4689" fmla="*/ 97283 w 9143999"/>
              <a:gd name="connsiteY4689" fmla="*/ 738543 h 2293365"/>
              <a:gd name="connsiteX4690" fmla="*/ 97122 w 9143999"/>
              <a:gd name="connsiteY4690" fmla="*/ 738589 h 2293365"/>
              <a:gd name="connsiteX4691" fmla="*/ 100132 w 9143999"/>
              <a:gd name="connsiteY4691" fmla="*/ 740319 h 2293365"/>
              <a:gd name="connsiteX4692" fmla="*/ 172710 w 9143999"/>
              <a:gd name="connsiteY4692" fmla="*/ 785573 h 2293365"/>
              <a:gd name="connsiteX4693" fmla="*/ 187136 w 9143999"/>
              <a:gd name="connsiteY4693" fmla="*/ 793474 h 2293365"/>
              <a:gd name="connsiteX4694" fmla="*/ 191144 w 9143999"/>
              <a:gd name="connsiteY4694" fmla="*/ 792608 h 2293365"/>
              <a:gd name="connsiteX4695" fmla="*/ 100132 w 9143999"/>
              <a:gd name="connsiteY4695" fmla="*/ 740319 h 2293365"/>
              <a:gd name="connsiteX4696" fmla="*/ 2266473 w 9143999"/>
              <a:gd name="connsiteY4696" fmla="*/ 738245 h 2293365"/>
              <a:gd name="connsiteX4697" fmla="*/ 2254433 w 9143999"/>
              <a:gd name="connsiteY4697" fmla="*/ 742779 h 2293365"/>
              <a:gd name="connsiteX4698" fmla="*/ 2271717 w 9143999"/>
              <a:gd name="connsiteY4698" fmla="*/ 753499 h 2293365"/>
              <a:gd name="connsiteX4699" fmla="*/ 2318623 w 9143999"/>
              <a:gd name="connsiteY4699" fmla="*/ 779841 h 2293365"/>
              <a:gd name="connsiteX4700" fmla="*/ 2332031 w 9143999"/>
              <a:gd name="connsiteY4700" fmla="*/ 775539 h 2293365"/>
              <a:gd name="connsiteX4701" fmla="*/ 2272565 w 9143999"/>
              <a:gd name="connsiteY4701" fmla="*/ 742164 h 2293365"/>
              <a:gd name="connsiteX4702" fmla="*/ 9063251 w 9143999"/>
              <a:gd name="connsiteY4702" fmla="*/ 737667 h 2293365"/>
              <a:gd name="connsiteX4703" fmla="*/ 9026591 w 9143999"/>
              <a:gd name="connsiteY4703" fmla="*/ 751475 h 2293365"/>
              <a:gd name="connsiteX4704" fmla="*/ 9093637 w 9143999"/>
              <a:gd name="connsiteY4704" fmla="*/ 783687 h 2293365"/>
              <a:gd name="connsiteX4705" fmla="*/ 9129335 w 9143999"/>
              <a:gd name="connsiteY4705" fmla="*/ 772222 h 2293365"/>
              <a:gd name="connsiteX4706" fmla="*/ 4481715 w 9143999"/>
              <a:gd name="connsiteY4706" fmla="*/ 737455 h 2293365"/>
              <a:gd name="connsiteX4707" fmla="*/ 4445793 w 9143999"/>
              <a:gd name="connsiteY4707" fmla="*/ 750985 h 2293365"/>
              <a:gd name="connsiteX4708" fmla="*/ 4513415 w 9143999"/>
              <a:gd name="connsiteY4708" fmla="*/ 783085 h 2293365"/>
              <a:gd name="connsiteX4709" fmla="*/ 4548158 w 9143999"/>
              <a:gd name="connsiteY4709" fmla="*/ 771925 h 2293365"/>
              <a:gd name="connsiteX4710" fmla="*/ 3990179 w 9143999"/>
              <a:gd name="connsiteY4710" fmla="*/ 737413 h 2293365"/>
              <a:gd name="connsiteX4711" fmla="*/ 3929271 w 9143999"/>
              <a:gd name="connsiteY4711" fmla="*/ 776971 h 2293365"/>
              <a:gd name="connsiteX4712" fmla="*/ 3904876 w 9143999"/>
              <a:gd name="connsiteY4712" fmla="*/ 791430 h 2293365"/>
              <a:gd name="connsiteX4713" fmla="*/ 3905927 w 9143999"/>
              <a:gd name="connsiteY4713" fmla="*/ 791639 h 2293365"/>
              <a:gd name="connsiteX4714" fmla="*/ 3928767 w 9143999"/>
              <a:gd name="connsiteY4714" fmla="*/ 778298 h 2293365"/>
              <a:gd name="connsiteX4715" fmla="*/ 3992022 w 9143999"/>
              <a:gd name="connsiteY4715" fmla="*/ 737960 h 2293365"/>
              <a:gd name="connsiteX4716" fmla="*/ 8571665 w 9143999"/>
              <a:gd name="connsiteY4716" fmla="*/ 737253 h 2293365"/>
              <a:gd name="connsiteX4717" fmla="*/ 8510512 w 9143999"/>
              <a:gd name="connsiteY4717" fmla="*/ 776971 h 2293365"/>
              <a:gd name="connsiteX4718" fmla="*/ 8486209 w 9143999"/>
              <a:gd name="connsiteY4718" fmla="*/ 791375 h 2293365"/>
              <a:gd name="connsiteX4719" fmla="*/ 8487370 w 9143999"/>
              <a:gd name="connsiteY4719" fmla="*/ 791606 h 2293365"/>
              <a:gd name="connsiteX4720" fmla="*/ 8510188 w 9143999"/>
              <a:gd name="connsiteY4720" fmla="*/ 778298 h 2293365"/>
              <a:gd name="connsiteX4721" fmla="*/ 8573627 w 9143999"/>
              <a:gd name="connsiteY4721" fmla="*/ 737836 h 2293365"/>
              <a:gd name="connsiteX4722" fmla="*/ 1813729 w 9143999"/>
              <a:gd name="connsiteY4722" fmla="*/ 736942 h 2293365"/>
              <a:gd name="connsiteX4723" fmla="*/ 1752046 w 9143999"/>
              <a:gd name="connsiteY4723" fmla="*/ 773595 h 2293365"/>
              <a:gd name="connsiteX4724" fmla="*/ 1762129 w 9143999"/>
              <a:gd name="connsiteY4724" fmla="*/ 776640 h 2293365"/>
              <a:gd name="connsiteX4725" fmla="*/ 1824467 w 9143999"/>
              <a:gd name="connsiteY4725" fmla="*/ 741031 h 2293365"/>
              <a:gd name="connsiteX4726" fmla="*/ 6845045 w 9143999"/>
              <a:gd name="connsiteY4726" fmla="*/ 736530 h 2293365"/>
              <a:gd name="connsiteX4727" fmla="*/ 6832945 w 9143999"/>
              <a:gd name="connsiteY4727" fmla="*/ 741086 h 2293365"/>
              <a:gd name="connsiteX4728" fmla="*/ 6852957 w 9143999"/>
              <a:gd name="connsiteY4728" fmla="*/ 753499 h 2293365"/>
              <a:gd name="connsiteX4729" fmla="*/ 6894971 w 9143999"/>
              <a:gd name="connsiteY4729" fmla="*/ 777092 h 2293365"/>
              <a:gd name="connsiteX4730" fmla="*/ 6908399 w 9143999"/>
              <a:gd name="connsiteY4730" fmla="*/ 772782 h 2293365"/>
              <a:gd name="connsiteX4731" fmla="*/ 6853806 w 9143999"/>
              <a:gd name="connsiteY4731" fmla="*/ 742164 h 2293365"/>
              <a:gd name="connsiteX4732" fmla="*/ 4189453 w 9143999"/>
              <a:gd name="connsiteY4732" fmla="*/ 736415 h 2293365"/>
              <a:gd name="connsiteX4733" fmla="*/ 4121463 w 9143999"/>
              <a:gd name="connsiteY4733" fmla="*/ 771947 h 2293365"/>
              <a:gd name="connsiteX4734" fmla="*/ 4155427 w 9143999"/>
              <a:gd name="connsiteY4734" fmla="*/ 782032 h 2293365"/>
              <a:gd name="connsiteX4735" fmla="*/ 4223492 w 9143999"/>
              <a:gd name="connsiteY4735" fmla="*/ 749363 h 2293365"/>
              <a:gd name="connsiteX4736" fmla="*/ 8769519 w 9143999"/>
              <a:gd name="connsiteY4736" fmla="*/ 735662 h 2293365"/>
              <a:gd name="connsiteX4737" fmla="*/ 8701264 w 9143999"/>
              <a:gd name="connsiteY4737" fmla="*/ 771327 h 2293365"/>
              <a:gd name="connsiteX4738" fmla="*/ 8736938 w 9143999"/>
              <a:gd name="connsiteY4738" fmla="*/ 781903 h 2293365"/>
              <a:gd name="connsiteX4739" fmla="*/ 8805093 w 9143999"/>
              <a:gd name="connsiteY4739" fmla="*/ 749194 h 2293365"/>
              <a:gd name="connsiteX4740" fmla="*/ 2035273 w 9143999"/>
              <a:gd name="connsiteY4740" fmla="*/ 735344 h 2293365"/>
              <a:gd name="connsiteX4741" fmla="*/ 1995851 w 9143999"/>
              <a:gd name="connsiteY4741" fmla="*/ 754161 h 2293365"/>
              <a:gd name="connsiteX4742" fmla="*/ 2007722 w 9143999"/>
              <a:gd name="connsiteY4742" fmla="*/ 759280 h 2293365"/>
              <a:gd name="connsiteX4743" fmla="*/ 2038728 w 9143999"/>
              <a:gd name="connsiteY4743" fmla="*/ 772597 h 2293365"/>
              <a:gd name="connsiteX4744" fmla="*/ 2076974 w 9143999"/>
              <a:gd name="connsiteY4744" fmla="*/ 756082 h 2293365"/>
              <a:gd name="connsiteX4745" fmla="*/ 2078032 w 9143999"/>
              <a:gd name="connsiteY4745" fmla="*/ 755628 h 2293365"/>
              <a:gd name="connsiteX4746" fmla="*/ 6388517 w 9143999"/>
              <a:gd name="connsiteY4746" fmla="*/ 734205 h 2293365"/>
              <a:gd name="connsiteX4747" fmla="*/ 6327780 w 9143999"/>
              <a:gd name="connsiteY4747" fmla="*/ 771720 h 2293365"/>
              <a:gd name="connsiteX4748" fmla="*/ 6334727 w 9143999"/>
              <a:gd name="connsiteY4748" fmla="*/ 773820 h 2293365"/>
              <a:gd name="connsiteX4749" fmla="*/ 6396034 w 9143999"/>
              <a:gd name="connsiteY4749" fmla="*/ 737066 h 2293365"/>
              <a:gd name="connsiteX4750" fmla="*/ 2278365 w 9143999"/>
              <a:gd name="connsiteY4750" fmla="*/ 733766 h 2293365"/>
              <a:gd name="connsiteX4751" fmla="*/ 2271503 w 9143999"/>
              <a:gd name="connsiteY4751" fmla="*/ 736350 h 2293365"/>
              <a:gd name="connsiteX4752" fmla="*/ 2273839 w 9143999"/>
              <a:gd name="connsiteY4752" fmla="*/ 737856 h 2293365"/>
              <a:gd name="connsiteX4753" fmla="*/ 2336820 w 9143999"/>
              <a:gd name="connsiteY4753" fmla="*/ 774002 h 2293365"/>
              <a:gd name="connsiteX4754" fmla="*/ 2343238 w 9143999"/>
              <a:gd name="connsiteY4754" fmla="*/ 771942 h 2293365"/>
              <a:gd name="connsiteX4755" fmla="*/ 1801047 w 9143999"/>
              <a:gd name="connsiteY4755" fmla="*/ 732113 h 2293365"/>
              <a:gd name="connsiteX4756" fmla="*/ 1739848 w 9143999"/>
              <a:gd name="connsiteY4756" fmla="*/ 769910 h 2293365"/>
              <a:gd name="connsiteX4757" fmla="*/ 1746788 w 9143999"/>
              <a:gd name="connsiteY4757" fmla="*/ 772007 h 2293365"/>
              <a:gd name="connsiteX4758" fmla="*/ 1808555 w 9143999"/>
              <a:gd name="connsiteY4758" fmla="*/ 734972 h 2293365"/>
              <a:gd name="connsiteX4759" fmla="*/ 6856788 w 9143999"/>
              <a:gd name="connsiteY4759" fmla="*/ 732108 h 2293365"/>
              <a:gd name="connsiteX4760" fmla="*/ 6850081 w 9143999"/>
              <a:gd name="connsiteY4760" fmla="*/ 734633 h 2293365"/>
              <a:gd name="connsiteX4761" fmla="*/ 6855080 w 9143999"/>
              <a:gd name="connsiteY4761" fmla="*/ 737856 h 2293365"/>
              <a:gd name="connsiteX4762" fmla="*/ 6913233 w 9143999"/>
              <a:gd name="connsiteY4762" fmla="*/ 771230 h 2293365"/>
              <a:gd name="connsiteX4763" fmla="*/ 6919727 w 9143999"/>
              <a:gd name="connsiteY4763" fmla="*/ 769146 h 2293365"/>
              <a:gd name="connsiteX4764" fmla="*/ 6379565 w 9143999"/>
              <a:gd name="connsiteY4764" fmla="*/ 730799 h 2293365"/>
              <a:gd name="connsiteX4765" fmla="*/ 6320333 w 9143999"/>
              <a:gd name="connsiteY4765" fmla="*/ 769469 h 2293365"/>
              <a:gd name="connsiteX4766" fmla="*/ 6324045 w 9143999"/>
              <a:gd name="connsiteY4766" fmla="*/ 770591 h 2293365"/>
              <a:gd name="connsiteX4767" fmla="*/ 6383863 w 9143999"/>
              <a:gd name="connsiteY4767" fmla="*/ 732434 h 2293365"/>
              <a:gd name="connsiteX4768" fmla="*/ 2288629 w 9143999"/>
              <a:gd name="connsiteY4768" fmla="*/ 729901 h 2293365"/>
              <a:gd name="connsiteX4769" fmla="*/ 2283256 w 9143999"/>
              <a:gd name="connsiteY4769" fmla="*/ 731924 h 2293365"/>
              <a:gd name="connsiteX4770" fmla="*/ 2347356 w 9143999"/>
              <a:gd name="connsiteY4770" fmla="*/ 770621 h 2293365"/>
              <a:gd name="connsiteX4771" fmla="*/ 2349733 w 9143999"/>
              <a:gd name="connsiteY4771" fmla="*/ 769857 h 2293365"/>
              <a:gd name="connsiteX4772" fmla="*/ 2348304 w 9143999"/>
              <a:gd name="connsiteY4772" fmla="*/ 765764 h 2293365"/>
              <a:gd name="connsiteX4773" fmla="*/ 2349409 w 9143999"/>
              <a:gd name="connsiteY4773" fmla="*/ 765447 h 2293365"/>
              <a:gd name="connsiteX4774" fmla="*/ 6511560 w 9143999"/>
              <a:gd name="connsiteY4774" fmla="*/ 729528 h 2293365"/>
              <a:gd name="connsiteX4775" fmla="*/ 6461987 w 9143999"/>
              <a:gd name="connsiteY4775" fmla="*/ 757283 h 2293365"/>
              <a:gd name="connsiteX4776" fmla="*/ 6489487 w 9143999"/>
              <a:gd name="connsiteY4776" fmla="*/ 767731 h 2293365"/>
              <a:gd name="connsiteX4777" fmla="*/ 6539502 w 9143999"/>
              <a:gd name="connsiteY4777" fmla="*/ 741623 h 2293365"/>
              <a:gd name="connsiteX4778" fmla="*/ 1926031 w 9143999"/>
              <a:gd name="connsiteY4778" fmla="*/ 729423 h 2293365"/>
              <a:gd name="connsiteX4779" fmla="*/ 1876672 w 9143999"/>
              <a:gd name="connsiteY4779" fmla="*/ 757060 h 2293365"/>
              <a:gd name="connsiteX4780" fmla="*/ 1903931 w 9143999"/>
              <a:gd name="connsiteY4780" fmla="*/ 767417 h 2293365"/>
              <a:gd name="connsiteX4781" fmla="*/ 1953761 w 9143999"/>
              <a:gd name="connsiteY4781" fmla="*/ 741418 h 2293365"/>
              <a:gd name="connsiteX4782" fmla="*/ 2149418 w 9143999"/>
              <a:gd name="connsiteY4782" fmla="*/ 728830 h 2293365"/>
              <a:gd name="connsiteX4783" fmla="*/ 2124535 w 9143999"/>
              <a:gd name="connsiteY4783" fmla="*/ 739482 h 2293365"/>
              <a:gd name="connsiteX4784" fmla="*/ 2178463 w 9143999"/>
              <a:gd name="connsiteY4784" fmla="*/ 767467 h 2293365"/>
              <a:gd name="connsiteX4785" fmla="*/ 2202495 w 9143999"/>
              <a:gd name="connsiteY4785" fmla="*/ 758391 h 2293365"/>
              <a:gd name="connsiteX4786" fmla="*/ 1792124 w 9143999"/>
              <a:gd name="connsiteY4786" fmla="*/ 728716 h 2293365"/>
              <a:gd name="connsiteX4787" fmla="*/ 1732446 w 9143999"/>
              <a:gd name="connsiteY4787" fmla="*/ 767675 h 2293365"/>
              <a:gd name="connsiteX4788" fmla="*/ 1736107 w 9143999"/>
              <a:gd name="connsiteY4788" fmla="*/ 768781 h 2293365"/>
              <a:gd name="connsiteX4789" fmla="*/ 1796376 w 9143999"/>
              <a:gd name="connsiteY4789" fmla="*/ 730335 h 2293365"/>
              <a:gd name="connsiteX4790" fmla="*/ 6867041 w 9143999"/>
              <a:gd name="connsiteY4790" fmla="*/ 728247 h 2293365"/>
              <a:gd name="connsiteX4791" fmla="*/ 6861723 w 9143999"/>
              <a:gd name="connsiteY4791" fmla="*/ 730250 h 2293365"/>
              <a:gd name="connsiteX4792" fmla="*/ 6923923 w 9143999"/>
              <a:gd name="connsiteY4792" fmla="*/ 767799 h 2293365"/>
              <a:gd name="connsiteX4793" fmla="*/ 6930264 w 9143999"/>
              <a:gd name="connsiteY4793" fmla="*/ 765764 h 2293365"/>
              <a:gd name="connsiteX4794" fmla="*/ 6931749 w 9143999"/>
              <a:gd name="connsiteY4794" fmla="*/ 770020 h 2293365"/>
              <a:gd name="connsiteX4795" fmla="*/ 6929042 w 9143999"/>
              <a:gd name="connsiteY4795" fmla="*/ 770889 h 2293365"/>
              <a:gd name="connsiteX4796" fmla="*/ 6973946 w 9143999"/>
              <a:gd name="connsiteY4796" fmla="*/ 797997 h 2293365"/>
              <a:gd name="connsiteX4797" fmla="*/ 7013106 w 9143999"/>
              <a:gd name="connsiteY4797" fmla="*/ 818810 h 2293365"/>
              <a:gd name="connsiteX4798" fmla="*/ 7019521 w 9143999"/>
              <a:gd name="connsiteY4798" fmla="*/ 817423 h 2293365"/>
              <a:gd name="connsiteX4799" fmla="*/ 6936259 w 9143999"/>
              <a:gd name="connsiteY4799" fmla="*/ 768728 h 2293365"/>
              <a:gd name="connsiteX4800" fmla="*/ 6931760 w 9143999"/>
              <a:gd name="connsiteY4800" fmla="*/ 770022 h 2293365"/>
              <a:gd name="connsiteX4801" fmla="*/ 6930311 w 9143999"/>
              <a:gd name="connsiteY4801" fmla="*/ 765753 h 2293365"/>
              <a:gd name="connsiteX4802" fmla="*/ 6930889 w 9143999"/>
              <a:gd name="connsiteY4802" fmla="*/ 765587 h 2293365"/>
              <a:gd name="connsiteX4803" fmla="*/ 6372666 w 9143999"/>
              <a:gd name="connsiteY4803" fmla="*/ 728173 h 2293365"/>
              <a:gd name="connsiteX4804" fmla="*/ 6312635 w 9143999"/>
              <a:gd name="connsiteY4804" fmla="*/ 767143 h 2293365"/>
              <a:gd name="connsiteX4805" fmla="*/ 6313928 w 9143999"/>
              <a:gd name="connsiteY4805" fmla="*/ 767534 h 2293365"/>
              <a:gd name="connsiteX4806" fmla="*/ 6374553 w 9143999"/>
              <a:gd name="connsiteY4806" fmla="*/ 728891 h 2293365"/>
              <a:gd name="connsiteX4807" fmla="*/ 6731250 w 9143999"/>
              <a:gd name="connsiteY4807" fmla="*/ 728136 h 2293365"/>
              <a:gd name="connsiteX4808" fmla="*/ 6705366 w 9143999"/>
              <a:gd name="connsiteY4808" fmla="*/ 739219 h 2293365"/>
              <a:gd name="connsiteX4809" fmla="*/ 6756224 w 9143999"/>
              <a:gd name="connsiteY4809" fmla="*/ 765588 h 2293365"/>
              <a:gd name="connsiteX4810" fmla="*/ 6781442 w 9143999"/>
              <a:gd name="connsiteY4810" fmla="*/ 756134 h 2293365"/>
              <a:gd name="connsiteX4811" fmla="*/ 2295961 w 9143999"/>
              <a:gd name="connsiteY4811" fmla="*/ 727140 h 2293365"/>
              <a:gd name="connsiteX4812" fmla="*/ 2293793 w 9143999"/>
              <a:gd name="connsiteY4812" fmla="*/ 727956 h 2293365"/>
              <a:gd name="connsiteX4813" fmla="*/ 2355806 w 9143999"/>
              <a:gd name="connsiteY4813" fmla="*/ 763607 h 2293365"/>
              <a:gd name="connsiteX4814" fmla="*/ 2357549 w 9143999"/>
              <a:gd name="connsiteY4814" fmla="*/ 763106 h 2293365"/>
              <a:gd name="connsiteX4815" fmla="*/ 1785093 w 9143999"/>
              <a:gd name="connsiteY4815" fmla="*/ 726136 h 2293365"/>
              <a:gd name="connsiteX4816" fmla="*/ 1724734 w 9143999"/>
              <a:gd name="connsiteY4816" fmla="*/ 765346 h 2293365"/>
              <a:gd name="connsiteX4817" fmla="*/ 1726022 w 9143999"/>
              <a:gd name="connsiteY4817" fmla="*/ 765735 h 2293365"/>
              <a:gd name="connsiteX4818" fmla="*/ 1787045 w 9143999"/>
              <a:gd name="connsiteY4818" fmla="*/ 726829 h 2293365"/>
              <a:gd name="connsiteX4819" fmla="*/ 8862731 w 9143999"/>
              <a:gd name="connsiteY4819" fmla="*/ 725627 h 2293365"/>
              <a:gd name="connsiteX4820" fmla="*/ 8814701 w 9143999"/>
              <a:gd name="connsiteY4820" fmla="*/ 748575 h 2293365"/>
              <a:gd name="connsiteX4821" fmla="*/ 8858306 w 9143999"/>
              <a:gd name="connsiteY4821" fmla="*/ 765212 h 2293365"/>
              <a:gd name="connsiteX4822" fmla="*/ 8877044 w 9143999"/>
              <a:gd name="connsiteY4822" fmla="*/ 757127 h 2293365"/>
              <a:gd name="connsiteX4823" fmla="*/ 8906405 w 9143999"/>
              <a:gd name="connsiteY4823" fmla="*/ 744545 h 2293365"/>
              <a:gd name="connsiteX4824" fmla="*/ 6874371 w 9143999"/>
              <a:gd name="connsiteY4824" fmla="*/ 725487 h 2293365"/>
              <a:gd name="connsiteX4825" fmla="*/ 6872177 w 9143999"/>
              <a:gd name="connsiteY4825" fmla="*/ 726313 h 2293365"/>
              <a:gd name="connsiteX4826" fmla="*/ 6937289 w 9143999"/>
              <a:gd name="connsiteY4826" fmla="*/ 763746 h 2293365"/>
              <a:gd name="connsiteX4827" fmla="*/ 6939030 w 9143999"/>
              <a:gd name="connsiteY4827" fmla="*/ 763246 h 2293365"/>
              <a:gd name="connsiteX4828" fmla="*/ 4381375 w 9143999"/>
              <a:gd name="connsiteY4828" fmla="*/ 725286 h 2293365"/>
              <a:gd name="connsiteX4829" fmla="*/ 4343407 w 9143999"/>
              <a:gd name="connsiteY4829" fmla="*/ 741514 h 2293365"/>
              <a:gd name="connsiteX4830" fmla="*/ 4374353 w 9143999"/>
              <a:gd name="connsiteY4830" fmla="*/ 754863 h 2293365"/>
              <a:gd name="connsiteX4831" fmla="*/ 4397836 w 9143999"/>
              <a:gd name="connsiteY4831" fmla="*/ 764941 h 2293365"/>
              <a:gd name="connsiteX4832" fmla="*/ 4435213 w 9143999"/>
              <a:gd name="connsiteY4832" fmla="*/ 750863 h 2293365"/>
              <a:gd name="connsiteX4833" fmla="*/ 8961814 w 9143999"/>
              <a:gd name="connsiteY4833" fmla="*/ 724544 h 2293365"/>
              <a:gd name="connsiteX4834" fmla="*/ 8915563 w 9143999"/>
              <a:gd name="connsiteY4834" fmla="*/ 744363 h 2293365"/>
              <a:gd name="connsiteX4835" fmla="*/ 8956394 w 9143999"/>
              <a:gd name="connsiteY4835" fmla="*/ 762015 h 2293365"/>
              <a:gd name="connsiteX4836" fmla="*/ 8970329 w 9143999"/>
              <a:gd name="connsiteY4836" fmla="*/ 768039 h 2293365"/>
              <a:gd name="connsiteX4837" fmla="*/ 9016275 w 9143999"/>
              <a:gd name="connsiteY4837" fmla="*/ 750733 h 2293365"/>
              <a:gd name="connsiteX4838" fmla="*/ 4516171 w 9143999"/>
              <a:gd name="connsiteY4838" fmla="*/ 724477 h 2293365"/>
              <a:gd name="connsiteX4839" fmla="*/ 4486130 w 9143999"/>
              <a:gd name="connsiteY4839" fmla="*/ 735792 h 2293365"/>
              <a:gd name="connsiteX4840" fmla="*/ 4552865 w 9143999"/>
              <a:gd name="connsiteY4840" fmla="*/ 770414 h 2293365"/>
              <a:gd name="connsiteX4841" fmla="*/ 4561059 w 9143999"/>
              <a:gd name="connsiteY4841" fmla="*/ 767782 h 2293365"/>
              <a:gd name="connsiteX4842" fmla="*/ 4582699 w 9143999"/>
              <a:gd name="connsiteY4842" fmla="*/ 761559 h 2293365"/>
              <a:gd name="connsiteX4843" fmla="*/ 4157265 w 9143999"/>
              <a:gd name="connsiteY4843" fmla="*/ 724196 h 2293365"/>
              <a:gd name="connsiteX4844" fmla="*/ 4089236 w 9143999"/>
              <a:gd name="connsiteY4844" fmla="*/ 762378 h 2293365"/>
              <a:gd name="connsiteX4845" fmla="*/ 4115580 w 9143999"/>
              <a:gd name="connsiteY4845" fmla="*/ 770200 h 2293365"/>
              <a:gd name="connsiteX4846" fmla="*/ 4184198 w 9143999"/>
              <a:gd name="connsiteY4846" fmla="*/ 734416 h 2293365"/>
              <a:gd name="connsiteX4847" fmla="*/ 4158013 w 9143999"/>
              <a:gd name="connsiteY4847" fmla="*/ 724457 h 2293365"/>
              <a:gd name="connsiteX4848" fmla="*/ 8738448 w 9143999"/>
              <a:gd name="connsiteY4848" fmla="*/ 723892 h 2293365"/>
              <a:gd name="connsiteX4849" fmla="*/ 8670277 w 9143999"/>
              <a:gd name="connsiteY4849" fmla="*/ 762141 h 2293365"/>
              <a:gd name="connsiteX4850" fmla="*/ 8697054 w 9143999"/>
              <a:gd name="connsiteY4850" fmla="*/ 770079 h 2293365"/>
              <a:gd name="connsiteX4851" fmla="*/ 8765780 w 9143999"/>
              <a:gd name="connsiteY4851" fmla="*/ 734240 h 2293365"/>
              <a:gd name="connsiteX4852" fmla="*/ 8740015 w 9143999"/>
              <a:gd name="connsiteY4852" fmla="*/ 724439 h 2293365"/>
              <a:gd name="connsiteX4853" fmla="*/ 4288991 w 9143999"/>
              <a:gd name="connsiteY4853" fmla="*/ 722038 h 2293365"/>
              <a:gd name="connsiteX4854" fmla="*/ 4233741 w 9143999"/>
              <a:gd name="connsiteY4854" fmla="*/ 748436 h 2293365"/>
              <a:gd name="connsiteX4855" fmla="*/ 4278280 w 9143999"/>
              <a:gd name="connsiteY4855" fmla="*/ 765364 h 2293365"/>
              <a:gd name="connsiteX4856" fmla="*/ 4295792 w 9143999"/>
              <a:gd name="connsiteY4856" fmla="*/ 757807 h 2293365"/>
              <a:gd name="connsiteX4857" fmla="*/ 4333890 w 9143999"/>
              <a:gd name="connsiteY4857" fmla="*/ 741481 h 2293365"/>
              <a:gd name="connsiteX4858" fmla="*/ 6492456 w 9143999"/>
              <a:gd name="connsiteY4858" fmla="*/ 721259 h 2293365"/>
              <a:gd name="connsiteX4859" fmla="*/ 6443708 w 9143999"/>
              <a:gd name="connsiteY4859" fmla="*/ 750293 h 2293365"/>
              <a:gd name="connsiteX4860" fmla="*/ 6443661 w 9143999"/>
              <a:gd name="connsiteY4860" fmla="*/ 750319 h 2293365"/>
              <a:gd name="connsiteX4861" fmla="*/ 6457519 w 9143999"/>
              <a:gd name="connsiteY4861" fmla="*/ 755585 h 2293365"/>
              <a:gd name="connsiteX4862" fmla="*/ 6507253 w 9143999"/>
              <a:gd name="connsiteY4862" fmla="*/ 727664 h 2293365"/>
              <a:gd name="connsiteX4863" fmla="*/ 6585983 w 9143999"/>
              <a:gd name="connsiteY4863" fmla="*/ 720659 h 2293365"/>
              <a:gd name="connsiteX4864" fmla="*/ 6547673 w 9143999"/>
              <a:gd name="connsiteY4864" fmla="*/ 740684 h 2293365"/>
              <a:gd name="connsiteX4865" fmla="*/ 6581078 w 9143999"/>
              <a:gd name="connsiteY4865" fmla="*/ 755087 h 2293365"/>
              <a:gd name="connsiteX4866" fmla="*/ 6619565 w 9143999"/>
              <a:gd name="connsiteY4866" fmla="*/ 736615 h 2293365"/>
              <a:gd name="connsiteX4867" fmla="*/ 6661819 w 9143999"/>
              <a:gd name="connsiteY4867" fmla="*/ 720607 h 2293365"/>
              <a:gd name="connsiteX4868" fmla="*/ 6629010 w 9143999"/>
              <a:gd name="connsiteY4868" fmla="*/ 736266 h 2293365"/>
              <a:gd name="connsiteX4869" fmla="*/ 6663891 w 9143999"/>
              <a:gd name="connsiteY4869" fmla="*/ 752839 h 2293365"/>
              <a:gd name="connsiteX4870" fmla="*/ 6696782 w 9143999"/>
              <a:gd name="connsiteY4870" fmla="*/ 738750 h 2293365"/>
              <a:gd name="connsiteX4871" fmla="*/ 1905489 w 9143999"/>
              <a:gd name="connsiteY4871" fmla="*/ 720538 h 2293365"/>
              <a:gd name="connsiteX4872" fmla="*/ 1856822 w 9143999"/>
              <a:gd name="connsiteY4872" fmla="*/ 749517 h 2293365"/>
              <a:gd name="connsiteX4873" fmla="*/ 1871878 w 9143999"/>
              <a:gd name="connsiteY4873" fmla="*/ 755238 h 2293365"/>
              <a:gd name="connsiteX4874" fmla="*/ 1921420 w 9143999"/>
              <a:gd name="connsiteY4874" fmla="*/ 727429 h 2293365"/>
              <a:gd name="connsiteX4875" fmla="*/ 2002704 w 9143999"/>
              <a:gd name="connsiteY4875" fmla="*/ 719892 h 2293365"/>
              <a:gd name="connsiteX4876" fmla="*/ 1963685 w 9143999"/>
              <a:gd name="connsiteY4876" fmla="*/ 740287 h 2293365"/>
              <a:gd name="connsiteX4877" fmla="*/ 1991028 w 9143999"/>
              <a:gd name="connsiteY4877" fmla="*/ 752080 h 2293365"/>
              <a:gd name="connsiteX4878" fmla="*/ 2030561 w 9143999"/>
              <a:gd name="connsiteY4878" fmla="*/ 733109 h 2293365"/>
              <a:gd name="connsiteX4879" fmla="*/ 2003053 w 9143999"/>
              <a:gd name="connsiteY4879" fmla="*/ 720059 h 2293365"/>
              <a:gd name="connsiteX4880" fmla="*/ 5446391 w 9143999"/>
              <a:gd name="connsiteY4880" fmla="*/ 719259 h 2293365"/>
              <a:gd name="connsiteX4881" fmla="*/ 4876082 w 9143999"/>
              <a:gd name="connsiteY4881" fmla="*/ 775412 h 2293365"/>
              <a:gd name="connsiteX4882" fmla="*/ 4792918 w 9143999"/>
              <a:gd name="connsiteY4882" fmla="*/ 793425 h 2293365"/>
              <a:gd name="connsiteX4883" fmla="*/ 4885335 w 9143999"/>
              <a:gd name="connsiteY4883" fmla="*/ 848198 h 2293365"/>
              <a:gd name="connsiteX4884" fmla="*/ 4909439 w 9143999"/>
              <a:gd name="connsiteY4884" fmla="*/ 859552 h 2293365"/>
              <a:gd name="connsiteX4885" fmla="*/ 5098391 w 9143999"/>
              <a:gd name="connsiteY4885" fmla="*/ 838220 h 2293365"/>
              <a:gd name="connsiteX4886" fmla="*/ 5708281 w 9143999"/>
              <a:gd name="connsiteY4886" fmla="*/ 829788 h 2293365"/>
              <a:gd name="connsiteX4887" fmla="*/ 5930256 w 9143999"/>
              <a:gd name="connsiteY4887" fmla="*/ 852379 h 2293365"/>
              <a:gd name="connsiteX4888" fmla="*/ 6104852 w 9143999"/>
              <a:gd name="connsiteY4888" fmla="*/ 878533 h 2293365"/>
              <a:gd name="connsiteX4889" fmla="*/ 6118632 w 9143999"/>
              <a:gd name="connsiteY4889" fmla="*/ 871821 h 2293365"/>
              <a:gd name="connsiteX4890" fmla="*/ 6210124 w 9143999"/>
              <a:gd name="connsiteY4890" fmla="*/ 820546 h 2293365"/>
              <a:gd name="connsiteX4891" fmla="*/ 6040802 w 9143999"/>
              <a:gd name="connsiteY4891" fmla="*/ 781364 h 2293365"/>
              <a:gd name="connsiteX4892" fmla="*/ 5707433 w 9143999"/>
              <a:gd name="connsiteY4892" fmla="*/ 730715 h 2293365"/>
              <a:gd name="connsiteX4893" fmla="*/ 5446391 w 9143999"/>
              <a:gd name="connsiteY4893" fmla="*/ 719259 h 2293365"/>
              <a:gd name="connsiteX4894" fmla="*/ 864297 w 9143999"/>
              <a:gd name="connsiteY4894" fmla="*/ 718563 h 2293365"/>
              <a:gd name="connsiteX4895" fmla="*/ 293989 w 9143999"/>
              <a:gd name="connsiteY4895" fmla="*/ 774684 h 2293365"/>
              <a:gd name="connsiteX4896" fmla="*/ 209299 w 9143999"/>
              <a:gd name="connsiteY4896" fmla="*/ 793041 h 2293365"/>
              <a:gd name="connsiteX4897" fmla="*/ 298325 w 9143999"/>
              <a:gd name="connsiteY4897" fmla="*/ 845813 h 2293365"/>
              <a:gd name="connsiteX4898" fmla="*/ 327462 w 9143999"/>
              <a:gd name="connsiteY4898" fmla="*/ 859538 h 2293365"/>
              <a:gd name="connsiteX4899" fmla="*/ 516297 w 9143999"/>
              <a:gd name="connsiteY4899" fmla="*/ 838220 h 2293365"/>
              <a:gd name="connsiteX4900" fmla="*/ 1126189 w 9143999"/>
              <a:gd name="connsiteY4900" fmla="*/ 829788 h 2293365"/>
              <a:gd name="connsiteX4901" fmla="*/ 1348343 w 9143999"/>
              <a:gd name="connsiteY4901" fmla="*/ 852363 h 2293365"/>
              <a:gd name="connsiteX4902" fmla="*/ 1515359 w 9143999"/>
              <a:gd name="connsiteY4902" fmla="*/ 877363 h 2293365"/>
              <a:gd name="connsiteX4903" fmla="*/ 1531592 w 9143999"/>
              <a:gd name="connsiteY4903" fmla="*/ 869455 h 2293365"/>
              <a:gd name="connsiteX4904" fmla="*/ 1622492 w 9143999"/>
              <a:gd name="connsiteY4904" fmla="*/ 818499 h 2293365"/>
              <a:gd name="connsiteX4905" fmla="*/ 1458921 w 9143999"/>
              <a:gd name="connsiteY4905" fmla="*/ 780634 h 2293365"/>
              <a:gd name="connsiteX4906" fmla="*/ 1125341 w 9143999"/>
              <a:gd name="connsiteY4906" fmla="*/ 730035 h 2293365"/>
              <a:gd name="connsiteX4907" fmla="*/ 864297 w 9143999"/>
              <a:gd name="connsiteY4907" fmla="*/ 718563 h 2293365"/>
              <a:gd name="connsiteX4908" fmla="*/ 2174586 w 9143999"/>
              <a:gd name="connsiteY4908" fmla="*/ 718058 h 2293365"/>
              <a:gd name="connsiteX4909" fmla="*/ 2153706 w 9143999"/>
              <a:gd name="connsiteY4909" fmla="*/ 726995 h 2293365"/>
              <a:gd name="connsiteX4910" fmla="*/ 2207014 w 9143999"/>
              <a:gd name="connsiteY4910" fmla="*/ 756684 h 2293365"/>
              <a:gd name="connsiteX4911" fmla="*/ 2227126 w 9143999"/>
              <a:gd name="connsiteY4911" fmla="*/ 749088 h 2293365"/>
              <a:gd name="connsiteX4912" fmla="*/ 6755391 w 9143999"/>
              <a:gd name="connsiteY4912" fmla="*/ 717801 h 2293365"/>
              <a:gd name="connsiteX4913" fmla="*/ 6734979 w 9143999"/>
              <a:gd name="connsiteY4913" fmla="*/ 726540 h 2293365"/>
              <a:gd name="connsiteX4914" fmla="*/ 6785431 w 9143999"/>
              <a:gd name="connsiteY4914" fmla="*/ 754639 h 2293365"/>
              <a:gd name="connsiteX4915" fmla="*/ 6805209 w 9143999"/>
              <a:gd name="connsiteY4915" fmla="*/ 747224 h 2293365"/>
              <a:gd name="connsiteX4916" fmla="*/ 2072299 w 9143999"/>
              <a:gd name="connsiteY4916" fmla="*/ 717671 h 2293365"/>
              <a:gd name="connsiteX4917" fmla="*/ 2040538 w 9143999"/>
              <a:gd name="connsiteY4917" fmla="*/ 732831 h 2293365"/>
              <a:gd name="connsiteX4918" fmla="*/ 2083539 w 9143999"/>
              <a:gd name="connsiteY4918" fmla="*/ 753262 h 2293365"/>
              <a:gd name="connsiteX4919" fmla="*/ 2114914 w 9143999"/>
              <a:gd name="connsiteY4919" fmla="*/ 739784 h 2293365"/>
              <a:gd name="connsiteX4920" fmla="*/ 7814785 w 9143999"/>
              <a:gd name="connsiteY4920" fmla="*/ 716930 h 2293365"/>
              <a:gd name="connsiteX4921" fmla="*/ 7244426 w 9143999"/>
              <a:gd name="connsiteY4921" fmla="*/ 773095 h 2293365"/>
              <a:gd name="connsiteX4922" fmla="*/ 7044508 w 9143999"/>
              <a:gd name="connsiteY4922" fmla="*/ 816409 h 2293365"/>
              <a:gd name="connsiteX4923" fmla="*/ 7098196 w 9143999"/>
              <a:gd name="connsiteY4923" fmla="*/ 848233 h 2293365"/>
              <a:gd name="connsiteX4924" fmla="*/ 7157065 w 9143999"/>
              <a:gd name="connsiteY4924" fmla="*/ 875958 h 2293365"/>
              <a:gd name="connsiteX4925" fmla="*/ 7244215 w 9143999"/>
              <a:gd name="connsiteY4925" fmla="*/ 861818 h 2293365"/>
              <a:gd name="connsiteX4926" fmla="*/ 8076505 w 9143999"/>
              <a:gd name="connsiteY4926" fmla="*/ 827945 h 2293365"/>
              <a:gd name="connsiteX4927" fmla="*/ 8298645 w 9143999"/>
              <a:gd name="connsiteY4927" fmla="*/ 850563 h 2293365"/>
              <a:gd name="connsiteX4928" fmla="*/ 8354229 w 9143999"/>
              <a:gd name="connsiteY4928" fmla="*/ 858885 h 2293365"/>
              <a:gd name="connsiteX4929" fmla="*/ 8469497 w 9143999"/>
              <a:gd name="connsiteY4929" fmla="*/ 792471 h 2293365"/>
              <a:gd name="connsiteX4930" fmla="*/ 8298203 w 9143999"/>
              <a:gd name="connsiteY4930" fmla="*/ 758444 h 2293365"/>
              <a:gd name="connsiteX4931" fmla="*/ 8075823 w 9143999"/>
              <a:gd name="connsiteY4931" fmla="*/ 728401 h 2293365"/>
              <a:gd name="connsiteX4932" fmla="*/ 7814785 w 9143999"/>
              <a:gd name="connsiteY4932" fmla="*/ 716930 h 2293365"/>
              <a:gd name="connsiteX4933" fmla="*/ 3232754 w 9143999"/>
              <a:gd name="connsiteY4933" fmla="*/ 716930 h 2293365"/>
              <a:gd name="connsiteX4934" fmla="*/ 2662346 w 9143999"/>
              <a:gd name="connsiteY4934" fmla="*/ 773087 h 2293365"/>
              <a:gd name="connsiteX4935" fmla="*/ 2463025 w 9143999"/>
              <a:gd name="connsiteY4935" fmla="*/ 816267 h 2293365"/>
              <a:gd name="connsiteX4936" fmla="*/ 2516956 w 9143999"/>
              <a:gd name="connsiteY4936" fmla="*/ 848233 h 2293365"/>
              <a:gd name="connsiteX4937" fmla="*/ 2577117 w 9143999"/>
              <a:gd name="connsiteY4937" fmla="*/ 875123 h 2293365"/>
              <a:gd name="connsiteX4938" fmla="*/ 2662179 w 9143999"/>
              <a:gd name="connsiteY4938" fmla="*/ 861319 h 2293365"/>
              <a:gd name="connsiteX4939" fmla="*/ 3494620 w 9143999"/>
              <a:gd name="connsiteY4939" fmla="*/ 827451 h 2293365"/>
              <a:gd name="connsiteX4940" fmla="*/ 3716633 w 9143999"/>
              <a:gd name="connsiteY4940" fmla="*/ 850063 h 2293365"/>
              <a:gd name="connsiteX4941" fmla="*/ 3773885 w 9143999"/>
              <a:gd name="connsiteY4941" fmla="*/ 858637 h 2293365"/>
              <a:gd name="connsiteX4942" fmla="*/ 3790829 w 9143999"/>
              <a:gd name="connsiteY4942" fmla="*/ 849973 h 2293365"/>
              <a:gd name="connsiteX4943" fmla="*/ 3888287 w 9143999"/>
              <a:gd name="connsiteY4943" fmla="*/ 792622 h 2293365"/>
              <a:gd name="connsiteX4944" fmla="*/ 3716166 w 9143999"/>
              <a:gd name="connsiteY4944" fmla="*/ 758435 h 2293365"/>
              <a:gd name="connsiteX4945" fmla="*/ 3493772 w 9143999"/>
              <a:gd name="connsiteY4945" fmla="*/ 728396 h 2293365"/>
              <a:gd name="connsiteX4946" fmla="*/ 3232754 w 9143999"/>
              <a:gd name="connsiteY4946" fmla="*/ 716930 h 2293365"/>
              <a:gd name="connsiteX4947" fmla="*/ 4536554 w 9143999"/>
              <a:gd name="connsiteY4947" fmla="*/ 716800 h 2293365"/>
              <a:gd name="connsiteX4948" fmla="*/ 4520108 w 9143999"/>
              <a:gd name="connsiteY4948" fmla="*/ 722994 h 2293365"/>
              <a:gd name="connsiteX4949" fmla="*/ 4587050 w 9143999"/>
              <a:gd name="connsiteY4949" fmla="*/ 760307 h 2293365"/>
              <a:gd name="connsiteX4950" fmla="*/ 4602649 w 9143999"/>
              <a:gd name="connsiteY4950" fmla="*/ 755821 h 2293365"/>
              <a:gd name="connsiteX4951" fmla="*/ 4130534 w 9143999"/>
              <a:gd name="connsiteY4951" fmla="*/ 714869 h 2293365"/>
              <a:gd name="connsiteX4952" fmla="*/ 4075340 w 9143999"/>
              <a:gd name="connsiteY4952" fmla="*/ 747734 h 2293365"/>
              <a:gd name="connsiteX4953" fmla="*/ 4062990 w 9143999"/>
              <a:gd name="connsiteY4953" fmla="*/ 754584 h 2293365"/>
              <a:gd name="connsiteX4954" fmla="*/ 4083739 w 9143999"/>
              <a:gd name="connsiteY4954" fmla="*/ 760746 h 2293365"/>
              <a:gd name="connsiteX4955" fmla="*/ 4152046 w 9143999"/>
              <a:gd name="connsiteY4955" fmla="*/ 722375 h 2293365"/>
              <a:gd name="connsiteX4956" fmla="*/ 8712076 w 9143999"/>
              <a:gd name="connsiteY4956" fmla="*/ 714689 h 2293365"/>
              <a:gd name="connsiteX4957" fmla="*/ 8656581 w 9143999"/>
              <a:gd name="connsiteY4957" fmla="*/ 747734 h 2293365"/>
              <a:gd name="connsiteX4958" fmla="*/ 8644425 w 9143999"/>
              <a:gd name="connsiteY4958" fmla="*/ 754477 h 2293365"/>
              <a:gd name="connsiteX4959" fmla="*/ 8665623 w 9143999"/>
              <a:gd name="connsiteY4959" fmla="*/ 760761 h 2293365"/>
              <a:gd name="connsiteX4960" fmla="*/ 8734050 w 9143999"/>
              <a:gd name="connsiteY4960" fmla="*/ 722357 h 2293365"/>
              <a:gd name="connsiteX4961" fmla="*/ 6471552 w 9143999"/>
              <a:gd name="connsiteY4961" fmla="*/ 712211 h 2293365"/>
              <a:gd name="connsiteX4962" fmla="*/ 6444296 w 9143999"/>
              <a:gd name="connsiteY4962" fmla="*/ 729262 h 2293365"/>
              <a:gd name="connsiteX4963" fmla="*/ 6421914 w 9143999"/>
              <a:gd name="connsiteY4963" fmla="*/ 742056 h 2293365"/>
              <a:gd name="connsiteX4964" fmla="*/ 6438734 w 9143999"/>
              <a:gd name="connsiteY4964" fmla="*/ 748447 h 2293365"/>
              <a:gd name="connsiteX4965" fmla="*/ 6441327 w 9143999"/>
              <a:gd name="connsiteY4965" fmla="*/ 747035 h 2293365"/>
              <a:gd name="connsiteX4966" fmla="*/ 6487949 w 9143999"/>
              <a:gd name="connsiteY4966" fmla="*/ 719308 h 2293365"/>
              <a:gd name="connsiteX4967" fmla="*/ 1883593 w 9143999"/>
              <a:gd name="connsiteY4967" fmla="*/ 711066 h 2293365"/>
              <a:gd name="connsiteX4968" fmla="*/ 1856540 w 9143999"/>
              <a:gd name="connsiteY4968" fmla="*/ 727987 h 2293365"/>
              <a:gd name="connsiteX4969" fmla="*/ 1834026 w 9143999"/>
              <a:gd name="connsiteY4969" fmla="*/ 740855 h 2293365"/>
              <a:gd name="connsiteX4970" fmla="*/ 1851506 w 9143999"/>
              <a:gd name="connsiteY4970" fmla="*/ 747497 h 2293365"/>
              <a:gd name="connsiteX4971" fmla="*/ 1855002 w 9143999"/>
              <a:gd name="connsiteY4971" fmla="*/ 745594 h 2293365"/>
              <a:gd name="connsiteX4972" fmla="*/ 1900645 w 9143999"/>
              <a:gd name="connsiteY4972" fmla="*/ 718443 h 2293365"/>
              <a:gd name="connsiteX4973" fmla="*/ 2194245 w 9143999"/>
              <a:gd name="connsiteY4973" fmla="*/ 709643 h 2293365"/>
              <a:gd name="connsiteX4974" fmla="*/ 2179005 w 9143999"/>
              <a:gd name="connsiteY4974" fmla="*/ 716165 h 2293365"/>
              <a:gd name="connsiteX4975" fmla="*/ 2231850 w 9143999"/>
              <a:gd name="connsiteY4975" fmla="*/ 747304 h 2293365"/>
              <a:gd name="connsiteX4976" fmla="*/ 2246245 w 9143999"/>
              <a:gd name="connsiteY4976" fmla="*/ 741867 h 2293365"/>
              <a:gd name="connsiteX4977" fmla="*/ 6775060 w 9143999"/>
              <a:gd name="connsiteY4977" fmla="*/ 709380 h 2293365"/>
              <a:gd name="connsiteX4978" fmla="*/ 6759897 w 9143999"/>
              <a:gd name="connsiteY4978" fmla="*/ 715872 h 2293365"/>
              <a:gd name="connsiteX4979" fmla="*/ 6809985 w 9143999"/>
              <a:gd name="connsiteY4979" fmla="*/ 745433 h 2293365"/>
              <a:gd name="connsiteX4980" fmla="*/ 6824474 w 9143999"/>
              <a:gd name="connsiteY4980" fmla="*/ 740001 h 2293365"/>
              <a:gd name="connsiteX4981" fmla="*/ 8822266 w 9143999"/>
              <a:gd name="connsiteY4981" fmla="*/ 708100 h 2293365"/>
              <a:gd name="connsiteX4982" fmla="*/ 8774305 w 9143999"/>
              <a:gd name="connsiteY4982" fmla="*/ 733161 h 2293365"/>
              <a:gd name="connsiteX4983" fmla="*/ 8810067 w 9143999"/>
              <a:gd name="connsiteY4983" fmla="*/ 746807 h 2293365"/>
              <a:gd name="connsiteX4984" fmla="*/ 8858247 w 9143999"/>
              <a:gd name="connsiteY4984" fmla="*/ 723685 h 2293365"/>
              <a:gd name="connsiteX4985" fmla="*/ 4560090 w 9143999"/>
              <a:gd name="connsiteY4985" fmla="*/ 707935 h 2293365"/>
              <a:gd name="connsiteX4986" fmla="*/ 4541097 w 9143999"/>
              <a:gd name="connsiteY4986" fmla="*/ 715088 h 2293365"/>
              <a:gd name="connsiteX4987" fmla="*/ 4607689 w 9143999"/>
              <a:gd name="connsiteY4987" fmla="*/ 754372 h 2293365"/>
              <a:gd name="connsiteX4988" fmla="*/ 4626410 w 9143999"/>
              <a:gd name="connsiteY4988" fmla="*/ 748987 h 2293365"/>
              <a:gd name="connsiteX4989" fmla="*/ 4109582 w 9143999"/>
              <a:gd name="connsiteY4989" fmla="*/ 707558 h 2293365"/>
              <a:gd name="connsiteX4990" fmla="*/ 4075280 w 9143999"/>
              <a:gd name="connsiteY4990" fmla="*/ 728990 h 2293365"/>
              <a:gd name="connsiteX4991" fmla="*/ 4042009 w 9143999"/>
              <a:gd name="connsiteY4991" fmla="*/ 748354 h 2293365"/>
              <a:gd name="connsiteX4992" fmla="*/ 4057623 w 9143999"/>
              <a:gd name="connsiteY4992" fmla="*/ 752991 h 2293365"/>
              <a:gd name="connsiteX4993" fmla="*/ 4073045 w 9143999"/>
              <a:gd name="connsiteY4993" fmla="*/ 744443 h 2293365"/>
              <a:gd name="connsiteX4994" fmla="*/ 4125652 w 9143999"/>
              <a:gd name="connsiteY4994" fmla="*/ 713165 h 2293365"/>
              <a:gd name="connsiteX4995" fmla="*/ 8691116 w 9143999"/>
              <a:gd name="connsiteY4995" fmla="*/ 707375 h 2293365"/>
              <a:gd name="connsiteX4996" fmla="*/ 8656522 w 9143999"/>
              <a:gd name="connsiteY4996" fmla="*/ 728990 h 2293365"/>
              <a:gd name="connsiteX4997" fmla="*/ 8623427 w 9143999"/>
              <a:gd name="connsiteY4997" fmla="*/ 748252 h 2293365"/>
              <a:gd name="connsiteX4998" fmla="*/ 8639054 w 9143999"/>
              <a:gd name="connsiteY4998" fmla="*/ 752885 h 2293365"/>
              <a:gd name="connsiteX4999" fmla="*/ 8654286 w 9143999"/>
              <a:gd name="connsiteY4999" fmla="*/ 744443 h 2293365"/>
              <a:gd name="connsiteX5000" fmla="*/ 8707196 w 9143999"/>
              <a:gd name="connsiteY5000" fmla="*/ 712986 h 2293365"/>
              <a:gd name="connsiteX5001" fmla="*/ 4423530 w 9143999"/>
              <a:gd name="connsiteY5001" fmla="*/ 707269 h 2293365"/>
              <a:gd name="connsiteX5002" fmla="*/ 4386784 w 9143999"/>
              <a:gd name="connsiteY5002" fmla="*/ 722974 h 2293365"/>
              <a:gd name="connsiteX5003" fmla="*/ 4440968 w 9143999"/>
              <a:gd name="connsiteY5003" fmla="*/ 748695 h 2293365"/>
              <a:gd name="connsiteX5004" fmla="*/ 4477128 w 9143999"/>
              <a:gd name="connsiteY5004" fmla="*/ 735075 h 2293365"/>
              <a:gd name="connsiteX5005" fmla="*/ 9003770 w 9143999"/>
              <a:gd name="connsiteY5005" fmla="*/ 706565 h 2293365"/>
              <a:gd name="connsiteX5006" fmla="*/ 8966423 w 9143999"/>
              <a:gd name="connsiteY5006" fmla="*/ 722568 h 2293365"/>
              <a:gd name="connsiteX5007" fmla="*/ 9021192 w 9143999"/>
              <a:gd name="connsiteY5007" fmla="*/ 748882 h 2293365"/>
              <a:gd name="connsiteX5008" fmla="*/ 9058108 w 9143999"/>
              <a:gd name="connsiteY5008" fmla="*/ 734977 h 2293365"/>
              <a:gd name="connsiteX5009" fmla="*/ 6692020 w 9143999"/>
              <a:gd name="connsiteY5009" fmla="*/ 706253 h 2293365"/>
              <a:gd name="connsiteX5010" fmla="*/ 6665805 w 9143999"/>
              <a:gd name="connsiteY5010" fmla="*/ 718706 h 2293365"/>
              <a:gd name="connsiteX5011" fmla="*/ 6700988 w 9143999"/>
              <a:gd name="connsiteY5011" fmla="*/ 736949 h 2293365"/>
              <a:gd name="connsiteX5012" fmla="*/ 6727042 w 9143999"/>
              <a:gd name="connsiteY5012" fmla="*/ 725789 h 2293365"/>
              <a:gd name="connsiteX5013" fmla="*/ 6456356 w 9143999"/>
              <a:gd name="connsiteY5013" fmla="*/ 705633 h 2293365"/>
              <a:gd name="connsiteX5014" fmla="*/ 6444798 w 9143999"/>
              <a:gd name="connsiteY5014" fmla="*/ 713137 h 2293365"/>
              <a:gd name="connsiteX5015" fmla="*/ 6406188 w 9143999"/>
              <a:gd name="connsiteY5015" fmla="*/ 736080 h 2293365"/>
              <a:gd name="connsiteX5016" fmla="*/ 6416299 w 9143999"/>
              <a:gd name="connsiteY5016" fmla="*/ 739922 h 2293365"/>
              <a:gd name="connsiteX5017" fmla="*/ 6441903 w 9143999"/>
              <a:gd name="connsiteY5017" fmla="*/ 725300 h 2293365"/>
              <a:gd name="connsiteX5018" fmla="*/ 6466414 w 9143999"/>
              <a:gd name="connsiteY5018" fmla="*/ 709987 h 2293365"/>
              <a:gd name="connsiteX5019" fmla="*/ 6554419 w 9143999"/>
              <a:gd name="connsiteY5019" fmla="*/ 705533 h 2293365"/>
              <a:gd name="connsiteX5020" fmla="*/ 6516014 w 9143999"/>
              <a:gd name="connsiteY5020" fmla="*/ 727035 h 2293365"/>
              <a:gd name="connsiteX5021" fmla="*/ 6544182 w 9143999"/>
              <a:gd name="connsiteY5021" fmla="*/ 739179 h 2293365"/>
              <a:gd name="connsiteX5022" fmla="*/ 6582682 w 9143999"/>
              <a:gd name="connsiteY5022" fmla="*/ 719082 h 2293365"/>
              <a:gd name="connsiteX5023" fmla="*/ 4249599 w 9143999"/>
              <a:gd name="connsiteY5023" fmla="*/ 704979 h 2293365"/>
              <a:gd name="connsiteX5024" fmla="*/ 4194780 w 9143999"/>
              <a:gd name="connsiteY5024" fmla="*/ 733628 h 2293365"/>
              <a:gd name="connsiteX5025" fmla="*/ 4229100 w 9143999"/>
              <a:gd name="connsiteY5025" fmla="*/ 746672 h 2293365"/>
              <a:gd name="connsiteX5026" fmla="*/ 4284490 w 9143999"/>
              <a:gd name="connsiteY5026" fmla="*/ 720089 h 2293365"/>
              <a:gd name="connsiteX5027" fmla="*/ 1970584 w 9143999"/>
              <a:gd name="connsiteY5027" fmla="*/ 704477 h 2293365"/>
              <a:gd name="connsiteX5028" fmla="*/ 1931455 w 9143999"/>
              <a:gd name="connsiteY5028" fmla="*/ 726386 h 2293365"/>
              <a:gd name="connsiteX5029" fmla="*/ 1959439 w 9143999"/>
              <a:gd name="connsiteY5029" fmla="*/ 738456 h 2293365"/>
              <a:gd name="connsiteX5030" fmla="*/ 1998701 w 9143999"/>
              <a:gd name="connsiteY5030" fmla="*/ 717970 h 2293365"/>
              <a:gd name="connsiteX5031" fmla="*/ 1867823 w 9143999"/>
              <a:gd name="connsiteY5031" fmla="*/ 704245 h 2293365"/>
              <a:gd name="connsiteX5032" fmla="*/ 1857761 w 9143999"/>
              <a:gd name="connsiteY5032" fmla="*/ 710778 h 2293365"/>
              <a:gd name="connsiteX5033" fmla="*/ 1817628 w 9143999"/>
              <a:gd name="connsiteY5033" fmla="*/ 734625 h 2293365"/>
              <a:gd name="connsiteX5034" fmla="*/ 1828471 w 9143999"/>
              <a:gd name="connsiteY5034" fmla="*/ 738744 h 2293365"/>
              <a:gd name="connsiteX5035" fmla="*/ 1855512 w 9143999"/>
              <a:gd name="connsiteY5035" fmla="*/ 723297 h 2293365"/>
              <a:gd name="connsiteX5036" fmla="*/ 1878571 w 9143999"/>
              <a:gd name="connsiteY5036" fmla="*/ 708894 h 2293365"/>
              <a:gd name="connsiteX5037" fmla="*/ 2103095 w 9143999"/>
              <a:gd name="connsiteY5037" fmla="*/ 703029 h 2293365"/>
              <a:gd name="connsiteX5038" fmla="*/ 2078394 w 9143999"/>
              <a:gd name="connsiteY5038" fmla="*/ 714761 h 2293365"/>
              <a:gd name="connsiteX5039" fmla="*/ 2077613 w 9143999"/>
              <a:gd name="connsiteY5039" fmla="*/ 715134 h 2293365"/>
              <a:gd name="connsiteX5040" fmla="*/ 2120498 w 9143999"/>
              <a:gd name="connsiteY5040" fmla="*/ 737386 h 2293365"/>
              <a:gd name="connsiteX5041" fmla="*/ 2145496 w 9143999"/>
              <a:gd name="connsiteY5041" fmla="*/ 726645 h 2293365"/>
              <a:gd name="connsiteX5042" fmla="*/ 2210907 w 9143999"/>
              <a:gd name="connsiteY5042" fmla="*/ 702511 h 2293365"/>
              <a:gd name="connsiteX5043" fmla="*/ 2198246 w 9143999"/>
              <a:gd name="connsiteY5043" fmla="*/ 707930 h 2293365"/>
              <a:gd name="connsiteX5044" fmla="*/ 2250420 w 9143999"/>
              <a:gd name="connsiteY5044" fmla="*/ 740290 h 2293365"/>
              <a:gd name="connsiteX5045" fmla="*/ 2262536 w 9143999"/>
              <a:gd name="connsiteY5045" fmla="*/ 735714 h 2293365"/>
              <a:gd name="connsiteX5046" fmla="*/ 6791729 w 9143999"/>
              <a:gd name="connsiteY5046" fmla="*/ 702243 h 2293365"/>
              <a:gd name="connsiteX5047" fmla="*/ 6779063 w 9143999"/>
              <a:gd name="connsiteY5047" fmla="*/ 707666 h 2293365"/>
              <a:gd name="connsiteX5048" fmla="*/ 6828664 w 9143999"/>
              <a:gd name="connsiteY5048" fmla="*/ 738431 h 2293365"/>
              <a:gd name="connsiteX5049" fmla="*/ 6840880 w 9143999"/>
              <a:gd name="connsiteY5049" fmla="*/ 733851 h 2293365"/>
              <a:gd name="connsiteX5050" fmla="*/ 8675219 w 9143999"/>
              <a:gd name="connsiteY5050" fmla="*/ 701828 h 2293365"/>
              <a:gd name="connsiteX5051" fmla="*/ 8657734 w 9143999"/>
              <a:gd name="connsiteY5051" fmla="*/ 713189 h 2293365"/>
              <a:gd name="connsiteX5052" fmla="*/ 8606954 w 9143999"/>
              <a:gd name="connsiteY5052" fmla="*/ 743369 h 2293365"/>
              <a:gd name="connsiteX5053" fmla="*/ 8616825 w 9143999"/>
              <a:gd name="connsiteY5053" fmla="*/ 746295 h 2293365"/>
              <a:gd name="connsiteX5054" fmla="*/ 8654041 w 9143999"/>
              <a:gd name="connsiteY5054" fmla="*/ 725033 h 2293365"/>
              <a:gd name="connsiteX5055" fmla="*/ 8685464 w 9143999"/>
              <a:gd name="connsiteY5055" fmla="*/ 705403 h 2293365"/>
              <a:gd name="connsiteX5056" fmla="*/ 4092775 w 9143999"/>
              <a:gd name="connsiteY5056" fmla="*/ 701693 h 2293365"/>
              <a:gd name="connsiteX5057" fmla="*/ 4024583 w 9143999"/>
              <a:gd name="connsiteY5057" fmla="*/ 743180 h 2293365"/>
              <a:gd name="connsiteX5058" fmla="*/ 4034248 w 9143999"/>
              <a:gd name="connsiteY5058" fmla="*/ 746050 h 2293365"/>
              <a:gd name="connsiteX5059" fmla="*/ 4103622 w 9143999"/>
              <a:gd name="connsiteY5059" fmla="*/ 705478 h 2293365"/>
              <a:gd name="connsiteX5060" fmla="*/ 4331973 w 9143999"/>
              <a:gd name="connsiteY5060" fmla="*/ 701624 h 2293365"/>
              <a:gd name="connsiteX5061" fmla="*/ 4296216 w 9143999"/>
              <a:gd name="connsiteY5061" fmla="*/ 718586 h 2293365"/>
              <a:gd name="connsiteX5062" fmla="*/ 4293389 w 9143999"/>
              <a:gd name="connsiteY5062" fmla="*/ 719936 h 2293365"/>
              <a:gd name="connsiteX5063" fmla="*/ 4338627 w 9143999"/>
              <a:gd name="connsiteY5063" fmla="*/ 739451 h 2293365"/>
              <a:gd name="connsiteX5064" fmla="*/ 4376778 w 9143999"/>
              <a:gd name="connsiteY5064" fmla="*/ 723103 h 2293365"/>
              <a:gd name="connsiteX5065" fmla="*/ 4371592 w 9143999"/>
              <a:gd name="connsiteY5065" fmla="*/ 720639 h 2293365"/>
              <a:gd name="connsiteX5066" fmla="*/ 4577593 w 9143999"/>
              <a:gd name="connsiteY5066" fmla="*/ 701432 h 2293365"/>
              <a:gd name="connsiteX5067" fmla="*/ 4563863 w 9143999"/>
              <a:gd name="connsiteY5067" fmla="*/ 706082 h 2293365"/>
              <a:gd name="connsiteX5068" fmla="*/ 4630923 w 9143999"/>
              <a:gd name="connsiteY5068" fmla="*/ 747690 h 2293365"/>
              <a:gd name="connsiteX5069" fmla="*/ 4643984 w 9143999"/>
              <a:gd name="connsiteY5069" fmla="*/ 743933 h 2293365"/>
              <a:gd name="connsiteX5070" fmla="*/ 4640740 w 9143999"/>
              <a:gd name="connsiteY5070" fmla="*/ 742078 h 2293365"/>
              <a:gd name="connsiteX5071" fmla="*/ 8913648 w 9143999"/>
              <a:gd name="connsiteY5071" fmla="*/ 701422 h 2293365"/>
              <a:gd name="connsiteX5072" fmla="*/ 8877468 w 9143999"/>
              <a:gd name="connsiteY5072" fmla="*/ 718586 h 2293365"/>
              <a:gd name="connsiteX5073" fmla="*/ 8867240 w 9143999"/>
              <a:gd name="connsiteY5073" fmla="*/ 723472 h 2293365"/>
              <a:gd name="connsiteX5074" fmla="*/ 8911214 w 9143999"/>
              <a:gd name="connsiteY5074" fmla="*/ 742484 h 2293365"/>
              <a:gd name="connsiteX5075" fmla="*/ 8957698 w 9143999"/>
              <a:gd name="connsiteY5075" fmla="*/ 722565 h 2293365"/>
              <a:gd name="connsiteX5076" fmla="*/ 8953601 w 9143999"/>
              <a:gd name="connsiteY5076" fmla="*/ 720595 h 2293365"/>
              <a:gd name="connsiteX5077" fmla="*/ 6623814 w 9143999"/>
              <a:gd name="connsiteY5077" fmla="*/ 700885 h 2293365"/>
              <a:gd name="connsiteX5078" fmla="*/ 6590831 w 9143999"/>
              <a:gd name="connsiteY5078" fmla="*/ 718125 h 2293365"/>
              <a:gd name="connsiteX5079" fmla="*/ 6624630 w 9143999"/>
              <a:gd name="connsiteY5079" fmla="*/ 734184 h 2293365"/>
              <a:gd name="connsiteX5080" fmla="*/ 6657543 w 9143999"/>
              <a:gd name="connsiteY5080" fmla="*/ 718388 h 2293365"/>
              <a:gd name="connsiteX5081" fmla="*/ 2039506 w 9143999"/>
              <a:gd name="connsiteY5081" fmla="*/ 700655 h 2293365"/>
              <a:gd name="connsiteX5082" fmla="*/ 2007752 w 9143999"/>
              <a:gd name="connsiteY5082" fmla="*/ 717253 h 2293365"/>
              <a:gd name="connsiteX5083" fmla="*/ 2035816 w 9143999"/>
              <a:gd name="connsiteY5083" fmla="*/ 730587 h 2293365"/>
              <a:gd name="connsiteX5084" fmla="*/ 2067702 w 9143999"/>
              <a:gd name="connsiteY5084" fmla="*/ 715286 h 2293365"/>
              <a:gd name="connsiteX5085" fmla="*/ 6443669 w 9143999"/>
              <a:gd name="connsiteY5085" fmla="*/ 700141 h 2293365"/>
              <a:gd name="connsiteX5086" fmla="*/ 6393368 w 9143999"/>
              <a:gd name="connsiteY5086" fmla="*/ 731209 h 2293365"/>
              <a:gd name="connsiteX5087" fmla="*/ 6400979 w 9143999"/>
              <a:gd name="connsiteY5087" fmla="*/ 734101 h 2293365"/>
              <a:gd name="connsiteX5088" fmla="*/ 6451339 w 9143999"/>
              <a:gd name="connsiteY5088" fmla="*/ 703910 h 2293365"/>
              <a:gd name="connsiteX5089" fmla="*/ 6451753 w 9143999"/>
              <a:gd name="connsiteY5089" fmla="*/ 703640 h 2293365"/>
              <a:gd name="connsiteX5090" fmla="*/ 1855088 w 9143999"/>
              <a:gd name="connsiteY5090" fmla="*/ 698736 h 2293365"/>
              <a:gd name="connsiteX5091" fmla="*/ 1804845 w 9143999"/>
              <a:gd name="connsiteY5091" fmla="*/ 729767 h 2293365"/>
              <a:gd name="connsiteX5092" fmla="*/ 1812429 w 9143999"/>
              <a:gd name="connsiteY5092" fmla="*/ 732649 h 2293365"/>
              <a:gd name="connsiteX5093" fmla="*/ 1863163 w 9143999"/>
              <a:gd name="connsiteY5093" fmla="*/ 702229 h 2293365"/>
              <a:gd name="connsiteX5094" fmla="*/ 2222826 w 9143999"/>
              <a:gd name="connsiteY5094" fmla="*/ 697408 h 2293365"/>
              <a:gd name="connsiteX5095" fmla="*/ 2215777 w 9143999"/>
              <a:gd name="connsiteY5095" fmla="*/ 700426 h 2293365"/>
              <a:gd name="connsiteX5096" fmla="*/ 2267569 w 9143999"/>
              <a:gd name="connsiteY5096" fmla="*/ 733814 h 2293365"/>
              <a:gd name="connsiteX5097" fmla="*/ 2274194 w 9143999"/>
              <a:gd name="connsiteY5097" fmla="*/ 731311 h 2293365"/>
              <a:gd name="connsiteX5098" fmla="*/ 2270869 w 9143999"/>
              <a:gd name="connsiteY5098" fmla="*/ 729354 h 2293365"/>
              <a:gd name="connsiteX5099" fmla="*/ 4080166 w 9143999"/>
              <a:gd name="connsiteY5099" fmla="*/ 697293 h 2293365"/>
              <a:gd name="connsiteX5100" fmla="*/ 4012722 w 9143999"/>
              <a:gd name="connsiteY5100" fmla="*/ 739658 h 2293365"/>
              <a:gd name="connsiteX5101" fmla="*/ 4020634 w 9143999"/>
              <a:gd name="connsiteY5101" fmla="*/ 742008 h 2293365"/>
              <a:gd name="connsiteX5102" fmla="*/ 4083032 w 9143999"/>
              <a:gd name="connsiteY5102" fmla="*/ 703972 h 2293365"/>
              <a:gd name="connsiteX5103" fmla="*/ 4088711 w 9143999"/>
              <a:gd name="connsiteY5103" fmla="*/ 700275 h 2293365"/>
              <a:gd name="connsiteX5104" fmla="*/ 6803659 w 9143999"/>
              <a:gd name="connsiteY5104" fmla="*/ 697135 h 2293365"/>
              <a:gd name="connsiteX5105" fmla="*/ 6796602 w 9143999"/>
              <a:gd name="connsiteY5105" fmla="*/ 700157 h 2293365"/>
              <a:gd name="connsiteX5106" fmla="*/ 6845930 w 9143999"/>
              <a:gd name="connsiteY5106" fmla="*/ 731958 h 2293365"/>
              <a:gd name="connsiteX5107" fmla="*/ 6852407 w 9143999"/>
              <a:gd name="connsiteY5107" fmla="*/ 729530 h 2293365"/>
              <a:gd name="connsiteX5108" fmla="*/ 6852109 w 9143999"/>
              <a:gd name="connsiteY5108" fmla="*/ 729354 h 2293365"/>
              <a:gd name="connsiteX5109" fmla="*/ 8661700 w 9143999"/>
              <a:gd name="connsiteY5109" fmla="*/ 697110 h 2293365"/>
              <a:gd name="connsiteX5110" fmla="*/ 8594115 w 9143999"/>
              <a:gd name="connsiteY5110" fmla="*/ 739562 h 2293365"/>
              <a:gd name="connsiteX5111" fmla="*/ 8602036 w 9143999"/>
              <a:gd name="connsiteY5111" fmla="*/ 741911 h 2293365"/>
              <a:gd name="connsiteX5112" fmla="*/ 8664274 w 9143999"/>
              <a:gd name="connsiteY5112" fmla="*/ 703972 h 2293365"/>
              <a:gd name="connsiteX5113" fmla="*/ 8670239 w 9143999"/>
              <a:gd name="connsiteY5113" fmla="*/ 700090 h 2293365"/>
              <a:gd name="connsiteX5114" fmla="*/ 4591955 w 9143999"/>
              <a:gd name="connsiteY5114" fmla="*/ 696569 h 2293365"/>
              <a:gd name="connsiteX5115" fmla="*/ 4583109 w 9143999"/>
              <a:gd name="connsiteY5115" fmla="*/ 699564 h 2293365"/>
              <a:gd name="connsiteX5116" fmla="*/ 4642863 w 9143999"/>
              <a:gd name="connsiteY5116" fmla="*/ 737070 h 2293365"/>
              <a:gd name="connsiteX5117" fmla="*/ 4651203 w 9143999"/>
              <a:gd name="connsiteY5117" fmla="*/ 741857 h 2293365"/>
              <a:gd name="connsiteX5118" fmla="*/ 4658929 w 9143999"/>
              <a:gd name="connsiteY5118" fmla="*/ 739636 h 2293365"/>
              <a:gd name="connsiteX5119" fmla="*/ 4640103 w 9143999"/>
              <a:gd name="connsiteY5119" fmla="*/ 728541 h 2293365"/>
              <a:gd name="connsiteX5120" fmla="*/ 6534716 w 9143999"/>
              <a:gd name="connsiteY5120" fmla="*/ 696089 h 2293365"/>
              <a:gd name="connsiteX5121" fmla="*/ 6496723 w 9143999"/>
              <a:gd name="connsiteY5121" fmla="*/ 718718 h 2293365"/>
              <a:gd name="connsiteX5122" fmla="*/ 6511692 w 9143999"/>
              <a:gd name="connsiteY5122" fmla="*/ 725172 h 2293365"/>
              <a:gd name="connsiteX5123" fmla="*/ 6550240 w 9143999"/>
              <a:gd name="connsiteY5123" fmla="*/ 703530 h 2293365"/>
              <a:gd name="connsiteX5124" fmla="*/ 6433359 w 9143999"/>
              <a:gd name="connsiteY5124" fmla="*/ 695679 h 2293365"/>
              <a:gd name="connsiteX5125" fmla="*/ 6384246 w 9143999"/>
              <a:gd name="connsiteY5125" fmla="*/ 727743 h 2293365"/>
              <a:gd name="connsiteX5126" fmla="*/ 6388614 w 9143999"/>
              <a:gd name="connsiteY5126" fmla="*/ 729403 h 2293365"/>
              <a:gd name="connsiteX5127" fmla="*/ 6438199 w 9143999"/>
              <a:gd name="connsiteY5127" fmla="*/ 697774 h 2293365"/>
              <a:gd name="connsiteX5128" fmla="*/ 6716304 w 9143999"/>
              <a:gd name="connsiteY5128" fmla="*/ 694716 h 2293365"/>
              <a:gd name="connsiteX5129" fmla="*/ 6695545 w 9143999"/>
              <a:gd name="connsiteY5129" fmla="*/ 704578 h 2293365"/>
              <a:gd name="connsiteX5130" fmla="*/ 6730766 w 9143999"/>
              <a:gd name="connsiteY5130" fmla="*/ 724193 h 2293365"/>
              <a:gd name="connsiteX5131" fmla="*/ 6751313 w 9143999"/>
              <a:gd name="connsiteY5131" fmla="*/ 715392 h 2293365"/>
              <a:gd name="connsiteX5132" fmla="*/ 8790848 w 9143999"/>
              <a:gd name="connsiteY5132" fmla="*/ 694491 h 2293365"/>
              <a:gd name="connsiteX5133" fmla="*/ 8743128 w 9143999"/>
              <a:gd name="connsiteY5133" fmla="*/ 721266 h 2293365"/>
              <a:gd name="connsiteX5134" fmla="*/ 8770576 w 9143999"/>
              <a:gd name="connsiteY5134" fmla="*/ 731739 h 2293365"/>
              <a:gd name="connsiteX5135" fmla="*/ 8818791 w 9143999"/>
              <a:gd name="connsiteY5135" fmla="*/ 706595 h 2293365"/>
              <a:gd name="connsiteX5136" fmla="*/ 17608 w 9143999"/>
              <a:gd name="connsiteY5136" fmla="*/ 694488 h 2293365"/>
              <a:gd name="connsiteX5137" fmla="*/ 12315 w 9143999"/>
              <a:gd name="connsiteY5137" fmla="*/ 696276 h 2293365"/>
              <a:gd name="connsiteX5138" fmla="*/ 55151 w 9143999"/>
              <a:gd name="connsiteY5138" fmla="*/ 724042 h 2293365"/>
              <a:gd name="connsiteX5139" fmla="*/ 79775 w 9143999"/>
              <a:gd name="connsiteY5139" fmla="*/ 738909 h 2293365"/>
              <a:gd name="connsiteX5140" fmla="*/ 85777 w 9143999"/>
              <a:gd name="connsiteY5140" fmla="*/ 737183 h 2293365"/>
              <a:gd name="connsiteX5141" fmla="*/ 52302 w 9143999"/>
              <a:gd name="connsiteY5141" fmla="*/ 717612 h 2293365"/>
              <a:gd name="connsiteX5142" fmla="*/ 1949474 w 9143999"/>
              <a:gd name="connsiteY5142" fmla="*/ 694346 h 2293365"/>
              <a:gd name="connsiteX5143" fmla="*/ 1910699 w 9143999"/>
              <a:gd name="connsiteY5143" fmla="*/ 717435 h 2293365"/>
              <a:gd name="connsiteX5144" fmla="*/ 1926832 w 9143999"/>
              <a:gd name="connsiteY5144" fmla="*/ 724392 h 2293365"/>
              <a:gd name="connsiteX5145" fmla="*/ 1966124 w 9143999"/>
              <a:gd name="connsiteY5145" fmla="*/ 702337 h 2293365"/>
              <a:gd name="connsiteX5146" fmla="*/ 1844837 w 9143999"/>
              <a:gd name="connsiteY5146" fmla="*/ 694302 h 2293365"/>
              <a:gd name="connsiteX5147" fmla="*/ 1795786 w 9143999"/>
              <a:gd name="connsiteY5147" fmla="*/ 726325 h 2293365"/>
              <a:gd name="connsiteX5148" fmla="*/ 1800095 w 9143999"/>
              <a:gd name="connsiteY5148" fmla="*/ 727962 h 2293365"/>
              <a:gd name="connsiteX5149" fmla="*/ 1849620 w 9143999"/>
              <a:gd name="connsiteY5149" fmla="*/ 696370 h 2293365"/>
              <a:gd name="connsiteX5150" fmla="*/ 4069121 w 9143999"/>
              <a:gd name="connsiteY5150" fmla="*/ 693439 h 2293365"/>
              <a:gd name="connsiteX5151" fmla="*/ 4003367 w 9143999"/>
              <a:gd name="connsiteY5151" fmla="*/ 736880 h 2293365"/>
              <a:gd name="connsiteX5152" fmla="*/ 4007724 w 9143999"/>
              <a:gd name="connsiteY5152" fmla="*/ 738174 h 2293365"/>
              <a:gd name="connsiteX5153" fmla="*/ 4074283 w 9143999"/>
              <a:gd name="connsiteY5153" fmla="*/ 695241 h 2293365"/>
              <a:gd name="connsiteX5154" fmla="*/ 2232350 w 9143999"/>
              <a:gd name="connsiteY5154" fmla="*/ 693332 h 2293365"/>
              <a:gd name="connsiteX5155" fmla="*/ 2227421 w 9143999"/>
              <a:gd name="connsiteY5155" fmla="*/ 695442 h 2293365"/>
              <a:gd name="connsiteX5156" fmla="*/ 2272991 w 9143999"/>
              <a:gd name="connsiteY5156" fmla="*/ 725727 h 2293365"/>
              <a:gd name="connsiteX5157" fmla="*/ 2279144 w 9143999"/>
              <a:gd name="connsiteY5157" fmla="*/ 729442 h 2293365"/>
              <a:gd name="connsiteX5158" fmla="*/ 2284430 w 9143999"/>
              <a:gd name="connsiteY5158" fmla="*/ 727445 h 2293365"/>
              <a:gd name="connsiteX5159" fmla="*/ 2270444 w 9143999"/>
              <a:gd name="connsiteY5159" fmla="*/ 719266 h 2293365"/>
              <a:gd name="connsiteX5160" fmla="*/ 8650644 w 9143999"/>
              <a:gd name="connsiteY5160" fmla="*/ 693252 h 2293365"/>
              <a:gd name="connsiteX5161" fmla="*/ 8584751 w 9143999"/>
              <a:gd name="connsiteY5161" fmla="*/ 736786 h 2293365"/>
              <a:gd name="connsiteX5162" fmla="*/ 8589111 w 9143999"/>
              <a:gd name="connsiteY5162" fmla="*/ 738079 h 2293365"/>
              <a:gd name="connsiteX5163" fmla="*/ 8655812 w 9143999"/>
              <a:gd name="connsiteY5163" fmla="*/ 695056 h 2293365"/>
              <a:gd name="connsiteX5164" fmla="*/ 4601973 w 9143999"/>
              <a:gd name="connsiteY5164" fmla="*/ 693176 h 2293365"/>
              <a:gd name="connsiteX5165" fmla="*/ 4596928 w 9143999"/>
              <a:gd name="connsiteY5165" fmla="*/ 694885 h 2293365"/>
              <a:gd name="connsiteX5166" fmla="*/ 4642226 w 9143999"/>
              <a:gd name="connsiteY5166" fmla="*/ 724964 h 2293365"/>
              <a:gd name="connsiteX5167" fmla="*/ 4664064 w 9143999"/>
              <a:gd name="connsiteY5167" fmla="*/ 738159 h 2293365"/>
              <a:gd name="connsiteX5168" fmla="*/ 4669890 w 9143999"/>
              <a:gd name="connsiteY5168" fmla="*/ 736483 h 2293365"/>
              <a:gd name="connsiteX5169" fmla="*/ 4639254 w 9143999"/>
              <a:gd name="connsiteY5169" fmla="*/ 718580 h 2293365"/>
              <a:gd name="connsiteX5170" fmla="*/ 6813187 w 9143999"/>
              <a:gd name="connsiteY5170" fmla="*/ 693056 h 2293365"/>
              <a:gd name="connsiteX5171" fmla="*/ 6808250 w 9143999"/>
              <a:gd name="connsiteY5171" fmla="*/ 695170 h 2293365"/>
              <a:gd name="connsiteX5172" fmla="*/ 6854231 w 9143999"/>
              <a:gd name="connsiteY5172" fmla="*/ 725727 h 2293365"/>
              <a:gd name="connsiteX5173" fmla="*/ 6857418 w 9143999"/>
              <a:gd name="connsiteY5173" fmla="*/ 727651 h 2293365"/>
              <a:gd name="connsiteX5174" fmla="*/ 6862661 w 9143999"/>
              <a:gd name="connsiteY5174" fmla="*/ 725685 h 2293365"/>
              <a:gd name="connsiteX5175" fmla="*/ 6851684 w 9143999"/>
              <a:gd name="connsiteY5175" fmla="*/ 719266 h 2293365"/>
              <a:gd name="connsiteX5176" fmla="*/ 6426590 w 9143999"/>
              <a:gd name="connsiteY5176" fmla="*/ 692749 h 2293365"/>
              <a:gd name="connsiteX5177" fmla="*/ 6417651 w 9143999"/>
              <a:gd name="connsiteY5177" fmla="*/ 698970 h 2293365"/>
              <a:gd name="connsiteX5178" fmla="*/ 6377359 w 9143999"/>
              <a:gd name="connsiteY5178" fmla="*/ 725126 h 2293365"/>
              <a:gd name="connsiteX5179" fmla="*/ 6379301 w 9143999"/>
              <a:gd name="connsiteY5179" fmla="*/ 725864 h 2293365"/>
              <a:gd name="connsiteX5180" fmla="*/ 6416909 w 9143999"/>
              <a:gd name="connsiteY5180" fmla="*/ 701893 h 2293365"/>
              <a:gd name="connsiteX5181" fmla="*/ 6428851 w 9143999"/>
              <a:gd name="connsiteY5181" fmla="*/ 693727 h 2293365"/>
              <a:gd name="connsiteX5182" fmla="*/ 4458490 w 9143999"/>
              <a:gd name="connsiteY5182" fmla="*/ 692326 h 2293365"/>
              <a:gd name="connsiteX5183" fmla="*/ 4427708 w 9143999"/>
              <a:gd name="connsiteY5183" fmla="*/ 705483 h 2293365"/>
              <a:gd name="connsiteX5184" fmla="*/ 4481543 w 9143999"/>
              <a:gd name="connsiteY5184" fmla="*/ 733412 h 2293365"/>
              <a:gd name="connsiteX5185" fmla="*/ 4511774 w 9143999"/>
              <a:gd name="connsiteY5185" fmla="*/ 722026 h 2293365"/>
              <a:gd name="connsiteX5186" fmla="*/ 24961 w 9143999"/>
              <a:gd name="connsiteY5186" fmla="*/ 692005 h 2293365"/>
              <a:gd name="connsiteX5187" fmla="*/ 22560 w 9143999"/>
              <a:gd name="connsiteY5187" fmla="*/ 692816 h 2293365"/>
              <a:gd name="connsiteX5188" fmla="*/ 54384 w 9143999"/>
              <a:gd name="connsiteY5188" fmla="*/ 714036 h 2293365"/>
              <a:gd name="connsiteX5189" fmla="*/ 91705 w 9143999"/>
              <a:gd name="connsiteY5189" fmla="*/ 735478 h 2293365"/>
              <a:gd name="connsiteX5190" fmla="*/ 92158 w 9143999"/>
              <a:gd name="connsiteY5190" fmla="*/ 735347 h 2293365"/>
              <a:gd name="connsiteX5191" fmla="*/ 52302 w 9143999"/>
              <a:gd name="connsiteY5191" fmla="*/ 710495 h 2293365"/>
              <a:gd name="connsiteX5192" fmla="*/ 9038742 w 9143999"/>
              <a:gd name="connsiteY5192" fmla="*/ 691579 h 2293365"/>
              <a:gd name="connsiteX5193" fmla="*/ 9008780 w 9143999"/>
              <a:gd name="connsiteY5193" fmla="*/ 704418 h 2293365"/>
              <a:gd name="connsiteX5194" fmla="*/ 9063498 w 9143999"/>
              <a:gd name="connsiteY5194" fmla="*/ 732947 h 2293365"/>
              <a:gd name="connsiteX5195" fmla="*/ 9092886 w 9143999"/>
              <a:gd name="connsiteY5195" fmla="*/ 721878 h 2293365"/>
              <a:gd name="connsiteX5196" fmla="*/ 1838070 w 9143999"/>
              <a:gd name="connsiteY5196" fmla="*/ 691374 h 2293365"/>
              <a:gd name="connsiteX5197" fmla="*/ 1830587 w 9143999"/>
              <a:gd name="connsiteY5197" fmla="*/ 696583 h 2293365"/>
              <a:gd name="connsiteX5198" fmla="*/ 1788841 w 9143999"/>
              <a:gd name="connsiteY5198" fmla="*/ 723701 h 2293365"/>
              <a:gd name="connsiteX5199" fmla="*/ 1789448 w 9143999"/>
              <a:gd name="connsiteY5199" fmla="*/ 723917 h 2293365"/>
              <a:gd name="connsiteX5200" fmla="*/ 1790804 w 9143999"/>
              <a:gd name="connsiteY5200" fmla="*/ 724432 h 2293365"/>
              <a:gd name="connsiteX5201" fmla="*/ 1829875 w 9143999"/>
              <a:gd name="connsiteY5201" fmla="*/ 699522 h 2293365"/>
              <a:gd name="connsiteX5202" fmla="*/ 1840348 w 9143999"/>
              <a:gd name="connsiteY5202" fmla="*/ 692360 h 2293365"/>
              <a:gd name="connsiteX5203" fmla="*/ 2128613 w 9143999"/>
              <a:gd name="connsiteY5203" fmla="*/ 690906 h 2293365"/>
              <a:gd name="connsiteX5204" fmla="*/ 2107185 w 9143999"/>
              <a:gd name="connsiteY5204" fmla="*/ 701085 h 2293365"/>
              <a:gd name="connsiteX5205" fmla="*/ 2149777 w 9143999"/>
              <a:gd name="connsiteY5205" fmla="*/ 724806 h 2293365"/>
              <a:gd name="connsiteX5206" fmla="*/ 2170752 w 9143999"/>
              <a:gd name="connsiteY5206" fmla="*/ 715795 h 2293365"/>
              <a:gd name="connsiteX5207" fmla="*/ 4216803 w 9143999"/>
              <a:gd name="connsiteY5207" fmla="*/ 690777 h 2293365"/>
              <a:gd name="connsiteX5208" fmla="*/ 4162395 w 9143999"/>
              <a:gd name="connsiteY5208" fmla="*/ 721317 h 2293365"/>
              <a:gd name="connsiteX5209" fmla="*/ 4189535 w 9143999"/>
              <a:gd name="connsiteY5209" fmla="*/ 731632 h 2293365"/>
              <a:gd name="connsiteX5210" fmla="*/ 4244704 w 9143999"/>
              <a:gd name="connsiteY5210" fmla="*/ 702860 h 2293365"/>
              <a:gd name="connsiteX5211" fmla="*/ 4061261 w 9143999"/>
              <a:gd name="connsiteY5211" fmla="*/ 690697 h 2293365"/>
              <a:gd name="connsiteX5212" fmla="*/ 4049317 w 9143999"/>
              <a:gd name="connsiteY5212" fmla="*/ 699003 h 2293365"/>
              <a:gd name="connsiteX5213" fmla="*/ 3994879 w 9143999"/>
              <a:gd name="connsiteY5213" fmla="*/ 734360 h 2293365"/>
              <a:gd name="connsiteX5214" fmla="*/ 3996782 w 9143999"/>
              <a:gd name="connsiteY5214" fmla="*/ 734925 h 2293365"/>
              <a:gd name="connsiteX5215" fmla="*/ 4048468 w 9143999"/>
              <a:gd name="connsiteY5215" fmla="*/ 701965 h 2293365"/>
              <a:gd name="connsiteX5216" fmla="*/ 4063700 w 9143999"/>
              <a:gd name="connsiteY5216" fmla="*/ 691548 h 2293365"/>
              <a:gd name="connsiteX5217" fmla="*/ 4609371 w 9143999"/>
              <a:gd name="connsiteY5217" fmla="*/ 690671 h 2293365"/>
              <a:gd name="connsiteX5218" fmla="*/ 4606897 w 9143999"/>
              <a:gd name="connsiteY5218" fmla="*/ 691509 h 2293365"/>
              <a:gd name="connsiteX5219" fmla="*/ 4641377 w 9143999"/>
              <a:gd name="connsiteY5219" fmla="*/ 715004 h 2293365"/>
              <a:gd name="connsiteX5220" fmla="*/ 4675815 w 9143999"/>
              <a:gd name="connsiteY5220" fmla="*/ 734779 h 2293365"/>
              <a:gd name="connsiteX5221" fmla="*/ 4676444 w 9143999"/>
              <a:gd name="connsiteY5221" fmla="*/ 734598 h 2293365"/>
              <a:gd name="connsiteX5222" fmla="*/ 4639254 w 9143999"/>
              <a:gd name="connsiteY5222" fmla="*/ 711427 h 2293365"/>
              <a:gd name="connsiteX5223" fmla="*/ 8642775 w 9143999"/>
              <a:gd name="connsiteY5223" fmla="*/ 690507 h 2293365"/>
              <a:gd name="connsiteX5224" fmla="*/ 8630558 w 9143999"/>
              <a:gd name="connsiteY5224" fmla="*/ 699003 h 2293365"/>
              <a:gd name="connsiteX5225" fmla="*/ 8576259 w 9143999"/>
              <a:gd name="connsiteY5225" fmla="*/ 734269 h 2293365"/>
              <a:gd name="connsiteX5226" fmla="*/ 8578280 w 9143999"/>
              <a:gd name="connsiteY5226" fmla="*/ 734868 h 2293365"/>
              <a:gd name="connsiteX5227" fmla="*/ 8629869 w 9143999"/>
              <a:gd name="connsiteY5227" fmla="*/ 701965 h 2293365"/>
              <a:gd name="connsiteX5228" fmla="*/ 8645316 w 9143999"/>
              <a:gd name="connsiteY5228" fmla="*/ 691393 h 2293365"/>
              <a:gd name="connsiteX5229" fmla="*/ 2239066 w 9143999"/>
              <a:gd name="connsiteY5229" fmla="*/ 690457 h 2293365"/>
              <a:gd name="connsiteX5230" fmla="*/ 2236825 w 9143999"/>
              <a:gd name="connsiteY5230" fmla="*/ 691417 h 2293365"/>
              <a:gd name="connsiteX5231" fmla="*/ 2272565 w 9143999"/>
              <a:gd name="connsiteY5231" fmla="*/ 715752 h 2293365"/>
              <a:gd name="connsiteX5232" fmla="*/ 2289545 w 9143999"/>
              <a:gd name="connsiteY5232" fmla="*/ 725514 h 2293365"/>
              <a:gd name="connsiteX5233" fmla="*/ 2291751 w 9143999"/>
              <a:gd name="connsiteY5233" fmla="*/ 724681 h 2293365"/>
              <a:gd name="connsiteX5234" fmla="*/ 2270444 w 9143999"/>
              <a:gd name="connsiteY5234" fmla="*/ 712238 h 2293365"/>
              <a:gd name="connsiteX5235" fmla="*/ 6819907 w 9143999"/>
              <a:gd name="connsiteY5235" fmla="*/ 690179 h 2293365"/>
              <a:gd name="connsiteX5236" fmla="*/ 6817658 w 9143999"/>
              <a:gd name="connsiteY5236" fmla="*/ 691141 h 2293365"/>
              <a:gd name="connsiteX5237" fmla="*/ 6853806 w 9143999"/>
              <a:gd name="connsiteY5237" fmla="*/ 715752 h 2293365"/>
              <a:gd name="connsiteX5238" fmla="*/ 6867760 w 9143999"/>
              <a:gd name="connsiteY5238" fmla="*/ 723774 h 2293365"/>
              <a:gd name="connsiteX5239" fmla="*/ 6870000 w 9143999"/>
              <a:gd name="connsiteY5239" fmla="*/ 722934 h 2293365"/>
              <a:gd name="connsiteX5240" fmla="*/ 6851684 w 9143999"/>
              <a:gd name="connsiteY5240" fmla="*/ 712238 h 2293365"/>
              <a:gd name="connsiteX5241" fmla="*/ 6513547 w 9143999"/>
              <a:gd name="connsiteY5241" fmla="*/ 685940 h 2293365"/>
              <a:gd name="connsiteX5242" fmla="*/ 6475664 w 9143999"/>
              <a:gd name="connsiteY5242" fmla="*/ 709639 h 2293365"/>
              <a:gd name="connsiteX5243" fmla="*/ 6492212 w 9143999"/>
              <a:gd name="connsiteY5243" fmla="*/ 716773 h 2293365"/>
              <a:gd name="connsiteX5244" fmla="*/ 6530439 w 9143999"/>
              <a:gd name="connsiteY5244" fmla="*/ 694038 h 2293365"/>
              <a:gd name="connsiteX5245" fmla="*/ 6736168 w 9143999"/>
              <a:gd name="connsiteY5245" fmla="*/ 685279 h 2293365"/>
              <a:gd name="connsiteX5246" fmla="*/ 6720596 w 9143999"/>
              <a:gd name="connsiteY5246" fmla="*/ 692677 h 2293365"/>
              <a:gd name="connsiteX5247" fmla="*/ 6755816 w 9143999"/>
              <a:gd name="connsiteY5247" fmla="*/ 713463 h 2293365"/>
              <a:gd name="connsiteX5248" fmla="*/ 6771090 w 9143999"/>
              <a:gd name="connsiteY5248" fmla="*/ 706920 h 2293365"/>
              <a:gd name="connsiteX5249" fmla="*/ 6654057 w 9143999"/>
              <a:gd name="connsiteY5249" fmla="*/ 685076 h 2293365"/>
              <a:gd name="connsiteX5250" fmla="*/ 6627609 w 9143999"/>
              <a:gd name="connsiteY5250" fmla="*/ 698901 h 2293365"/>
              <a:gd name="connsiteX5251" fmla="*/ 6661514 w 9143999"/>
              <a:gd name="connsiteY5251" fmla="*/ 716482 h 2293365"/>
              <a:gd name="connsiteX5252" fmla="*/ 6663316 w 9143999"/>
              <a:gd name="connsiteY5252" fmla="*/ 715617 h 2293365"/>
              <a:gd name="connsiteX5253" fmla="*/ 6687885 w 9143999"/>
              <a:gd name="connsiteY5253" fmla="*/ 703945 h 2293365"/>
              <a:gd name="connsiteX5254" fmla="*/ 2070107 w 9143999"/>
              <a:gd name="connsiteY5254" fmla="*/ 684659 h 2293365"/>
              <a:gd name="connsiteX5255" fmla="*/ 2044590 w 9143999"/>
              <a:gd name="connsiteY5255" fmla="*/ 697998 h 2293365"/>
              <a:gd name="connsiteX5256" fmla="*/ 2073004 w 9143999"/>
              <a:gd name="connsiteY5256" fmla="*/ 712742 h 2293365"/>
              <a:gd name="connsiteX5257" fmla="*/ 2076204 w 9143999"/>
              <a:gd name="connsiteY5257" fmla="*/ 711207 h 2293365"/>
              <a:gd name="connsiteX5258" fmla="*/ 2098670 w 9143999"/>
              <a:gd name="connsiteY5258" fmla="*/ 700566 h 2293365"/>
              <a:gd name="connsiteX5259" fmla="*/ 6592108 w 9143999"/>
              <a:gd name="connsiteY5259" fmla="*/ 684432 h 2293365"/>
              <a:gd name="connsiteX5260" fmla="*/ 6559077 w 9143999"/>
              <a:gd name="connsiteY5260" fmla="*/ 702925 h 2293365"/>
              <a:gd name="connsiteX5261" fmla="*/ 6587267 w 9143999"/>
              <a:gd name="connsiteY5261" fmla="*/ 716432 h 2293365"/>
              <a:gd name="connsiteX5262" fmla="*/ 6587523 w 9143999"/>
              <a:gd name="connsiteY5262" fmla="*/ 716554 h 2293365"/>
              <a:gd name="connsiteX5263" fmla="*/ 6620667 w 9143999"/>
              <a:gd name="connsiteY5263" fmla="*/ 699252 h 2293365"/>
              <a:gd name="connsiteX5264" fmla="*/ 2007279 w 9143999"/>
              <a:gd name="connsiteY5264" fmla="*/ 683931 h 2293365"/>
              <a:gd name="connsiteX5265" fmla="*/ 1975411 w 9143999"/>
              <a:gd name="connsiteY5265" fmla="*/ 701775 h 2293365"/>
              <a:gd name="connsiteX5266" fmla="*/ 2003742 w 9143999"/>
              <a:gd name="connsiteY5266" fmla="*/ 715340 h 2293365"/>
              <a:gd name="connsiteX5267" fmla="*/ 2035685 w 9143999"/>
              <a:gd name="connsiteY5267" fmla="*/ 698672 h 2293365"/>
              <a:gd name="connsiteX5268" fmla="*/ 1927323 w 9143999"/>
              <a:gd name="connsiteY5268" fmla="*/ 683716 h 2293365"/>
              <a:gd name="connsiteX5269" fmla="*/ 1888630 w 9143999"/>
              <a:gd name="connsiteY5269" fmla="*/ 707916 h 2293365"/>
              <a:gd name="connsiteX5270" fmla="*/ 1905853 w 9143999"/>
              <a:gd name="connsiteY5270" fmla="*/ 715344 h 2293365"/>
              <a:gd name="connsiteX5271" fmla="*/ 1944868 w 9143999"/>
              <a:gd name="connsiteY5271" fmla="*/ 692136 h 2293365"/>
              <a:gd name="connsiteX5272" fmla="*/ 4479726 w 9143999"/>
              <a:gd name="connsiteY5272" fmla="*/ 683249 h 2293365"/>
              <a:gd name="connsiteX5273" fmla="*/ 4462224 w 9143999"/>
              <a:gd name="connsiteY5273" fmla="*/ 690730 h 2293365"/>
              <a:gd name="connsiteX5274" fmla="*/ 4515711 w 9143999"/>
              <a:gd name="connsiteY5274" fmla="*/ 720543 h 2293365"/>
              <a:gd name="connsiteX5275" fmla="*/ 4532307 w 9143999"/>
              <a:gd name="connsiteY5275" fmla="*/ 714292 h 2293365"/>
              <a:gd name="connsiteX5276" fmla="*/ 8764884 w 9143999"/>
              <a:gd name="connsiteY5276" fmla="*/ 683246 h 2293365"/>
              <a:gd name="connsiteX5277" fmla="*/ 8716672 w 9143999"/>
              <a:gd name="connsiteY5277" fmla="*/ 711953 h 2293365"/>
              <a:gd name="connsiteX5278" fmla="*/ 8738805 w 9143999"/>
              <a:gd name="connsiteY5278" fmla="*/ 719688 h 2293365"/>
              <a:gd name="connsiteX5279" fmla="*/ 8786814 w 9143999"/>
              <a:gd name="connsiteY5279" fmla="*/ 692744 h 2293365"/>
              <a:gd name="connsiteX5280" fmla="*/ 4292381 w 9143999"/>
              <a:gd name="connsiteY5280" fmla="*/ 682621 h 2293365"/>
              <a:gd name="connsiteX5281" fmla="*/ 4253722 w 9143999"/>
              <a:gd name="connsiteY5281" fmla="*/ 702824 h 2293365"/>
              <a:gd name="connsiteX5282" fmla="*/ 4288870 w 9143999"/>
              <a:gd name="connsiteY5282" fmla="*/ 717987 h 2293365"/>
              <a:gd name="connsiteX5283" fmla="*/ 4294944 w 9143999"/>
              <a:gd name="connsiteY5283" fmla="*/ 715072 h 2293365"/>
              <a:gd name="connsiteX5284" fmla="*/ 4327632 w 9143999"/>
              <a:gd name="connsiteY5284" fmla="*/ 699540 h 2293365"/>
              <a:gd name="connsiteX5285" fmla="*/ 9059739 w 9143999"/>
              <a:gd name="connsiteY5285" fmla="*/ 682581 h 2293365"/>
              <a:gd name="connsiteX5286" fmla="*/ 9044077 w 9143999"/>
              <a:gd name="connsiteY5286" fmla="*/ 689292 h 2293365"/>
              <a:gd name="connsiteX5287" fmla="*/ 9098381 w 9143999"/>
              <a:gd name="connsiteY5287" fmla="*/ 719808 h 2293365"/>
              <a:gd name="connsiteX5288" fmla="*/ 9113063 w 9143999"/>
              <a:gd name="connsiteY5288" fmla="*/ 714278 h 2293365"/>
              <a:gd name="connsiteX5289" fmla="*/ 8872674 w 9143999"/>
              <a:gd name="connsiteY5289" fmla="*/ 681761 h 2293365"/>
              <a:gd name="connsiteX5290" fmla="*/ 8826530 w 9143999"/>
              <a:gd name="connsiteY5290" fmla="*/ 705872 h 2293365"/>
              <a:gd name="connsiteX5291" fmla="*/ 8862742 w 9143999"/>
              <a:gd name="connsiteY5291" fmla="*/ 721528 h 2293365"/>
              <a:gd name="connsiteX5292" fmla="*/ 8876195 w 9143999"/>
              <a:gd name="connsiteY5292" fmla="*/ 715072 h 2293365"/>
              <a:gd name="connsiteX5293" fmla="*/ 8909306 w 9143999"/>
              <a:gd name="connsiteY5293" fmla="*/ 699339 h 2293365"/>
              <a:gd name="connsiteX5294" fmla="*/ 4374114 w 9143999"/>
              <a:gd name="connsiteY5294" fmla="*/ 681632 h 2293365"/>
              <a:gd name="connsiteX5295" fmla="*/ 4337064 w 9143999"/>
              <a:gd name="connsiteY5295" fmla="*/ 699208 h 2293365"/>
              <a:gd name="connsiteX5296" fmla="*/ 4374350 w 9143999"/>
              <a:gd name="connsiteY5296" fmla="*/ 717072 h 2293365"/>
              <a:gd name="connsiteX5297" fmla="*/ 4382178 w 9143999"/>
              <a:gd name="connsiteY5297" fmla="*/ 720788 h 2293365"/>
              <a:gd name="connsiteX5298" fmla="*/ 4419096 w 9143999"/>
              <a:gd name="connsiteY5298" fmla="*/ 704969 h 2293365"/>
              <a:gd name="connsiteX5299" fmla="*/ 8955744 w 9143999"/>
              <a:gd name="connsiteY5299" fmla="*/ 681452 h 2293365"/>
              <a:gd name="connsiteX5300" fmla="*/ 8918009 w 9143999"/>
              <a:gd name="connsiteY5300" fmla="*/ 699353 h 2293365"/>
              <a:gd name="connsiteX5301" fmla="*/ 8954946 w 9143999"/>
              <a:gd name="connsiteY5301" fmla="*/ 717054 h 2293365"/>
              <a:gd name="connsiteX5302" fmla="*/ 8962306 w 9143999"/>
              <a:gd name="connsiteY5302" fmla="*/ 720590 h 2293365"/>
              <a:gd name="connsiteX5303" fmla="*/ 8999836 w 9143999"/>
              <a:gd name="connsiteY5303" fmla="*/ 704507 h 2293365"/>
              <a:gd name="connsiteX5304" fmla="*/ 2148651 w 9143999"/>
              <a:gd name="connsiteY5304" fmla="*/ 681388 h 2293365"/>
              <a:gd name="connsiteX5305" fmla="*/ 2132782 w 9143999"/>
              <a:gd name="connsiteY5305" fmla="*/ 688926 h 2293365"/>
              <a:gd name="connsiteX5306" fmla="*/ 2175163 w 9143999"/>
              <a:gd name="connsiteY5306" fmla="*/ 713900 h 2293365"/>
              <a:gd name="connsiteX5307" fmla="*/ 2190489 w 9143999"/>
              <a:gd name="connsiteY5307" fmla="*/ 707316 h 2293365"/>
              <a:gd name="connsiteX5308" fmla="*/ 4190286 w 9143999"/>
              <a:gd name="connsiteY5308" fmla="*/ 679290 h 2293365"/>
              <a:gd name="connsiteX5309" fmla="*/ 4135566 w 9143999"/>
              <a:gd name="connsiteY5309" fmla="*/ 711873 h 2293365"/>
              <a:gd name="connsiteX5310" fmla="*/ 4157276 w 9143999"/>
              <a:gd name="connsiteY5310" fmla="*/ 719438 h 2293365"/>
              <a:gd name="connsiteX5311" fmla="*/ 4211996 w 9143999"/>
              <a:gd name="connsiteY5311" fmla="*/ 688696 h 2293365"/>
              <a:gd name="connsiteX5312" fmla="*/ 6498096 w 9143999"/>
              <a:gd name="connsiteY5312" fmla="*/ 678534 h 2293365"/>
              <a:gd name="connsiteX5313" fmla="*/ 6460354 w 9143999"/>
              <a:gd name="connsiteY5313" fmla="*/ 703038 h 2293365"/>
              <a:gd name="connsiteX5314" fmla="*/ 6470521 w 9143999"/>
              <a:gd name="connsiteY5314" fmla="*/ 707421 h 2293365"/>
              <a:gd name="connsiteX5315" fmla="*/ 6508658 w 9143999"/>
              <a:gd name="connsiteY5315" fmla="*/ 683596 h 2293365"/>
              <a:gd name="connsiteX5316" fmla="*/ 6752952 w 9143999"/>
              <a:gd name="connsiteY5316" fmla="*/ 677306 h 2293365"/>
              <a:gd name="connsiteX5317" fmla="*/ 6740020 w 9143999"/>
              <a:gd name="connsiteY5317" fmla="*/ 683450 h 2293365"/>
              <a:gd name="connsiteX5318" fmla="*/ 6775095 w 9143999"/>
              <a:gd name="connsiteY5318" fmla="*/ 705205 h 2293365"/>
              <a:gd name="connsiteX5319" fmla="*/ 6787844 w 9143999"/>
              <a:gd name="connsiteY5319" fmla="*/ 699744 h 2293365"/>
              <a:gd name="connsiteX5320" fmla="*/ 1911291 w 9143999"/>
              <a:gd name="connsiteY5320" fmla="*/ 676021 h 2293365"/>
              <a:gd name="connsiteX5321" fmla="*/ 1872731 w 9143999"/>
              <a:gd name="connsiteY5321" fmla="*/ 701058 h 2293365"/>
              <a:gd name="connsiteX5322" fmla="*/ 1883605 w 9143999"/>
              <a:gd name="connsiteY5322" fmla="*/ 705748 h 2293365"/>
              <a:gd name="connsiteX5323" fmla="*/ 1922545 w 9143999"/>
              <a:gd name="connsiteY5323" fmla="*/ 681423 h 2293365"/>
              <a:gd name="connsiteX5324" fmla="*/ 8744126 w 9143999"/>
              <a:gd name="connsiteY5324" fmla="*/ 674254 h 2293365"/>
              <a:gd name="connsiteX5325" fmla="*/ 8695583 w 9143999"/>
              <a:gd name="connsiteY5325" fmla="*/ 704584 h 2293365"/>
              <a:gd name="connsiteX5326" fmla="*/ 8711797 w 9143999"/>
              <a:gd name="connsiteY5326" fmla="*/ 710250 h 2293365"/>
              <a:gd name="connsiteX5327" fmla="*/ 8760448 w 9143999"/>
              <a:gd name="connsiteY5327" fmla="*/ 681324 h 2293365"/>
              <a:gd name="connsiteX5328" fmla="*/ 6571925 w 9143999"/>
              <a:gd name="connsiteY5328" fmla="*/ 673927 h 2293365"/>
              <a:gd name="connsiteX5329" fmla="*/ 6539216 w 9143999"/>
              <a:gd name="connsiteY5329" fmla="*/ 693409 h 2293365"/>
              <a:gd name="connsiteX5330" fmla="*/ 6554891 w 9143999"/>
              <a:gd name="connsiteY5330" fmla="*/ 700919 h 2293365"/>
              <a:gd name="connsiteX5331" fmla="*/ 6588029 w 9143999"/>
              <a:gd name="connsiteY5331" fmla="*/ 682315 h 2293365"/>
              <a:gd name="connsiteX5332" fmla="*/ 6583871 w 9143999"/>
              <a:gd name="connsiteY5332" fmla="*/ 680158 h 2293365"/>
              <a:gd name="connsiteX5333" fmla="*/ 2165564 w 9143999"/>
              <a:gd name="connsiteY5333" fmla="*/ 673353 h 2293365"/>
              <a:gd name="connsiteX5334" fmla="*/ 2152504 w 9143999"/>
              <a:gd name="connsiteY5334" fmla="*/ 679557 h 2293365"/>
              <a:gd name="connsiteX5335" fmla="*/ 2194489 w 9143999"/>
              <a:gd name="connsiteY5335" fmla="*/ 705598 h 2293365"/>
              <a:gd name="connsiteX5336" fmla="*/ 2207208 w 9143999"/>
              <a:gd name="connsiteY5336" fmla="*/ 700133 h 2293365"/>
              <a:gd name="connsiteX5337" fmla="*/ 4503674 w 9143999"/>
              <a:gd name="connsiteY5337" fmla="*/ 673014 h 2293365"/>
              <a:gd name="connsiteX5338" fmla="*/ 4484017 w 9143999"/>
              <a:gd name="connsiteY5338" fmla="*/ 681416 h 2293365"/>
              <a:gd name="connsiteX5339" fmla="*/ 4536848 w 9143999"/>
              <a:gd name="connsiteY5339" fmla="*/ 712582 h 2293365"/>
              <a:gd name="connsiteX5340" fmla="*/ 4555965 w 9143999"/>
              <a:gd name="connsiteY5340" fmla="*/ 705381 h 2293365"/>
              <a:gd name="connsiteX5341" fmla="*/ 1985775 w 9143999"/>
              <a:gd name="connsiteY5341" fmla="*/ 672729 h 2293365"/>
              <a:gd name="connsiteX5342" fmla="*/ 1954116 w 9143999"/>
              <a:gd name="connsiteY5342" fmla="*/ 691581 h 2293365"/>
              <a:gd name="connsiteX5343" fmla="*/ 1970938 w 9143999"/>
              <a:gd name="connsiteY5343" fmla="*/ 699634 h 2293365"/>
              <a:gd name="connsiteX5344" fmla="*/ 2002932 w 9143999"/>
              <a:gd name="connsiteY5344" fmla="*/ 681676 h 2293365"/>
              <a:gd name="connsiteX5345" fmla="*/ 2002628 w 9143999"/>
              <a:gd name="connsiteY5345" fmla="*/ 681518 h 2293365"/>
              <a:gd name="connsiteX5346" fmla="*/ 6485542 w 9143999"/>
              <a:gd name="connsiteY5346" fmla="*/ 672515 h 2293365"/>
              <a:gd name="connsiteX5347" fmla="*/ 6452801 w 9143999"/>
              <a:gd name="connsiteY5347" fmla="*/ 694500 h 2293365"/>
              <a:gd name="connsiteX5348" fmla="*/ 6447766 w 9143999"/>
              <a:gd name="connsiteY5348" fmla="*/ 697611 h 2293365"/>
              <a:gd name="connsiteX5349" fmla="*/ 6455736 w 9143999"/>
              <a:gd name="connsiteY5349" fmla="*/ 701047 h 2293365"/>
              <a:gd name="connsiteX5350" fmla="*/ 6493613 w 9143999"/>
              <a:gd name="connsiteY5350" fmla="*/ 676385 h 2293365"/>
              <a:gd name="connsiteX5351" fmla="*/ 9083331 w 9143999"/>
              <a:gd name="connsiteY5351" fmla="*/ 672471 h 2293365"/>
              <a:gd name="connsiteX5352" fmla="*/ 9064547 w 9143999"/>
              <a:gd name="connsiteY5352" fmla="*/ 680520 h 2293365"/>
              <a:gd name="connsiteX5353" fmla="*/ 9118164 w 9143999"/>
              <a:gd name="connsiteY5353" fmla="*/ 712357 h 2293365"/>
              <a:gd name="connsiteX5354" fmla="*/ 9136212 w 9143999"/>
              <a:gd name="connsiteY5354" fmla="*/ 705559 h 2293365"/>
              <a:gd name="connsiteX5355" fmla="*/ 6678469 w 9143999"/>
              <a:gd name="connsiteY5355" fmla="*/ 672370 h 2293365"/>
              <a:gd name="connsiteX5356" fmla="*/ 6664624 w 9143999"/>
              <a:gd name="connsiteY5356" fmla="*/ 679553 h 2293365"/>
              <a:gd name="connsiteX5357" fmla="*/ 6657397 w 9143999"/>
              <a:gd name="connsiteY5357" fmla="*/ 683331 h 2293365"/>
              <a:gd name="connsiteX5358" fmla="*/ 6691406 w 9143999"/>
              <a:gd name="connsiteY5358" fmla="*/ 702272 h 2293365"/>
              <a:gd name="connsiteX5359" fmla="*/ 6712296 w 9143999"/>
              <a:gd name="connsiteY5359" fmla="*/ 692348 h 2293365"/>
              <a:gd name="connsiteX5360" fmla="*/ 6765135 w 9143999"/>
              <a:gd name="connsiteY5360" fmla="*/ 671518 h 2293365"/>
              <a:gd name="connsiteX5361" fmla="*/ 6757676 w 9143999"/>
              <a:gd name="connsiteY5361" fmla="*/ 675062 h 2293365"/>
              <a:gd name="connsiteX5362" fmla="*/ 6792721 w 9143999"/>
              <a:gd name="connsiteY5362" fmla="*/ 697655 h 2293365"/>
              <a:gd name="connsiteX5363" fmla="*/ 6799848 w 9143999"/>
              <a:gd name="connsiteY5363" fmla="*/ 694602 h 2293365"/>
              <a:gd name="connsiteX5364" fmla="*/ 2095570 w 9143999"/>
              <a:gd name="connsiteY5364" fmla="*/ 671391 h 2293365"/>
              <a:gd name="connsiteX5365" fmla="*/ 2084775 w 9143999"/>
              <a:gd name="connsiteY5365" fmla="*/ 676993 h 2293365"/>
              <a:gd name="connsiteX5366" fmla="*/ 2074020 w 9143999"/>
              <a:gd name="connsiteY5366" fmla="*/ 682614 h 2293365"/>
              <a:gd name="connsiteX5367" fmla="*/ 2102768 w 9143999"/>
              <a:gd name="connsiteY5367" fmla="*/ 698625 h 2293365"/>
              <a:gd name="connsiteX5368" fmla="*/ 2124362 w 9143999"/>
              <a:gd name="connsiteY5368" fmla="*/ 688396 h 2293365"/>
              <a:gd name="connsiteX5369" fmla="*/ 4169340 w 9143999"/>
              <a:gd name="connsiteY5369" fmla="*/ 670220 h 2293365"/>
              <a:gd name="connsiteX5370" fmla="*/ 4114451 w 9143999"/>
              <a:gd name="connsiteY5370" fmla="*/ 704516 h 2293365"/>
              <a:gd name="connsiteX5371" fmla="*/ 4130685 w 9143999"/>
              <a:gd name="connsiteY5371" fmla="*/ 710173 h 2293365"/>
              <a:gd name="connsiteX5372" fmla="*/ 4185855 w 9143999"/>
              <a:gd name="connsiteY5372" fmla="*/ 677371 h 2293365"/>
              <a:gd name="connsiteX5373" fmla="*/ 1898744 w 9143999"/>
              <a:gd name="connsiteY5373" fmla="*/ 670001 h 2293365"/>
              <a:gd name="connsiteX5374" fmla="*/ 1865808 w 9143999"/>
              <a:gd name="connsiteY5374" fmla="*/ 692115 h 2293365"/>
              <a:gd name="connsiteX5375" fmla="*/ 1860129 w 9143999"/>
              <a:gd name="connsiteY5375" fmla="*/ 695623 h 2293365"/>
              <a:gd name="connsiteX5376" fmla="*/ 1868110 w 9143999"/>
              <a:gd name="connsiteY5376" fmla="*/ 699066 h 2293365"/>
              <a:gd name="connsiteX5377" fmla="*/ 1906797 w 9143999"/>
              <a:gd name="connsiteY5377" fmla="*/ 673865 h 2293365"/>
              <a:gd name="connsiteX5378" fmla="*/ 6475911 w 9143999"/>
              <a:gd name="connsiteY5378" fmla="*/ 667898 h 2293365"/>
              <a:gd name="connsiteX5379" fmla="*/ 6437307 w 9143999"/>
              <a:gd name="connsiteY5379" fmla="*/ 693101 h 2293365"/>
              <a:gd name="connsiteX5380" fmla="*/ 6442210 w 9143999"/>
              <a:gd name="connsiteY5380" fmla="*/ 695215 h 2293365"/>
              <a:gd name="connsiteX5381" fmla="*/ 6481120 w 9143999"/>
              <a:gd name="connsiteY5381" fmla="*/ 670395 h 2293365"/>
              <a:gd name="connsiteX5382" fmla="*/ 2177866 w 9143999"/>
              <a:gd name="connsiteY5382" fmla="*/ 667509 h 2293365"/>
              <a:gd name="connsiteX5383" fmla="*/ 2170297 w 9143999"/>
              <a:gd name="connsiteY5383" fmla="*/ 671105 h 2293365"/>
              <a:gd name="connsiteX5384" fmla="*/ 2212079 w 9143999"/>
              <a:gd name="connsiteY5384" fmla="*/ 698041 h 2293365"/>
              <a:gd name="connsiteX5385" fmla="*/ 2219186 w 9143999"/>
              <a:gd name="connsiteY5385" fmla="*/ 694987 h 2293365"/>
              <a:gd name="connsiteX5386" fmla="*/ 8728049 w 9143999"/>
              <a:gd name="connsiteY5386" fmla="*/ 667500 h 2293365"/>
              <a:gd name="connsiteX5387" fmla="*/ 8679582 w 9143999"/>
              <a:gd name="connsiteY5387" fmla="*/ 698992 h 2293365"/>
              <a:gd name="connsiteX5388" fmla="*/ 8689935 w 9143999"/>
              <a:gd name="connsiteY5388" fmla="*/ 702610 h 2293365"/>
              <a:gd name="connsiteX5389" fmla="*/ 8738930 w 9143999"/>
              <a:gd name="connsiteY5389" fmla="*/ 672003 h 2293365"/>
              <a:gd name="connsiteX5390" fmla="*/ 8733761 w 9143999"/>
              <a:gd name="connsiteY5390" fmla="*/ 669764 h 2293365"/>
              <a:gd name="connsiteX5391" fmla="*/ 6622450 w 9143999"/>
              <a:gd name="connsiteY5391" fmla="*/ 667445 h 2293365"/>
              <a:gd name="connsiteX5392" fmla="*/ 6595760 w 9143999"/>
              <a:gd name="connsiteY5392" fmla="*/ 682388 h 2293365"/>
              <a:gd name="connsiteX5393" fmla="*/ 6624463 w 9143999"/>
              <a:gd name="connsiteY5393" fmla="*/ 697271 h 2293365"/>
              <a:gd name="connsiteX5394" fmla="*/ 6651043 w 9143999"/>
              <a:gd name="connsiteY5394" fmla="*/ 683395 h 2293365"/>
              <a:gd name="connsiteX5395" fmla="*/ 6774805 w 9143999"/>
              <a:gd name="connsiteY5395" fmla="*/ 666924 h 2293365"/>
              <a:gd name="connsiteX5396" fmla="*/ 6769523 w 9143999"/>
              <a:gd name="connsiteY5396" fmla="*/ 669433 h 2293365"/>
              <a:gd name="connsiteX5397" fmla="*/ 6804437 w 9143999"/>
              <a:gd name="connsiteY5397" fmla="*/ 692636 h 2293365"/>
              <a:gd name="connsiteX5398" fmla="*/ 6809430 w 9143999"/>
              <a:gd name="connsiteY5398" fmla="*/ 690498 h 2293365"/>
              <a:gd name="connsiteX5399" fmla="*/ 4259475 w 9143999"/>
              <a:gd name="connsiteY5399" fmla="*/ 666828 h 2293365"/>
              <a:gd name="connsiteX5400" fmla="*/ 4220711 w 9143999"/>
              <a:gd name="connsiteY5400" fmla="*/ 688584 h 2293365"/>
              <a:gd name="connsiteX5401" fmla="*/ 4248823 w 9143999"/>
              <a:gd name="connsiteY5401" fmla="*/ 700711 h 2293365"/>
              <a:gd name="connsiteX5402" fmla="*/ 4287763 w 9143999"/>
              <a:gd name="connsiteY5402" fmla="*/ 680405 h 2293365"/>
              <a:gd name="connsiteX5403" fmla="*/ 2037958 w 9143999"/>
              <a:gd name="connsiteY5403" fmla="*/ 666754 h 2293365"/>
              <a:gd name="connsiteX5404" fmla="*/ 2012188 w 9143999"/>
              <a:gd name="connsiteY5404" fmla="*/ 681183 h 2293365"/>
              <a:gd name="connsiteX5405" fmla="*/ 2040774 w 9143999"/>
              <a:gd name="connsiteY5405" fmla="*/ 696017 h 2293365"/>
              <a:gd name="connsiteX5406" fmla="*/ 2066448 w 9143999"/>
              <a:gd name="connsiteY5406" fmla="*/ 682621 h 2293365"/>
              <a:gd name="connsiteX5407" fmla="*/ 8840798 w 9143999"/>
              <a:gd name="connsiteY5407" fmla="*/ 666465 h 2293365"/>
              <a:gd name="connsiteX5408" fmla="*/ 8794920 w 9143999"/>
              <a:gd name="connsiteY5408" fmla="*/ 692206 h 2293365"/>
              <a:gd name="connsiteX5409" fmla="*/ 8823057 w 9143999"/>
              <a:gd name="connsiteY5409" fmla="*/ 704371 h 2293365"/>
              <a:gd name="connsiteX5410" fmla="*/ 8869414 w 9143999"/>
              <a:gd name="connsiteY5410" fmla="*/ 680196 h 2293365"/>
              <a:gd name="connsiteX5411" fmla="*/ 1889130 w 9143999"/>
              <a:gd name="connsiteY5411" fmla="*/ 665386 h 2293365"/>
              <a:gd name="connsiteX5412" fmla="*/ 1849702 w 9143999"/>
              <a:gd name="connsiteY5412" fmla="*/ 691126 h 2293365"/>
              <a:gd name="connsiteX5413" fmla="*/ 1854558 w 9143999"/>
              <a:gd name="connsiteY5413" fmla="*/ 693220 h 2293365"/>
              <a:gd name="connsiteX5414" fmla="*/ 1894300 w 9143999"/>
              <a:gd name="connsiteY5414" fmla="*/ 667868 h 2293365"/>
              <a:gd name="connsiteX5415" fmla="*/ 4521562 w 9143999"/>
              <a:gd name="connsiteY5415" fmla="*/ 665368 h 2293365"/>
              <a:gd name="connsiteX5416" fmla="*/ 4507755 w 9143999"/>
              <a:gd name="connsiteY5416" fmla="*/ 671269 h 2293365"/>
              <a:gd name="connsiteX5417" fmla="*/ 4560177 w 9143999"/>
              <a:gd name="connsiteY5417" fmla="*/ 703795 h 2293365"/>
              <a:gd name="connsiteX5418" fmla="*/ 4560634 w 9143999"/>
              <a:gd name="connsiteY5418" fmla="*/ 703623 h 2293365"/>
              <a:gd name="connsiteX5419" fmla="*/ 4560839 w 9143999"/>
              <a:gd name="connsiteY5419" fmla="*/ 704205 h 2293365"/>
              <a:gd name="connsiteX5420" fmla="*/ 4562024 w 9143999"/>
              <a:gd name="connsiteY5420" fmla="*/ 704941 h 2293365"/>
              <a:gd name="connsiteX5421" fmla="*/ 4561059 w 9143999"/>
              <a:gd name="connsiteY5421" fmla="*/ 702943 h 2293365"/>
              <a:gd name="connsiteX5422" fmla="*/ 4573435 w 9143999"/>
              <a:gd name="connsiteY5422" fmla="*/ 698757 h 2293365"/>
              <a:gd name="connsiteX5423" fmla="*/ 4409331 w 9143999"/>
              <a:gd name="connsiteY5423" fmla="*/ 664926 h 2293365"/>
              <a:gd name="connsiteX5424" fmla="*/ 4378094 w 9143999"/>
              <a:gd name="connsiteY5424" fmla="*/ 679744 h 2293365"/>
              <a:gd name="connsiteX5425" fmla="*/ 4423269 w 9143999"/>
              <a:gd name="connsiteY5425" fmla="*/ 703180 h 2293365"/>
              <a:gd name="connsiteX5426" fmla="*/ 4454191 w 9143999"/>
              <a:gd name="connsiteY5426" fmla="*/ 689930 h 2293365"/>
              <a:gd name="connsiteX5427" fmla="*/ 8990871 w 9143999"/>
              <a:gd name="connsiteY5427" fmla="*/ 664789 h 2293365"/>
              <a:gd name="connsiteX5428" fmla="*/ 8960452 w 9143999"/>
              <a:gd name="connsiteY5428" fmla="*/ 679219 h 2293365"/>
              <a:gd name="connsiteX5429" fmla="*/ 9004840 w 9143999"/>
              <a:gd name="connsiteY5429" fmla="*/ 702363 h 2293365"/>
              <a:gd name="connsiteX5430" fmla="*/ 9034954 w 9143999"/>
              <a:gd name="connsiteY5430" fmla="*/ 689459 h 2293365"/>
              <a:gd name="connsiteX5431" fmla="*/ 6467847 w 9143999"/>
              <a:gd name="connsiteY5431" fmla="*/ 664033 h 2293365"/>
              <a:gd name="connsiteX5432" fmla="*/ 6430376 w 9143999"/>
              <a:gd name="connsiteY5432" fmla="*/ 690113 h 2293365"/>
              <a:gd name="connsiteX5433" fmla="*/ 6432681 w 9143999"/>
              <a:gd name="connsiteY5433" fmla="*/ 691107 h 2293365"/>
              <a:gd name="connsiteX5434" fmla="*/ 6470450 w 9143999"/>
              <a:gd name="connsiteY5434" fmla="*/ 665281 h 2293365"/>
              <a:gd name="connsiteX5435" fmla="*/ 6781693 w 9143999"/>
              <a:gd name="connsiteY5435" fmla="*/ 663652 h 2293365"/>
              <a:gd name="connsiteX5436" fmla="*/ 6779095 w 9143999"/>
              <a:gd name="connsiteY5436" fmla="*/ 664886 h 2293365"/>
              <a:gd name="connsiteX5437" fmla="*/ 6813901 w 9143999"/>
              <a:gd name="connsiteY5437" fmla="*/ 688583 h 2293365"/>
              <a:gd name="connsiteX5438" fmla="*/ 6816192 w 9143999"/>
              <a:gd name="connsiteY5438" fmla="*/ 687601 h 2293365"/>
              <a:gd name="connsiteX5439" fmla="*/ 4153821 w 9143999"/>
              <a:gd name="connsiteY5439" fmla="*/ 663499 h 2293365"/>
              <a:gd name="connsiteX5440" fmla="*/ 4130550 w 9143999"/>
              <a:gd name="connsiteY5440" fmla="*/ 678712 h 2293365"/>
              <a:gd name="connsiteX5441" fmla="*/ 4097719 w 9143999"/>
              <a:gd name="connsiteY5441" fmla="*/ 698686 h 2293365"/>
              <a:gd name="connsiteX5442" fmla="*/ 4108695 w 9143999"/>
              <a:gd name="connsiteY5442" fmla="*/ 702511 h 2293365"/>
              <a:gd name="connsiteX5443" fmla="*/ 4126925 w 9143999"/>
              <a:gd name="connsiteY5443" fmla="*/ 691849 h 2293365"/>
              <a:gd name="connsiteX5444" fmla="*/ 4164602 w 9143999"/>
              <a:gd name="connsiteY5444" fmla="*/ 668168 h 2293365"/>
              <a:gd name="connsiteX5445" fmla="*/ 2187619 w 9143999"/>
              <a:gd name="connsiteY5445" fmla="*/ 662876 h 2293365"/>
              <a:gd name="connsiteX5446" fmla="*/ 2182252 w 9143999"/>
              <a:gd name="connsiteY5446" fmla="*/ 665425 h 2293365"/>
              <a:gd name="connsiteX5447" fmla="*/ 2223772 w 9143999"/>
              <a:gd name="connsiteY5447" fmla="*/ 693018 h 2293365"/>
              <a:gd name="connsiteX5448" fmla="*/ 2228749 w 9143999"/>
              <a:gd name="connsiteY5448" fmla="*/ 690879 h 2293365"/>
              <a:gd name="connsiteX5449" fmla="*/ 6550563 w 9143999"/>
              <a:gd name="connsiteY5449" fmla="*/ 662785 h 2293365"/>
              <a:gd name="connsiteX5450" fmla="*/ 6517920 w 9143999"/>
              <a:gd name="connsiteY5450" fmla="*/ 683205 h 2293365"/>
              <a:gd name="connsiteX5451" fmla="*/ 6534941 w 9143999"/>
              <a:gd name="connsiteY5451" fmla="*/ 691360 h 2293365"/>
              <a:gd name="connsiteX5452" fmla="*/ 6567838 w 9143999"/>
              <a:gd name="connsiteY5452" fmla="*/ 671796 h 2293365"/>
              <a:gd name="connsiteX5453" fmla="*/ 8714222 w 9143999"/>
              <a:gd name="connsiteY5453" fmla="*/ 662019 h 2293365"/>
              <a:gd name="connsiteX5454" fmla="*/ 8666152 w 9143999"/>
              <a:gd name="connsiteY5454" fmla="*/ 694299 h 2293365"/>
              <a:gd name="connsiteX5455" fmla="*/ 8674600 w 9143999"/>
              <a:gd name="connsiteY5455" fmla="*/ 697252 h 2293365"/>
              <a:gd name="connsiteX5456" fmla="*/ 8723246 w 9143999"/>
              <a:gd name="connsiteY5456" fmla="*/ 665596 h 2293365"/>
              <a:gd name="connsiteX5457" fmla="*/ 6698537 w 9143999"/>
              <a:gd name="connsiteY5457" fmla="*/ 661959 h 2293365"/>
              <a:gd name="connsiteX5458" fmla="*/ 6682578 w 9143999"/>
              <a:gd name="connsiteY5458" fmla="*/ 670239 h 2293365"/>
              <a:gd name="connsiteX5459" fmla="*/ 6716586 w 9143999"/>
              <a:gd name="connsiteY5459" fmla="*/ 690310 h 2293365"/>
              <a:gd name="connsiteX5460" fmla="*/ 6732267 w 9143999"/>
              <a:gd name="connsiteY5460" fmla="*/ 682861 h 2293365"/>
              <a:gd name="connsiteX5461" fmla="*/ 1881003 w 9143999"/>
              <a:gd name="connsiteY5461" fmla="*/ 661486 h 2293365"/>
              <a:gd name="connsiteX5462" fmla="*/ 1842739 w 9143999"/>
              <a:gd name="connsiteY5462" fmla="*/ 688123 h 2293365"/>
              <a:gd name="connsiteX5463" fmla="*/ 1845072 w 9143999"/>
              <a:gd name="connsiteY5463" fmla="*/ 689129 h 2293365"/>
              <a:gd name="connsiteX5464" fmla="*/ 1883641 w 9143999"/>
              <a:gd name="connsiteY5464" fmla="*/ 662752 h 2293365"/>
              <a:gd name="connsiteX5465" fmla="*/ 1963478 w 9143999"/>
              <a:gd name="connsiteY5465" fmla="*/ 661102 h 2293365"/>
              <a:gd name="connsiteX5466" fmla="*/ 1931817 w 9143999"/>
              <a:gd name="connsiteY5466" fmla="*/ 680905 h 2293365"/>
              <a:gd name="connsiteX5467" fmla="*/ 1949509 w 9143999"/>
              <a:gd name="connsiteY5467" fmla="*/ 689375 h 2293365"/>
              <a:gd name="connsiteX5468" fmla="*/ 1981360 w 9143999"/>
              <a:gd name="connsiteY5468" fmla="*/ 670428 h 2293365"/>
              <a:gd name="connsiteX5469" fmla="*/ 2115679 w 9143999"/>
              <a:gd name="connsiteY5469" fmla="*/ 660957 h 2293365"/>
              <a:gd name="connsiteX5470" fmla="*/ 2099533 w 9143999"/>
              <a:gd name="connsiteY5470" fmla="*/ 669335 h 2293365"/>
              <a:gd name="connsiteX5471" fmla="*/ 2128531 w 9143999"/>
              <a:gd name="connsiteY5471" fmla="*/ 686421 h 2293365"/>
              <a:gd name="connsiteX5472" fmla="*/ 2144536 w 9143999"/>
              <a:gd name="connsiteY5472" fmla="*/ 678839 h 2293365"/>
              <a:gd name="connsiteX5473" fmla="*/ 4334298 w 9143999"/>
              <a:gd name="connsiteY5473" fmla="*/ 660856 h 2293365"/>
              <a:gd name="connsiteX5474" fmla="*/ 4297200 w 9143999"/>
              <a:gd name="connsiteY5474" fmla="*/ 680108 h 2293365"/>
              <a:gd name="connsiteX5475" fmla="*/ 4332716 w 9143999"/>
              <a:gd name="connsiteY5475" fmla="*/ 697124 h 2293365"/>
              <a:gd name="connsiteX5476" fmla="*/ 4369916 w 9143999"/>
              <a:gd name="connsiteY5476" fmla="*/ 679449 h 2293365"/>
              <a:gd name="connsiteX5477" fmla="*/ 8914610 w 9143999"/>
              <a:gd name="connsiteY5477" fmla="*/ 659984 h 2293365"/>
              <a:gd name="connsiteX5478" fmla="*/ 8877044 w 9143999"/>
              <a:gd name="connsiteY5478" fmla="*/ 679478 h 2293365"/>
              <a:gd name="connsiteX5479" fmla="*/ 8876800 w 9143999"/>
              <a:gd name="connsiteY5479" fmla="*/ 679605 h 2293365"/>
              <a:gd name="connsiteX5480" fmla="*/ 8913662 w 9143999"/>
              <a:gd name="connsiteY5480" fmla="*/ 697270 h 2293365"/>
              <a:gd name="connsiteX5481" fmla="*/ 8951557 w 9143999"/>
              <a:gd name="connsiteY5481" fmla="*/ 679264 h 2293365"/>
              <a:gd name="connsiteX5482" fmla="*/ 2194573 w 9143999"/>
              <a:gd name="connsiteY5482" fmla="*/ 659572 h 2293365"/>
              <a:gd name="connsiteX5483" fmla="*/ 2191909 w 9143999"/>
              <a:gd name="connsiteY5483" fmla="*/ 660838 h 2293365"/>
              <a:gd name="connsiteX5484" fmla="*/ 2233215 w 9143999"/>
              <a:gd name="connsiteY5484" fmla="*/ 688960 h 2293365"/>
              <a:gd name="connsiteX5485" fmla="*/ 2235498 w 9143999"/>
              <a:gd name="connsiteY5485" fmla="*/ 687980 h 2293365"/>
              <a:gd name="connsiteX5486" fmla="*/ 4535803 w 9143999"/>
              <a:gd name="connsiteY5486" fmla="*/ 659282 h 2293365"/>
              <a:gd name="connsiteX5487" fmla="*/ 4525766 w 9143999"/>
              <a:gd name="connsiteY5487" fmla="*/ 663572 h 2293365"/>
              <a:gd name="connsiteX5488" fmla="*/ 4578886 w 9143999"/>
              <a:gd name="connsiteY5488" fmla="*/ 696914 h 2293365"/>
              <a:gd name="connsiteX5489" fmla="*/ 4587889 w 9143999"/>
              <a:gd name="connsiteY5489" fmla="*/ 693869 h 2293365"/>
              <a:gd name="connsiteX5490" fmla="*/ 8703926 w 9143999"/>
              <a:gd name="connsiteY5490" fmla="*/ 657937 h 2293365"/>
              <a:gd name="connsiteX5491" fmla="*/ 8700184 w 9143999"/>
              <a:gd name="connsiteY5491" fmla="*/ 660523 h 2293365"/>
              <a:gd name="connsiteX5492" fmla="*/ 8654972 w 9143999"/>
              <a:gd name="connsiteY5492" fmla="*/ 690393 h 2293365"/>
              <a:gd name="connsiteX5493" fmla="*/ 8660207 w 9143999"/>
              <a:gd name="connsiteY5493" fmla="*/ 692222 h 2293365"/>
              <a:gd name="connsiteX5494" fmla="*/ 8698155 w 9143999"/>
              <a:gd name="connsiteY5494" fmla="*/ 667744 h 2293365"/>
              <a:gd name="connsiteX5495" fmla="*/ 8709453 w 9143999"/>
              <a:gd name="connsiteY5495" fmla="*/ 660128 h 2293365"/>
              <a:gd name="connsiteX5496" fmla="*/ 4139396 w 9143999"/>
              <a:gd name="connsiteY5496" fmla="*/ 657710 h 2293365"/>
              <a:gd name="connsiteX5497" fmla="*/ 4084984 w 9143999"/>
              <a:gd name="connsiteY5497" fmla="*/ 694249 h 2293365"/>
              <a:gd name="connsiteX5498" fmla="*/ 4093443 w 9143999"/>
              <a:gd name="connsiteY5498" fmla="*/ 697197 h 2293365"/>
              <a:gd name="connsiteX5499" fmla="*/ 4148548 w 9143999"/>
              <a:gd name="connsiteY5499" fmla="*/ 661337 h 2293365"/>
              <a:gd name="connsiteX5500" fmla="*/ 6601980 w 9143999"/>
              <a:gd name="connsiteY5500" fmla="*/ 656026 h 2293365"/>
              <a:gd name="connsiteX5501" fmla="*/ 6575472 w 9143999"/>
              <a:gd name="connsiteY5501" fmla="*/ 671814 h 2293365"/>
              <a:gd name="connsiteX5502" fmla="*/ 6585994 w 9143999"/>
              <a:gd name="connsiteY5502" fmla="*/ 677324 h 2293365"/>
              <a:gd name="connsiteX5503" fmla="*/ 6591674 w 9143999"/>
              <a:gd name="connsiteY5503" fmla="*/ 680269 h 2293365"/>
              <a:gd name="connsiteX5504" fmla="*/ 6618471 w 9143999"/>
              <a:gd name="connsiteY5504" fmla="*/ 665225 h 2293365"/>
              <a:gd name="connsiteX5505" fmla="*/ 4545898 w 9143999"/>
              <a:gd name="connsiteY5505" fmla="*/ 654966 h 2293365"/>
              <a:gd name="connsiteX5506" fmla="*/ 4540371 w 9143999"/>
              <a:gd name="connsiteY5506" fmla="*/ 657329 h 2293365"/>
              <a:gd name="connsiteX5507" fmla="*/ 4592864 w 9143999"/>
              <a:gd name="connsiteY5507" fmla="*/ 692186 h 2293365"/>
              <a:gd name="connsiteX5508" fmla="*/ 4597980 w 9143999"/>
              <a:gd name="connsiteY5508" fmla="*/ 690456 h 2293365"/>
              <a:gd name="connsiteX5509" fmla="*/ 6534919 w 9143999"/>
              <a:gd name="connsiteY5509" fmla="*/ 654626 h 2293365"/>
              <a:gd name="connsiteX5510" fmla="*/ 6502374 w 9143999"/>
              <a:gd name="connsiteY5510" fmla="*/ 675756 h 2293365"/>
              <a:gd name="connsiteX5511" fmla="*/ 6513033 w 9143999"/>
              <a:gd name="connsiteY5511" fmla="*/ 680863 h 2293365"/>
              <a:gd name="connsiteX5512" fmla="*/ 6545880 w 9143999"/>
              <a:gd name="connsiteY5512" fmla="*/ 660343 h 2293365"/>
              <a:gd name="connsiteX5513" fmla="*/ 2016179 w 9143999"/>
              <a:gd name="connsiteY5513" fmla="*/ 654624 h 2293365"/>
              <a:gd name="connsiteX5514" fmla="*/ 1990542 w 9143999"/>
              <a:gd name="connsiteY5514" fmla="*/ 669890 h 2293365"/>
              <a:gd name="connsiteX5515" fmla="*/ 2004751 w 9143999"/>
              <a:gd name="connsiteY5515" fmla="*/ 677324 h 2293365"/>
              <a:gd name="connsiteX5516" fmla="*/ 2007834 w 9143999"/>
              <a:gd name="connsiteY5516" fmla="*/ 678924 h 2293365"/>
              <a:gd name="connsiteX5517" fmla="*/ 2033721 w 9143999"/>
              <a:gd name="connsiteY5517" fmla="*/ 664394 h 2293365"/>
              <a:gd name="connsiteX5518" fmla="*/ 4431154 w 9143999"/>
              <a:gd name="connsiteY5518" fmla="*/ 654573 h 2293365"/>
              <a:gd name="connsiteX5519" fmla="*/ 4412895 w 9143999"/>
              <a:gd name="connsiteY5519" fmla="*/ 663235 h 2293365"/>
              <a:gd name="connsiteX5520" fmla="*/ 4457920 w 9143999"/>
              <a:gd name="connsiteY5520" fmla="*/ 688332 h 2293365"/>
              <a:gd name="connsiteX5521" fmla="*/ 4475544 w 9143999"/>
              <a:gd name="connsiteY5521" fmla="*/ 680780 h 2293365"/>
              <a:gd name="connsiteX5522" fmla="*/ 9012526 w 9143999"/>
              <a:gd name="connsiteY5522" fmla="*/ 654516 h 2293365"/>
              <a:gd name="connsiteX5523" fmla="*/ 8996078 w 9143999"/>
              <a:gd name="connsiteY5523" fmla="*/ 662319 h 2293365"/>
              <a:gd name="connsiteX5524" fmla="*/ 9040299 w 9143999"/>
              <a:gd name="connsiteY5524" fmla="*/ 687169 h 2293365"/>
              <a:gd name="connsiteX5525" fmla="*/ 9056080 w 9143999"/>
              <a:gd name="connsiteY5525" fmla="*/ 680406 h 2293365"/>
              <a:gd name="connsiteX5526" fmla="*/ 8694805 w 9143999"/>
              <a:gd name="connsiteY5526" fmla="*/ 654321 h 2293365"/>
              <a:gd name="connsiteX5527" fmla="*/ 8646964 w 9143999"/>
              <a:gd name="connsiteY5527" fmla="*/ 687594 h 2293365"/>
              <a:gd name="connsiteX5528" fmla="*/ 8649548 w 9143999"/>
              <a:gd name="connsiteY5528" fmla="*/ 688497 h 2293365"/>
              <a:gd name="connsiteX5529" fmla="*/ 8697769 w 9143999"/>
              <a:gd name="connsiteY5529" fmla="*/ 655496 h 2293365"/>
              <a:gd name="connsiteX5530" fmla="*/ 4232748 w 9143999"/>
              <a:gd name="connsiteY5530" fmla="*/ 654001 h 2293365"/>
              <a:gd name="connsiteX5531" fmla="*/ 4194012 w 9143999"/>
              <a:gd name="connsiteY5531" fmla="*/ 677066 h 2293365"/>
              <a:gd name="connsiteX5532" fmla="*/ 4215894 w 9143999"/>
              <a:gd name="connsiteY5532" fmla="*/ 686506 h 2293365"/>
              <a:gd name="connsiteX5533" fmla="*/ 4254864 w 9143999"/>
              <a:gd name="connsiteY5533" fmla="*/ 664615 h 2293365"/>
              <a:gd name="connsiteX5534" fmla="*/ 8814368 w 9143999"/>
              <a:gd name="connsiteY5534" fmla="*/ 653781 h 2293365"/>
              <a:gd name="connsiteX5535" fmla="*/ 8768800 w 9143999"/>
              <a:gd name="connsiteY5535" fmla="*/ 680914 h 2293365"/>
              <a:gd name="connsiteX5536" fmla="*/ 8790882 w 9143999"/>
              <a:gd name="connsiteY5536" fmla="*/ 690461 h 2293365"/>
              <a:gd name="connsiteX5537" fmla="*/ 8836938 w 9143999"/>
              <a:gd name="connsiteY5537" fmla="*/ 664612 h 2293365"/>
              <a:gd name="connsiteX5538" fmla="*/ 6646927 w 9143999"/>
              <a:gd name="connsiteY5538" fmla="*/ 653741 h 2293365"/>
              <a:gd name="connsiteX5539" fmla="*/ 6625653 w 9143999"/>
              <a:gd name="connsiteY5539" fmla="*/ 665651 h 2293365"/>
              <a:gd name="connsiteX5540" fmla="*/ 6654382 w 9143999"/>
              <a:gd name="connsiteY5540" fmla="*/ 681652 h 2293365"/>
              <a:gd name="connsiteX5541" fmla="*/ 6662502 w 9143999"/>
              <a:gd name="connsiteY5541" fmla="*/ 677414 h 2293365"/>
              <a:gd name="connsiteX5542" fmla="*/ 6675487 w 9143999"/>
              <a:gd name="connsiteY5542" fmla="*/ 670608 h 2293365"/>
              <a:gd name="connsiteX5543" fmla="*/ 4128987 w 9143999"/>
              <a:gd name="connsiteY5543" fmla="*/ 653583 h 2293365"/>
              <a:gd name="connsiteX5544" fmla="*/ 4118943 w 9143999"/>
              <a:gd name="connsiteY5544" fmla="*/ 660523 h 2293365"/>
              <a:gd name="connsiteX5545" fmla="*/ 4073795 w 9143999"/>
              <a:gd name="connsiteY5545" fmla="*/ 690350 h 2293365"/>
              <a:gd name="connsiteX5546" fmla="*/ 4079035 w 9143999"/>
              <a:gd name="connsiteY5546" fmla="*/ 692176 h 2293365"/>
              <a:gd name="connsiteX5547" fmla="*/ 4116913 w 9143999"/>
              <a:gd name="connsiteY5547" fmla="*/ 667744 h 2293365"/>
              <a:gd name="connsiteX5548" fmla="*/ 4134611 w 9143999"/>
              <a:gd name="connsiteY5548" fmla="*/ 655813 h 2293365"/>
              <a:gd name="connsiteX5549" fmla="*/ 6715446 w 9143999"/>
              <a:gd name="connsiteY5549" fmla="*/ 653187 h 2293365"/>
              <a:gd name="connsiteX5550" fmla="*/ 6702259 w 9143999"/>
              <a:gd name="connsiteY5550" fmla="*/ 660028 h 2293365"/>
              <a:gd name="connsiteX5551" fmla="*/ 6736120 w 9143999"/>
              <a:gd name="connsiteY5551" fmla="*/ 681031 h 2293365"/>
              <a:gd name="connsiteX5552" fmla="*/ 6749132 w 9143999"/>
              <a:gd name="connsiteY5552" fmla="*/ 674849 h 2293365"/>
              <a:gd name="connsiteX5553" fmla="*/ 1947278 w 9143999"/>
              <a:gd name="connsiteY5553" fmla="*/ 652654 h 2293365"/>
              <a:gd name="connsiteX5554" fmla="*/ 1915673 w 9143999"/>
              <a:gd name="connsiteY5554" fmla="*/ 673176 h 2293365"/>
              <a:gd name="connsiteX5555" fmla="*/ 1927037 w 9143999"/>
              <a:gd name="connsiteY5555" fmla="*/ 678617 h 2293365"/>
              <a:gd name="connsiteX5556" fmla="*/ 1958898 w 9143999"/>
              <a:gd name="connsiteY5556" fmla="*/ 658714 h 2293365"/>
              <a:gd name="connsiteX5557" fmla="*/ 2063500 w 9143999"/>
              <a:gd name="connsiteY5557" fmla="*/ 652452 h 2293365"/>
              <a:gd name="connsiteX5558" fmla="*/ 2041740 w 9143999"/>
              <a:gd name="connsiteY5558" fmla="*/ 664636 h 2293365"/>
              <a:gd name="connsiteX5559" fmla="*/ 2070365 w 9143999"/>
              <a:gd name="connsiteY5559" fmla="*/ 680578 h 2293365"/>
              <a:gd name="connsiteX5560" fmla="*/ 2082692 w 9143999"/>
              <a:gd name="connsiteY5560" fmla="*/ 674146 h 2293365"/>
              <a:gd name="connsiteX5561" fmla="*/ 2092006 w 9143999"/>
              <a:gd name="connsiteY5561" fmla="*/ 669287 h 2293365"/>
              <a:gd name="connsiteX5562" fmla="*/ 2132618 w 9143999"/>
              <a:gd name="connsiteY5562" fmla="*/ 652167 h 2293365"/>
              <a:gd name="connsiteX5563" fmla="*/ 2119401 w 9143999"/>
              <a:gd name="connsiteY5563" fmla="*/ 659025 h 2293365"/>
              <a:gd name="connsiteX5564" fmla="*/ 2148398 w 9143999"/>
              <a:gd name="connsiteY5564" fmla="*/ 677010 h 2293365"/>
              <a:gd name="connsiteX5565" fmla="*/ 2161557 w 9143999"/>
              <a:gd name="connsiteY5565" fmla="*/ 670777 h 2293365"/>
              <a:gd name="connsiteX5566" fmla="*/ 4553369 w 9143999"/>
              <a:gd name="connsiteY5566" fmla="*/ 651773 h 2293365"/>
              <a:gd name="connsiteX5567" fmla="*/ 4550428 w 9143999"/>
              <a:gd name="connsiteY5567" fmla="*/ 653030 h 2293365"/>
              <a:gd name="connsiteX5568" fmla="*/ 4602907 w 9143999"/>
              <a:gd name="connsiteY5568" fmla="*/ 688790 h 2293365"/>
              <a:gd name="connsiteX5569" fmla="*/ 4605433 w 9143999"/>
              <a:gd name="connsiteY5569" fmla="*/ 687936 h 2293365"/>
              <a:gd name="connsiteX5570" fmla="*/ 4119838 w 9143999"/>
              <a:gd name="connsiteY5570" fmla="*/ 649957 h 2293365"/>
              <a:gd name="connsiteX5571" fmla="*/ 4065776 w 9143999"/>
              <a:gd name="connsiteY5571" fmla="*/ 687556 h 2293365"/>
              <a:gd name="connsiteX5572" fmla="*/ 4068266 w 9143999"/>
              <a:gd name="connsiteY5572" fmla="*/ 688424 h 2293365"/>
              <a:gd name="connsiteX5573" fmla="*/ 4122799 w 9143999"/>
              <a:gd name="connsiteY5573" fmla="*/ 651130 h 2293365"/>
              <a:gd name="connsiteX5574" fmla="*/ 6522122 w 9143999"/>
              <a:gd name="connsiteY5574" fmla="*/ 647951 h 2293365"/>
              <a:gd name="connsiteX5575" fmla="*/ 6489734 w 9143999"/>
              <a:gd name="connsiteY5575" fmla="*/ 669699 h 2293365"/>
              <a:gd name="connsiteX5576" fmla="*/ 6497884 w 9143999"/>
              <a:gd name="connsiteY5576" fmla="*/ 673604 h 2293365"/>
              <a:gd name="connsiteX5577" fmla="*/ 6530540 w 9143999"/>
              <a:gd name="connsiteY5577" fmla="*/ 652342 h 2293365"/>
              <a:gd name="connsiteX5578" fmla="*/ 6727873 w 9143999"/>
              <a:gd name="connsiteY5578" fmla="*/ 646740 h 2293365"/>
              <a:gd name="connsiteX5579" fmla="*/ 6720044 w 9143999"/>
              <a:gd name="connsiteY5579" fmla="*/ 650802 h 2293365"/>
              <a:gd name="connsiteX5580" fmla="*/ 6753861 w 9143999"/>
              <a:gd name="connsiteY5580" fmla="*/ 672603 h 2293365"/>
              <a:gd name="connsiteX5581" fmla="*/ 6761388 w 9143999"/>
              <a:gd name="connsiteY5581" fmla="*/ 669027 h 2293365"/>
              <a:gd name="connsiteX5582" fmla="*/ 1934501 w 9143999"/>
              <a:gd name="connsiteY5582" fmla="*/ 645991 h 2293365"/>
              <a:gd name="connsiteX5583" fmla="*/ 1903030 w 9143999"/>
              <a:gd name="connsiteY5583" fmla="*/ 667123 h 2293365"/>
              <a:gd name="connsiteX5584" fmla="*/ 1911166 w 9143999"/>
              <a:gd name="connsiteY5584" fmla="*/ 671018 h 2293365"/>
              <a:gd name="connsiteX5585" fmla="*/ 1942879 w 9143999"/>
              <a:gd name="connsiteY5585" fmla="*/ 650360 h 2293365"/>
              <a:gd name="connsiteX5586" fmla="*/ 2145074 w 9143999"/>
              <a:gd name="connsiteY5586" fmla="*/ 645704 h 2293365"/>
              <a:gd name="connsiteX5587" fmla="*/ 2137218 w 9143999"/>
              <a:gd name="connsiteY5587" fmla="*/ 649780 h 2293365"/>
              <a:gd name="connsiteX5588" fmla="*/ 2166301 w 9143999"/>
              <a:gd name="connsiteY5588" fmla="*/ 668529 h 2293365"/>
              <a:gd name="connsiteX5589" fmla="*/ 2173950 w 9143999"/>
              <a:gd name="connsiteY5589" fmla="*/ 664906 h 2293365"/>
              <a:gd name="connsiteX5590" fmla="*/ 6580514 w 9143999"/>
              <a:gd name="connsiteY5590" fmla="*/ 644048 h 2293365"/>
              <a:gd name="connsiteX5591" fmla="*/ 6554056 w 9143999"/>
              <a:gd name="connsiteY5591" fmla="*/ 660599 h 2293365"/>
              <a:gd name="connsiteX5592" fmla="*/ 6571397 w 9143999"/>
              <a:gd name="connsiteY5592" fmla="*/ 669680 h 2293365"/>
              <a:gd name="connsiteX5593" fmla="*/ 6598046 w 9143999"/>
              <a:gd name="connsiteY5593" fmla="*/ 653831 h 2293365"/>
              <a:gd name="connsiteX5594" fmla="*/ 6583871 w 9143999"/>
              <a:gd name="connsiteY5594" fmla="*/ 645925 h 2293365"/>
              <a:gd name="connsiteX5595" fmla="*/ 4211565 w 9143999"/>
              <a:gd name="connsiteY5595" fmla="*/ 643834 h 2293365"/>
              <a:gd name="connsiteX5596" fmla="*/ 4172940 w 9143999"/>
              <a:gd name="connsiteY5596" fmla="*/ 667972 h 2293365"/>
              <a:gd name="connsiteX5597" fmla="*/ 4189585 w 9143999"/>
              <a:gd name="connsiteY5597" fmla="*/ 675153 h 2293365"/>
              <a:gd name="connsiteX5598" fmla="*/ 4228546 w 9143999"/>
              <a:gd name="connsiteY5598" fmla="*/ 651984 h 2293365"/>
              <a:gd name="connsiteX5599" fmla="*/ 8793172 w 9143999"/>
              <a:gd name="connsiteY5599" fmla="*/ 643611 h 2293365"/>
              <a:gd name="connsiteX5600" fmla="*/ 8747917 w 9143999"/>
              <a:gd name="connsiteY5600" fmla="*/ 671886 h 2293365"/>
              <a:gd name="connsiteX5601" fmla="*/ 8764364 w 9143999"/>
              <a:gd name="connsiteY5601" fmla="*/ 678996 h 2293365"/>
              <a:gd name="connsiteX5602" fmla="*/ 8810165 w 9143999"/>
              <a:gd name="connsiteY5602" fmla="*/ 651765 h 2293365"/>
              <a:gd name="connsiteX5603" fmla="*/ 4301070 w 9143999"/>
              <a:gd name="connsiteY5603" fmla="*/ 643510 h 2293365"/>
              <a:gd name="connsiteX5604" fmla="*/ 4294095 w 9143999"/>
              <a:gd name="connsiteY5604" fmla="*/ 647398 h 2293365"/>
              <a:gd name="connsiteX5605" fmla="*/ 4264084 w 9143999"/>
              <a:gd name="connsiteY5605" fmla="*/ 664241 h 2293365"/>
              <a:gd name="connsiteX5606" fmla="*/ 4292578 w 9143999"/>
              <a:gd name="connsiteY5606" fmla="*/ 677894 h 2293365"/>
              <a:gd name="connsiteX5607" fmla="*/ 4293671 w 9143999"/>
              <a:gd name="connsiteY5607" fmla="*/ 677324 h 2293365"/>
              <a:gd name="connsiteX5608" fmla="*/ 4329865 w 9143999"/>
              <a:gd name="connsiteY5608" fmla="*/ 658542 h 2293365"/>
              <a:gd name="connsiteX5609" fmla="*/ 8882375 w 9143999"/>
              <a:gd name="connsiteY5609" fmla="*/ 643162 h 2293365"/>
              <a:gd name="connsiteX5610" fmla="*/ 8876195 w 9143999"/>
              <a:gd name="connsiteY5610" fmla="*/ 646605 h 2293365"/>
              <a:gd name="connsiteX5611" fmla="*/ 8844752 w 9143999"/>
              <a:gd name="connsiteY5611" fmla="*/ 664247 h 2293365"/>
              <a:gd name="connsiteX5612" fmla="*/ 8873542 w 9143999"/>
              <a:gd name="connsiteY5612" fmla="*/ 678044 h 2293365"/>
              <a:gd name="connsiteX5613" fmla="*/ 8874922 w 9143999"/>
              <a:gd name="connsiteY5613" fmla="*/ 677324 h 2293365"/>
              <a:gd name="connsiteX5614" fmla="*/ 8911483 w 9143999"/>
              <a:gd name="connsiteY5614" fmla="*/ 658352 h 2293365"/>
              <a:gd name="connsiteX5615" fmla="*/ 9036476 w 9143999"/>
              <a:gd name="connsiteY5615" fmla="*/ 643155 h 2293365"/>
              <a:gd name="connsiteX5616" fmla="*/ 9017100 w 9143999"/>
              <a:gd name="connsiteY5616" fmla="*/ 652346 h 2293365"/>
              <a:gd name="connsiteX5617" fmla="*/ 9060886 w 9143999"/>
              <a:gd name="connsiteY5617" fmla="*/ 678346 h 2293365"/>
              <a:gd name="connsiteX5618" fmla="*/ 9079780 w 9143999"/>
              <a:gd name="connsiteY5618" fmla="*/ 670250 h 2293365"/>
              <a:gd name="connsiteX5619" fmla="*/ 4455345 w 9143999"/>
              <a:gd name="connsiteY5619" fmla="*/ 643097 h 2293365"/>
              <a:gd name="connsiteX5620" fmla="*/ 4435234 w 9143999"/>
              <a:gd name="connsiteY5620" fmla="*/ 652638 h 2293365"/>
              <a:gd name="connsiteX5621" fmla="*/ 4479828 w 9143999"/>
              <a:gd name="connsiteY5621" fmla="*/ 678944 h 2293365"/>
              <a:gd name="connsiteX5622" fmla="*/ 4499580 w 9143999"/>
              <a:gd name="connsiteY5622" fmla="*/ 670479 h 2293365"/>
              <a:gd name="connsiteX5623" fmla="*/ 6512594 w 9143999"/>
              <a:gd name="connsiteY5623" fmla="*/ 642982 h 2293365"/>
              <a:gd name="connsiteX5624" fmla="*/ 6487227 w 9143999"/>
              <a:gd name="connsiteY5624" fmla="*/ 660510 h 2293365"/>
              <a:gd name="connsiteX5625" fmla="*/ 6480170 w 9143999"/>
              <a:gd name="connsiteY5625" fmla="*/ 665117 h 2293365"/>
              <a:gd name="connsiteX5626" fmla="*/ 6485435 w 9143999"/>
              <a:gd name="connsiteY5626" fmla="*/ 667639 h 2293365"/>
              <a:gd name="connsiteX5627" fmla="*/ 6517899 w 9143999"/>
              <a:gd name="connsiteY5627" fmla="*/ 645749 h 2293365"/>
              <a:gd name="connsiteX5628" fmla="*/ 4369377 w 9143999"/>
              <a:gd name="connsiteY5628" fmla="*/ 642653 h 2293365"/>
              <a:gd name="connsiteX5629" fmla="*/ 4338156 w 9143999"/>
              <a:gd name="connsiteY5629" fmla="*/ 658855 h 2293365"/>
              <a:gd name="connsiteX5630" fmla="*/ 4373602 w 9143999"/>
              <a:gd name="connsiteY5630" fmla="*/ 677414 h 2293365"/>
              <a:gd name="connsiteX5631" fmla="*/ 4373889 w 9143999"/>
              <a:gd name="connsiteY5631" fmla="*/ 677562 h 2293365"/>
              <a:gd name="connsiteX5632" fmla="*/ 4405259 w 9143999"/>
              <a:gd name="connsiteY5632" fmla="*/ 662656 h 2293365"/>
              <a:gd name="connsiteX5633" fmla="*/ 4370837 w 9143999"/>
              <a:gd name="connsiteY5633" fmla="*/ 643470 h 2293365"/>
              <a:gd name="connsiteX5634" fmla="*/ 6667079 w 9143999"/>
              <a:gd name="connsiteY5634" fmla="*/ 642465 h 2293365"/>
              <a:gd name="connsiteX5635" fmla="*/ 6663981 w 9143999"/>
              <a:gd name="connsiteY5635" fmla="*/ 644193 h 2293365"/>
              <a:gd name="connsiteX5636" fmla="*/ 6650876 w 9143999"/>
              <a:gd name="connsiteY5636" fmla="*/ 651529 h 2293365"/>
              <a:gd name="connsiteX5637" fmla="*/ 6679574 w 9143999"/>
              <a:gd name="connsiteY5637" fmla="*/ 668466 h 2293365"/>
              <a:gd name="connsiteX5638" fmla="*/ 6695536 w 9143999"/>
              <a:gd name="connsiteY5638" fmla="*/ 660099 h 2293365"/>
              <a:gd name="connsiteX5639" fmla="*/ 1993794 w 9143999"/>
              <a:gd name="connsiteY5639" fmla="*/ 642142 h 2293365"/>
              <a:gd name="connsiteX5640" fmla="*/ 1968156 w 9143999"/>
              <a:gd name="connsiteY5640" fmla="*/ 658176 h 2293365"/>
              <a:gd name="connsiteX5641" fmla="*/ 1986139 w 9143999"/>
              <a:gd name="connsiteY5641" fmla="*/ 667585 h 2293365"/>
              <a:gd name="connsiteX5642" fmla="*/ 2011917 w 9143999"/>
              <a:gd name="connsiteY5642" fmla="*/ 652251 h 2293365"/>
              <a:gd name="connsiteX5643" fmla="*/ 2001780 w 9143999"/>
              <a:gd name="connsiteY5643" fmla="*/ 646605 h 2293365"/>
              <a:gd name="connsiteX5644" fmla="*/ 8949722 w 9143999"/>
              <a:gd name="connsiteY5644" fmla="*/ 641763 h 2293365"/>
              <a:gd name="connsiteX5645" fmla="*/ 8919075 w 9143999"/>
              <a:gd name="connsiteY5645" fmla="*/ 657667 h 2293365"/>
              <a:gd name="connsiteX5646" fmla="*/ 8955696 w 9143999"/>
              <a:gd name="connsiteY5646" fmla="*/ 676740 h 2293365"/>
              <a:gd name="connsiteX5647" fmla="*/ 8956256 w 9143999"/>
              <a:gd name="connsiteY5647" fmla="*/ 677032 h 2293365"/>
              <a:gd name="connsiteX5648" fmla="*/ 8986808 w 9143999"/>
              <a:gd name="connsiteY5648" fmla="*/ 662515 h 2293365"/>
              <a:gd name="connsiteX5649" fmla="*/ 8952816 w 9143999"/>
              <a:gd name="connsiteY5649" fmla="*/ 643493 h 2293365"/>
              <a:gd name="connsiteX5650" fmla="*/ 6737682 w 9143999"/>
              <a:gd name="connsiteY5650" fmla="*/ 641651 h 2293365"/>
              <a:gd name="connsiteX5651" fmla="*/ 6732086 w 9143999"/>
              <a:gd name="connsiteY5651" fmla="*/ 644554 h 2293365"/>
              <a:gd name="connsiteX5652" fmla="*/ 6765776 w 9143999"/>
              <a:gd name="connsiteY5652" fmla="*/ 666942 h 2293365"/>
              <a:gd name="connsiteX5653" fmla="*/ 6771110 w 9143999"/>
              <a:gd name="connsiteY5653" fmla="*/ 664408 h 2293365"/>
              <a:gd name="connsiteX5654" fmla="*/ 6626286 w 9143999"/>
              <a:gd name="connsiteY5654" fmla="*/ 641550 h 2293365"/>
              <a:gd name="connsiteX5655" fmla="*/ 6605068 w 9143999"/>
              <a:gd name="connsiteY5655" fmla="*/ 654187 h 2293365"/>
              <a:gd name="connsiteX5656" fmla="*/ 6621666 w 9143999"/>
              <a:gd name="connsiteY5656" fmla="*/ 663431 h 2293365"/>
              <a:gd name="connsiteX5657" fmla="*/ 6643028 w 9143999"/>
              <a:gd name="connsiteY5657" fmla="*/ 651438 h 2293365"/>
              <a:gd name="connsiteX5658" fmla="*/ 2083716 w 9143999"/>
              <a:gd name="connsiteY5658" fmla="*/ 641150 h 2293365"/>
              <a:gd name="connsiteX5659" fmla="*/ 2076958 w 9143999"/>
              <a:gd name="connsiteY5659" fmla="*/ 644917 h 2293365"/>
              <a:gd name="connsiteX5660" fmla="*/ 2067285 w 9143999"/>
              <a:gd name="connsiteY5660" fmla="*/ 650333 h 2293365"/>
              <a:gd name="connsiteX5661" fmla="*/ 2095955 w 9143999"/>
              <a:gd name="connsiteY5661" fmla="*/ 667226 h 2293365"/>
              <a:gd name="connsiteX5662" fmla="*/ 2112155 w 9143999"/>
              <a:gd name="connsiteY5662" fmla="*/ 658773 h 2293365"/>
              <a:gd name="connsiteX5663" fmla="*/ 1924994 w 9143999"/>
              <a:gd name="connsiteY5663" fmla="*/ 641033 h 2293365"/>
              <a:gd name="connsiteX5664" fmla="*/ 1900255 w 9143999"/>
              <a:gd name="connsiteY5664" fmla="*/ 658123 h 2293365"/>
              <a:gd name="connsiteX5665" fmla="*/ 1893477 w 9143999"/>
              <a:gd name="connsiteY5665" fmla="*/ 662549 h 2293365"/>
              <a:gd name="connsiteX5666" fmla="*/ 1898696 w 9143999"/>
              <a:gd name="connsiteY5666" fmla="*/ 665048 h 2293365"/>
              <a:gd name="connsiteX5667" fmla="*/ 1930251 w 9143999"/>
              <a:gd name="connsiteY5667" fmla="*/ 643775 h 2293365"/>
              <a:gd name="connsiteX5668" fmla="*/ 2154904 w 9143999"/>
              <a:gd name="connsiteY5668" fmla="*/ 640603 h 2293365"/>
              <a:gd name="connsiteX5669" fmla="*/ 2149287 w 9143999"/>
              <a:gd name="connsiteY5669" fmla="*/ 643518 h 2293365"/>
              <a:gd name="connsiteX5670" fmla="*/ 2178342 w 9143999"/>
              <a:gd name="connsiteY5670" fmla="*/ 662826 h 2293365"/>
              <a:gd name="connsiteX5671" fmla="*/ 2183770 w 9143999"/>
              <a:gd name="connsiteY5671" fmla="*/ 660255 h 2293365"/>
              <a:gd name="connsiteX5672" fmla="*/ 2041574 w 9143999"/>
              <a:gd name="connsiteY5672" fmla="*/ 639502 h 2293365"/>
              <a:gd name="connsiteX5673" fmla="*/ 2019843 w 9143999"/>
              <a:gd name="connsiteY5673" fmla="*/ 652442 h 2293365"/>
              <a:gd name="connsiteX5674" fmla="*/ 2037498 w 9143999"/>
              <a:gd name="connsiteY5674" fmla="*/ 662274 h 2293365"/>
              <a:gd name="connsiteX5675" fmla="*/ 2059357 w 9143999"/>
              <a:gd name="connsiteY5675" fmla="*/ 650004 h 2293365"/>
              <a:gd name="connsiteX5676" fmla="*/ 6504304 w 9143999"/>
              <a:gd name="connsiteY5676" fmla="*/ 638658 h 2293365"/>
              <a:gd name="connsiteX5677" fmla="*/ 6471949 w 9143999"/>
              <a:gd name="connsiteY5677" fmla="*/ 661178 h 2293365"/>
              <a:gd name="connsiteX5678" fmla="*/ 6474595 w 9143999"/>
              <a:gd name="connsiteY5678" fmla="*/ 662446 h 2293365"/>
              <a:gd name="connsiteX5679" fmla="*/ 6507185 w 9143999"/>
              <a:gd name="connsiteY5679" fmla="*/ 640161 h 2293365"/>
              <a:gd name="connsiteX5680" fmla="*/ 6744730 w 9143999"/>
              <a:gd name="connsiteY5680" fmla="*/ 637995 h 2293365"/>
              <a:gd name="connsiteX5681" fmla="*/ 6741817 w 9143999"/>
              <a:gd name="connsiteY5681" fmla="*/ 639506 h 2293365"/>
              <a:gd name="connsiteX5682" fmla="*/ 6775400 w 9143999"/>
              <a:gd name="connsiteY5682" fmla="*/ 662370 h 2293365"/>
              <a:gd name="connsiteX5683" fmla="*/ 6778039 w 9143999"/>
              <a:gd name="connsiteY5683" fmla="*/ 661116 h 2293365"/>
              <a:gd name="connsiteX5684" fmla="*/ 2161967 w 9143999"/>
              <a:gd name="connsiteY5684" fmla="*/ 636938 h 2293365"/>
              <a:gd name="connsiteX5685" fmla="*/ 2159036 w 9143999"/>
              <a:gd name="connsiteY5685" fmla="*/ 638458 h 2293365"/>
              <a:gd name="connsiteX5686" fmla="*/ 2188065 w 9143999"/>
              <a:gd name="connsiteY5686" fmla="*/ 658221 h 2293365"/>
              <a:gd name="connsiteX5687" fmla="*/ 2190776 w 9143999"/>
              <a:gd name="connsiteY5687" fmla="*/ 656936 h 2293365"/>
              <a:gd name="connsiteX5688" fmla="*/ 1916640 w 9143999"/>
              <a:gd name="connsiteY5688" fmla="*/ 636677 h 2293365"/>
              <a:gd name="connsiteX5689" fmla="*/ 1885181 w 9143999"/>
              <a:gd name="connsiteY5689" fmla="*/ 658577 h 2293365"/>
              <a:gd name="connsiteX5690" fmla="*/ 1887865 w 9143999"/>
              <a:gd name="connsiteY5690" fmla="*/ 659863 h 2293365"/>
              <a:gd name="connsiteX5691" fmla="*/ 1919550 w 9143999"/>
              <a:gd name="connsiteY5691" fmla="*/ 638194 h 2293365"/>
              <a:gd name="connsiteX5692" fmla="*/ 4195608 w 9143999"/>
              <a:gd name="connsiteY5692" fmla="*/ 636176 h 2293365"/>
              <a:gd name="connsiteX5693" fmla="*/ 4157299 w 9143999"/>
              <a:gd name="connsiteY5693" fmla="*/ 661225 h 2293365"/>
              <a:gd name="connsiteX5694" fmla="*/ 4168181 w 9143999"/>
              <a:gd name="connsiteY5694" fmla="*/ 665919 h 2293365"/>
              <a:gd name="connsiteX5695" fmla="*/ 4206885 w 9143999"/>
              <a:gd name="connsiteY5695" fmla="*/ 641588 h 2293365"/>
              <a:gd name="connsiteX5696" fmla="*/ 8776860 w 9143999"/>
              <a:gd name="connsiteY5696" fmla="*/ 635783 h 2293365"/>
              <a:gd name="connsiteX5697" fmla="*/ 8731813 w 9143999"/>
              <a:gd name="connsiteY5697" fmla="*/ 665055 h 2293365"/>
              <a:gd name="connsiteX5698" fmla="*/ 8735470 w 9143999"/>
              <a:gd name="connsiteY5698" fmla="*/ 666505 h 2293365"/>
              <a:gd name="connsiteX5699" fmla="*/ 8742717 w 9143999"/>
              <a:gd name="connsiteY5699" fmla="*/ 669638 h 2293365"/>
              <a:gd name="connsiteX5700" fmla="*/ 8788200 w 9143999"/>
              <a:gd name="connsiteY5700" fmla="*/ 641225 h 2293365"/>
              <a:gd name="connsiteX5701" fmla="*/ 6564767 w 9143999"/>
              <a:gd name="connsiteY5701" fmla="*/ 635248 h 2293365"/>
              <a:gd name="connsiteX5702" fmla="*/ 6538372 w 9143999"/>
              <a:gd name="connsiteY5702" fmla="*/ 652386 h 2293365"/>
              <a:gd name="connsiteX5703" fmla="*/ 6549384 w 9143999"/>
              <a:gd name="connsiteY5703" fmla="*/ 658153 h 2293365"/>
              <a:gd name="connsiteX5704" fmla="*/ 6575999 w 9143999"/>
              <a:gd name="connsiteY5704" fmla="*/ 641525 h 2293365"/>
              <a:gd name="connsiteX5705" fmla="*/ 4473546 w 9143999"/>
              <a:gd name="connsiteY5705" fmla="*/ 634463 h 2293365"/>
              <a:gd name="connsiteX5706" fmla="*/ 4459316 w 9143999"/>
              <a:gd name="connsiteY5706" fmla="*/ 641214 h 2293365"/>
              <a:gd name="connsiteX5707" fmla="*/ 4503663 w 9143999"/>
              <a:gd name="connsiteY5707" fmla="*/ 668730 h 2293365"/>
              <a:gd name="connsiteX5708" fmla="*/ 4517544 w 9143999"/>
              <a:gd name="connsiteY5708" fmla="*/ 662782 h 2293365"/>
              <a:gd name="connsiteX5709" fmla="*/ 9056630 w 9143999"/>
              <a:gd name="connsiteY5709" fmla="*/ 633594 h 2293365"/>
              <a:gd name="connsiteX5710" fmla="*/ 9040974 w 9143999"/>
              <a:gd name="connsiteY5710" fmla="*/ 641021 h 2293365"/>
              <a:gd name="connsiteX5711" fmla="*/ 9084488 w 9143999"/>
              <a:gd name="connsiteY5711" fmla="*/ 668233 h 2293365"/>
              <a:gd name="connsiteX5712" fmla="*/ 9099800 w 9143999"/>
              <a:gd name="connsiteY5712" fmla="*/ 661671 h 2293365"/>
              <a:gd name="connsiteX5713" fmla="*/ 1977496 w 9143999"/>
              <a:gd name="connsiteY5713" fmla="*/ 633034 h 2293365"/>
              <a:gd name="connsiteX5714" fmla="*/ 1951885 w 9143999"/>
              <a:gd name="connsiteY5714" fmla="*/ 649663 h 2293365"/>
              <a:gd name="connsiteX5715" fmla="*/ 1963586 w 9143999"/>
              <a:gd name="connsiteY5715" fmla="*/ 655785 h 2293365"/>
              <a:gd name="connsiteX5716" fmla="*/ 1989377 w 9143999"/>
              <a:gd name="connsiteY5716" fmla="*/ 639674 h 2293365"/>
              <a:gd name="connsiteX5717" fmla="*/ 6684058 w 9143999"/>
              <a:gd name="connsiteY5717" fmla="*/ 633002 h 2293365"/>
              <a:gd name="connsiteX5718" fmla="*/ 6670694 w 9143999"/>
              <a:gd name="connsiteY5718" fmla="*/ 640451 h 2293365"/>
              <a:gd name="connsiteX5719" fmla="*/ 6699242 w 9143999"/>
              <a:gd name="connsiteY5719" fmla="*/ 658157 h 2293365"/>
              <a:gd name="connsiteX5720" fmla="*/ 6712428 w 9143999"/>
              <a:gd name="connsiteY5720" fmla="*/ 651246 h 2293365"/>
              <a:gd name="connsiteX5721" fmla="*/ 2100735 w 9143999"/>
              <a:gd name="connsiteY5721" fmla="*/ 631664 h 2293365"/>
              <a:gd name="connsiteX5722" fmla="*/ 2087332 w 9143999"/>
              <a:gd name="connsiteY5722" fmla="*/ 639135 h 2293365"/>
              <a:gd name="connsiteX5723" fmla="*/ 2115869 w 9143999"/>
              <a:gd name="connsiteY5723" fmla="*/ 656835 h 2293365"/>
              <a:gd name="connsiteX5724" fmla="*/ 2129124 w 9143999"/>
              <a:gd name="connsiteY5724" fmla="*/ 649920 h 2293365"/>
              <a:gd name="connsiteX5725" fmla="*/ 4391511 w 9143999"/>
              <a:gd name="connsiteY5725" fmla="*/ 631168 h 2293365"/>
              <a:gd name="connsiteX5726" fmla="*/ 4372791 w 9143999"/>
              <a:gd name="connsiteY5726" fmla="*/ 640882 h 2293365"/>
              <a:gd name="connsiteX5727" fmla="*/ 4408821 w 9143999"/>
              <a:gd name="connsiteY5727" fmla="*/ 660964 h 2293365"/>
              <a:gd name="connsiteX5728" fmla="*/ 4427194 w 9143999"/>
              <a:gd name="connsiteY5728" fmla="*/ 652235 h 2293365"/>
              <a:gd name="connsiteX5729" fmla="*/ 8971799 w 9143999"/>
              <a:gd name="connsiteY5729" fmla="*/ 630307 h 2293365"/>
              <a:gd name="connsiteX5730" fmla="*/ 8954804 w 9143999"/>
              <a:gd name="connsiteY5730" fmla="*/ 639126 h 2293365"/>
              <a:gd name="connsiteX5731" fmla="*/ 8954989 w 9143999"/>
              <a:gd name="connsiteY5731" fmla="*/ 639228 h 2293365"/>
              <a:gd name="connsiteX5732" fmla="*/ 8992020 w 9143999"/>
              <a:gd name="connsiteY5732" fmla="*/ 660039 h 2293365"/>
              <a:gd name="connsiteX5733" fmla="*/ 9008579 w 9143999"/>
              <a:gd name="connsiteY5733" fmla="*/ 652171 h 2293365"/>
              <a:gd name="connsiteX5734" fmla="*/ 6646333 w 9143999"/>
              <a:gd name="connsiteY5734" fmla="*/ 629609 h 2293365"/>
              <a:gd name="connsiteX5735" fmla="*/ 6630109 w 9143999"/>
              <a:gd name="connsiteY5735" fmla="*/ 639273 h 2293365"/>
              <a:gd name="connsiteX5736" fmla="*/ 6646971 w 9143999"/>
              <a:gd name="connsiteY5736" fmla="*/ 649225 h 2293365"/>
              <a:gd name="connsiteX5737" fmla="*/ 6661009 w 9143999"/>
              <a:gd name="connsiteY5737" fmla="*/ 641343 h 2293365"/>
              <a:gd name="connsiteX5738" fmla="*/ 6663250 w 9143999"/>
              <a:gd name="connsiteY5738" fmla="*/ 640092 h 2293365"/>
              <a:gd name="connsiteX5739" fmla="*/ 4181529 w 9143999"/>
              <a:gd name="connsiteY5739" fmla="*/ 629415 h 2293365"/>
              <a:gd name="connsiteX5740" fmla="*/ 4142889 w 9143999"/>
              <a:gd name="connsiteY5740" fmla="*/ 655365 h 2293365"/>
              <a:gd name="connsiteX5741" fmla="*/ 4152112 w 9143999"/>
              <a:gd name="connsiteY5741" fmla="*/ 659019 h 2293365"/>
              <a:gd name="connsiteX5742" fmla="*/ 4190781 w 9143999"/>
              <a:gd name="connsiteY5742" fmla="*/ 633855 h 2293365"/>
              <a:gd name="connsiteX5743" fmla="*/ 4274053 w 9143999"/>
              <a:gd name="connsiteY5743" fmla="*/ 629406 h 2293365"/>
              <a:gd name="connsiteX5744" fmla="*/ 4237191 w 9143999"/>
              <a:gd name="connsiteY5744" fmla="*/ 651356 h 2293365"/>
              <a:gd name="connsiteX5745" fmla="*/ 4259468 w 9143999"/>
              <a:gd name="connsiteY5745" fmla="*/ 662029 h 2293365"/>
              <a:gd name="connsiteX5746" fmla="*/ 4291973 w 9143999"/>
              <a:gd name="connsiteY5746" fmla="*/ 643771 h 2293365"/>
              <a:gd name="connsiteX5747" fmla="*/ 4296615 w 9143999"/>
              <a:gd name="connsiteY5747" fmla="*/ 641185 h 2293365"/>
              <a:gd name="connsiteX5748" fmla="*/ 8855635 w 9143999"/>
              <a:gd name="connsiteY5748" fmla="*/ 629208 h 2293365"/>
              <a:gd name="connsiteX5749" fmla="*/ 8818177 w 9143999"/>
              <a:gd name="connsiteY5749" fmla="*/ 651512 h 2293365"/>
              <a:gd name="connsiteX5750" fmla="*/ 8840888 w 9143999"/>
              <a:gd name="connsiteY5750" fmla="*/ 662395 h 2293365"/>
              <a:gd name="connsiteX5751" fmla="*/ 8874073 w 9143999"/>
              <a:gd name="connsiteY5751" fmla="*/ 643771 h 2293365"/>
              <a:gd name="connsiteX5752" fmla="*/ 8878653 w 9143999"/>
              <a:gd name="connsiteY5752" fmla="*/ 641220 h 2293365"/>
              <a:gd name="connsiteX5753" fmla="*/ 8763113 w 9143999"/>
              <a:gd name="connsiteY5753" fmla="*/ 629186 h 2293365"/>
              <a:gd name="connsiteX5754" fmla="*/ 8717911 w 9143999"/>
              <a:gd name="connsiteY5754" fmla="*/ 659542 h 2293365"/>
              <a:gd name="connsiteX5755" fmla="*/ 8727007 w 9143999"/>
              <a:gd name="connsiteY5755" fmla="*/ 663149 h 2293365"/>
              <a:gd name="connsiteX5756" fmla="*/ 8772371 w 9143999"/>
              <a:gd name="connsiteY5756" fmla="*/ 633629 h 2293365"/>
              <a:gd name="connsiteX5757" fmla="*/ 6604796 w 9143999"/>
              <a:gd name="connsiteY5757" fmla="*/ 628858 h 2293365"/>
              <a:gd name="connsiteX5758" fmla="*/ 6583512 w 9143999"/>
              <a:gd name="connsiteY5758" fmla="*/ 642173 h 2293365"/>
              <a:gd name="connsiteX5759" fmla="*/ 6585145 w 9143999"/>
              <a:gd name="connsiteY5759" fmla="*/ 643091 h 2293365"/>
              <a:gd name="connsiteX5760" fmla="*/ 6601133 w 9143999"/>
              <a:gd name="connsiteY5760" fmla="*/ 651995 h 2293365"/>
              <a:gd name="connsiteX5761" fmla="*/ 6622478 w 9143999"/>
              <a:gd name="connsiteY5761" fmla="*/ 639301 h 2293365"/>
              <a:gd name="connsiteX5762" fmla="*/ 9066998 w 9143999"/>
              <a:gd name="connsiteY5762" fmla="*/ 628676 h 2293365"/>
              <a:gd name="connsiteX5763" fmla="*/ 9061371 w 9143999"/>
              <a:gd name="connsiteY5763" fmla="*/ 631345 h 2293365"/>
              <a:gd name="connsiteX5764" fmla="*/ 9104611 w 9143999"/>
              <a:gd name="connsiteY5764" fmla="*/ 659610 h 2293365"/>
              <a:gd name="connsiteX5765" fmla="*/ 9109818 w 9143999"/>
              <a:gd name="connsiteY5765" fmla="*/ 657378 h 2293365"/>
              <a:gd name="connsiteX5766" fmla="*/ 6551816 w 9143999"/>
              <a:gd name="connsiteY5766" fmla="*/ 628011 h 2293365"/>
              <a:gd name="connsiteX5767" fmla="*/ 6525532 w 9143999"/>
              <a:gd name="connsiteY5767" fmla="*/ 645662 h 2293365"/>
              <a:gd name="connsiteX5768" fmla="*/ 6533994 w 9143999"/>
              <a:gd name="connsiteY5768" fmla="*/ 650093 h 2293365"/>
              <a:gd name="connsiteX5769" fmla="*/ 6560477 w 9143999"/>
              <a:gd name="connsiteY5769" fmla="*/ 632850 h 2293365"/>
              <a:gd name="connsiteX5770" fmla="*/ 4488059 w 9143999"/>
              <a:gd name="connsiteY5770" fmla="*/ 627579 h 2293365"/>
              <a:gd name="connsiteX5771" fmla="*/ 4477552 w 9143999"/>
              <a:gd name="connsiteY5771" fmla="*/ 632563 h 2293365"/>
              <a:gd name="connsiteX5772" fmla="*/ 4505634 w 9143999"/>
              <a:gd name="connsiteY5772" fmla="*/ 650936 h 2293365"/>
              <a:gd name="connsiteX5773" fmla="*/ 4521682 w 9143999"/>
              <a:gd name="connsiteY5773" fmla="*/ 661008 h 2293365"/>
              <a:gd name="connsiteX5774" fmla="*/ 4531844 w 9143999"/>
              <a:gd name="connsiteY5774" fmla="*/ 656653 h 2293365"/>
              <a:gd name="connsiteX5775" fmla="*/ 2061708 w 9143999"/>
              <a:gd name="connsiteY5775" fmla="*/ 627513 h 2293365"/>
              <a:gd name="connsiteX5776" fmla="*/ 2045219 w 9143999"/>
              <a:gd name="connsiteY5776" fmla="*/ 637331 h 2293365"/>
              <a:gd name="connsiteX5777" fmla="*/ 2063132 w 9143999"/>
              <a:gd name="connsiteY5777" fmla="*/ 647886 h 2293365"/>
              <a:gd name="connsiteX5778" fmla="*/ 2074766 w 9143999"/>
              <a:gd name="connsiteY5778" fmla="*/ 641355 h 2293365"/>
              <a:gd name="connsiteX5779" fmla="*/ 2079652 w 9143999"/>
              <a:gd name="connsiteY5779" fmla="*/ 638632 h 2293365"/>
              <a:gd name="connsiteX5780" fmla="*/ 2019170 w 9143999"/>
              <a:gd name="connsiteY5780" fmla="*/ 626270 h 2293365"/>
              <a:gd name="connsiteX5781" fmla="*/ 1997374 w 9143999"/>
              <a:gd name="connsiteY5781" fmla="*/ 639902 h 2293365"/>
              <a:gd name="connsiteX5782" fmla="*/ 2003053 w 9143999"/>
              <a:gd name="connsiteY5782" fmla="*/ 643091 h 2293365"/>
              <a:gd name="connsiteX5783" fmla="*/ 2015583 w 9143999"/>
              <a:gd name="connsiteY5783" fmla="*/ 650070 h 2293365"/>
              <a:gd name="connsiteX5784" fmla="*/ 2037447 w 9143999"/>
              <a:gd name="connsiteY5784" fmla="*/ 637064 h 2293365"/>
              <a:gd name="connsiteX5785" fmla="*/ 6696655 w 9143999"/>
              <a:gd name="connsiteY5785" fmla="*/ 625980 h 2293365"/>
              <a:gd name="connsiteX5786" fmla="*/ 6688550 w 9143999"/>
              <a:gd name="connsiteY5786" fmla="*/ 630498 h 2293365"/>
              <a:gd name="connsiteX5787" fmla="*/ 6717009 w 9143999"/>
              <a:gd name="connsiteY5787" fmla="*/ 648845 h 2293365"/>
              <a:gd name="connsiteX5788" fmla="*/ 6724855 w 9143999"/>
              <a:gd name="connsiteY5788" fmla="*/ 644733 h 2293365"/>
              <a:gd name="connsiteX5789" fmla="*/ 1964564 w 9143999"/>
              <a:gd name="connsiteY5789" fmla="*/ 625807 h 2293365"/>
              <a:gd name="connsiteX5790" fmla="*/ 1939043 w 9143999"/>
              <a:gd name="connsiteY5790" fmla="*/ 642943 h 2293365"/>
              <a:gd name="connsiteX5791" fmla="*/ 1947484 w 9143999"/>
              <a:gd name="connsiteY5791" fmla="*/ 647360 h 2293365"/>
              <a:gd name="connsiteX5792" fmla="*/ 1973178 w 9143999"/>
              <a:gd name="connsiteY5792" fmla="*/ 630621 h 2293365"/>
              <a:gd name="connsiteX5793" fmla="*/ 2113370 w 9143999"/>
              <a:gd name="connsiteY5793" fmla="*/ 624622 h 2293365"/>
              <a:gd name="connsiteX5794" fmla="*/ 2105229 w 9143999"/>
              <a:gd name="connsiteY5794" fmla="*/ 629159 h 2293365"/>
              <a:gd name="connsiteX5795" fmla="*/ 2133717 w 9143999"/>
              <a:gd name="connsiteY5795" fmla="*/ 647523 h 2293365"/>
              <a:gd name="connsiteX5796" fmla="*/ 2141613 w 9143999"/>
              <a:gd name="connsiteY5796" fmla="*/ 643403 h 2293365"/>
              <a:gd name="connsiteX5797" fmla="*/ 4171168 w 9143999"/>
              <a:gd name="connsiteY5797" fmla="*/ 624442 h 2293365"/>
              <a:gd name="connsiteX5798" fmla="*/ 4132414 w 9143999"/>
              <a:gd name="connsiteY5798" fmla="*/ 651216 h 2293365"/>
              <a:gd name="connsiteX5799" fmla="*/ 4138093 w 9143999"/>
              <a:gd name="connsiteY5799" fmla="*/ 653466 h 2293365"/>
              <a:gd name="connsiteX5800" fmla="*/ 4176998 w 9143999"/>
              <a:gd name="connsiteY5800" fmla="*/ 627240 h 2293365"/>
              <a:gd name="connsiteX5801" fmla="*/ 8752744 w 9143999"/>
              <a:gd name="connsiteY5801" fmla="*/ 624211 h 2293365"/>
              <a:gd name="connsiteX5802" fmla="*/ 8707551 w 9143999"/>
              <a:gd name="connsiteY5802" fmla="*/ 655433 h 2293365"/>
              <a:gd name="connsiteX5803" fmla="*/ 8713133 w 9143999"/>
              <a:gd name="connsiteY5803" fmla="*/ 657647 h 2293365"/>
              <a:gd name="connsiteX5804" fmla="*/ 8758580 w 9143999"/>
              <a:gd name="connsiteY5804" fmla="*/ 627011 h 2293365"/>
              <a:gd name="connsiteX5805" fmla="*/ 4336048 w 9143999"/>
              <a:gd name="connsiteY5805" fmla="*/ 624015 h 2293365"/>
              <a:gd name="connsiteX5806" fmla="*/ 4304838 w 9143999"/>
              <a:gd name="connsiteY5806" fmla="*/ 641411 h 2293365"/>
              <a:gd name="connsiteX5807" fmla="*/ 4333729 w 9143999"/>
              <a:gd name="connsiteY5807" fmla="*/ 656537 h 2293365"/>
              <a:gd name="connsiteX5808" fmla="*/ 4365096 w 9143999"/>
              <a:gd name="connsiteY5808" fmla="*/ 640259 h 2293365"/>
              <a:gd name="connsiteX5809" fmla="*/ 8917370 w 9143999"/>
              <a:gd name="connsiteY5809" fmla="*/ 623672 h 2293365"/>
              <a:gd name="connsiteX5810" fmla="*/ 8886652 w 9143999"/>
              <a:gd name="connsiteY5810" fmla="*/ 640780 h 2293365"/>
              <a:gd name="connsiteX5811" fmla="*/ 8915944 w 9143999"/>
              <a:gd name="connsiteY5811" fmla="*/ 656036 h 2293365"/>
              <a:gd name="connsiteX5812" fmla="*/ 8946703 w 9143999"/>
              <a:gd name="connsiteY5812" fmla="*/ 640075 h 2293365"/>
              <a:gd name="connsiteX5813" fmla="*/ 4498462 w 9143999"/>
              <a:gd name="connsiteY5813" fmla="*/ 622643 h 2293365"/>
              <a:gd name="connsiteX5814" fmla="*/ 4492439 w 9143999"/>
              <a:gd name="connsiteY5814" fmla="*/ 625501 h 2293365"/>
              <a:gd name="connsiteX5815" fmla="*/ 4536408 w 9143999"/>
              <a:gd name="connsiteY5815" fmla="*/ 654698 h 2293365"/>
              <a:gd name="connsiteX5816" fmla="*/ 4541992 w 9143999"/>
              <a:gd name="connsiteY5816" fmla="*/ 652305 h 2293365"/>
              <a:gd name="connsiteX5817" fmla="*/ 6542112 w 9143999"/>
              <a:gd name="connsiteY5817" fmla="*/ 622587 h 2293365"/>
              <a:gd name="connsiteX5818" fmla="*/ 6515966 w 9143999"/>
              <a:gd name="connsiteY5818" fmla="*/ 640653 h 2293365"/>
              <a:gd name="connsiteX5819" fmla="*/ 6521308 w 9143999"/>
              <a:gd name="connsiteY5819" fmla="*/ 643450 h 2293365"/>
              <a:gd name="connsiteX5820" fmla="*/ 6547655 w 9143999"/>
              <a:gd name="connsiteY5820" fmla="*/ 625685 h 2293365"/>
              <a:gd name="connsiteX5821" fmla="*/ 9080635 w 9143999"/>
              <a:gd name="connsiteY5821" fmla="*/ 622206 h 2293365"/>
              <a:gd name="connsiteX5822" fmla="*/ 9071334 w 9143999"/>
              <a:gd name="connsiteY5822" fmla="*/ 626619 h 2293365"/>
              <a:gd name="connsiteX5823" fmla="*/ 9114345 w 9143999"/>
              <a:gd name="connsiteY5823" fmla="*/ 655438 h 2293365"/>
              <a:gd name="connsiteX5824" fmla="*/ 9123429 w 9143999"/>
              <a:gd name="connsiteY5824" fmla="*/ 651545 h 2293365"/>
              <a:gd name="connsiteX5825" fmla="*/ 6706558 w 9143999"/>
              <a:gd name="connsiteY5825" fmla="*/ 620460 h 2293365"/>
              <a:gd name="connsiteX5826" fmla="*/ 6700725 w 9143999"/>
              <a:gd name="connsiteY5826" fmla="*/ 623712 h 2293365"/>
              <a:gd name="connsiteX5827" fmla="*/ 6729049 w 9143999"/>
              <a:gd name="connsiteY5827" fmla="*/ 642535 h 2293365"/>
              <a:gd name="connsiteX5828" fmla="*/ 6734661 w 9143999"/>
              <a:gd name="connsiteY5828" fmla="*/ 639593 h 2293365"/>
              <a:gd name="connsiteX5829" fmla="*/ 1954874 w 9143999"/>
              <a:gd name="connsiteY5829" fmla="*/ 620391 h 2293365"/>
              <a:gd name="connsiteX5830" fmla="*/ 1929475 w 9143999"/>
              <a:gd name="connsiteY5830" fmla="*/ 637937 h 2293365"/>
              <a:gd name="connsiteX5831" fmla="*/ 1934788 w 9143999"/>
              <a:gd name="connsiteY5831" fmla="*/ 640716 h 2293365"/>
              <a:gd name="connsiteX5832" fmla="*/ 1960375 w 9143999"/>
              <a:gd name="connsiteY5832" fmla="*/ 623466 h 2293365"/>
              <a:gd name="connsiteX5833" fmla="*/ 4162503 w 9143999"/>
              <a:gd name="connsiteY5833" fmla="*/ 620283 h 2293365"/>
              <a:gd name="connsiteX5834" fmla="*/ 4123248 w 9143999"/>
              <a:gd name="connsiteY5834" fmla="*/ 647585 h 2293365"/>
              <a:gd name="connsiteX5835" fmla="*/ 4126246 w 9143999"/>
              <a:gd name="connsiteY5835" fmla="*/ 648772 h 2293365"/>
              <a:gd name="connsiteX5836" fmla="*/ 4165675 w 9143999"/>
              <a:gd name="connsiteY5836" fmla="*/ 621806 h 2293365"/>
              <a:gd name="connsiteX5837" fmla="*/ 8744078 w 9143999"/>
              <a:gd name="connsiteY5837" fmla="*/ 620052 h 2293365"/>
              <a:gd name="connsiteX5838" fmla="*/ 8698415 w 9143999"/>
              <a:gd name="connsiteY5838" fmla="*/ 651810 h 2293365"/>
              <a:gd name="connsiteX5839" fmla="*/ 8701417 w 9143999"/>
              <a:gd name="connsiteY5839" fmla="*/ 653001 h 2293365"/>
              <a:gd name="connsiteX5840" fmla="*/ 8747302 w 9143999"/>
              <a:gd name="connsiteY5840" fmla="*/ 621599 h 2293365"/>
              <a:gd name="connsiteX5841" fmla="*/ 6663182 w 9143999"/>
              <a:gd name="connsiteY5841" fmla="*/ 619577 h 2293365"/>
              <a:gd name="connsiteX5842" fmla="*/ 6662494 w 9143999"/>
              <a:gd name="connsiteY5842" fmla="*/ 619984 h 2293365"/>
              <a:gd name="connsiteX5843" fmla="*/ 6649844 w 9143999"/>
              <a:gd name="connsiteY5843" fmla="*/ 627518 h 2293365"/>
              <a:gd name="connsiteX5844" fmla="*/ 6666863 w 9143999"/>
              <a:gd name="connsiteY5844" fmla="*/ 638075 h 2293365"/>
              <a:gd name="connsiteX5845" fmla="*/ 6680290 w 9143999"/>
              <a:gd name="connsiteY5845" fmla="*/ 630579 h 2293365"/>
              <a:gd name="connsiteX5846" fmla="*/ 6588989 w 9143999"/>
              <a:gd name="connsiteY5846" fmla="*/ 619522 h 2293365"/>
              <a:gd name="connsiteX5847" fmla="*/ 6567741 w 9143999"/>
              <a:gd name="connsiteY5847" fmla="*/ 633318 h 2293365"/>
              <a:gd name="connsiteX5848" fmla="*/ 6579010 w 9143999"/>
              <a:gd name="connsiteY5848" fmla="*/ 639645 h 2293365"/>
              <a:gd name="connsiteX5849" fmla="*/ 6600417 w 9143999"/>
              <a:gd name="connsiteY5849" fmla="*/ 626271 h 2293365"/>
              <a:gd name="connsiteX5850" fmla="*/ 5446869 w 9143999"/>
              <a:gd name="connsiteY5850" fmla="*/ 619251 h 2293365"/>
              <a:gd name="connsiteX5851" fmla="*/ 4800042 w 9143999"/>
              <a:gd name="connsiteY5851" fmla="*/ 706343 h 2293365"/>
              <a:gd name="connsiteX5852" fmla="*/ 4695063 w 9143999"/>
              <a:gd name="connsiteY5852" fmla="*/ 735430 h 2293365"/>
              <a:gd name="connsiteX5853" fmla="*/ 4787570 w 9143999"/>
              <a:gd name="connsiteY5853" fmla="*/ 790256 h 2293365"/>
              <a:gd name="connsiteX5854" fmla="*/ 4875856 w 9143999"/>
              <a:gd name="connsiteY5854" fmla="*/ 771153 h 2293365"/>
              <a:gd name="connsiteX5855" fmla="*/ 5708281 w 9143999"/>
              <a:gd name="connsiteY5855" fmla="*/ 726407 h 2293365"/>
              <a:gd name="connsiteX5856" fmla="*/ 6041696 w 9143999"/>
              <a:gd name="connsiteY5856" fmla="*/ 777093 h 2293365"/>
              <a:gd name="connsiteX5857" fmla="*/ 6215788 w 9143999"/>
              <a:gd name="connsiteY5857" fmla="*/ 817372 h 2293365"/>
              <a:gd name="connsiteX5858" fmla="*/ 6226640 w 9143999"/>
              <a:gd name="connsiteY5858" fmla="*/ 811290 h 2293365"/>
              <a:gd name="connsiteX5859" fmla="*/ 6296009 w 9143999"/>
              <a:gd name="connsiteY5859" fmla="*/ 766631 h 2293365"/>
              <a:gd name="connsiteX5860" fmla="*/ 6207048 w 9143999"/>
              <a:gd name="connsiteY5860" fmla="*/ 739752 h 2293365"/>
              <a:gd name="connsiteX5861" fmla="*/ 5707433 w 9143999"/>
              <a:gd name="connsiteY5861" fmla="*/ 633115 h 2293365"/>
              <a:gd name="connsiteX5862" fmla="*/ 5446869 w 9143999"/>
              <a:gd name="connsiteY5862" fmla="*/ 619251 h 2293365"/>
              <a:gd name="connsiteX5863" fmla="*/ 864775 w 9143999"/>
              <a:gd name="connsiteY5863" fmla="*/ 619251 h 2293365"/>
              <a:gd name="connsiteX5864" fmla="*/ 140164 w 9143999"/>
              <a:gd name="connsiteY5864" fmla="*/ 726208 h 2293365"/>
              <a:gd name="connsiteX5865" fmla="*/ 110803 w 9143999"/>
              <a:gd name="connsiteY5865" fmla="*/ 734654 h 2293365"/>
              <a:gd name="connsiteX5866" fmla="*/ 203913 w 9143999"/>
              <a:gd name="connsiteY5866" fmla="*/ 789847 h 2293365"/>
              <a:gd name="connsiteX5867" fmla="*/ 293764 w 9143999"/>
              <a:gd name="connsiteY5867" fmla="*/ 770425 h 2293365"/>
              <a:gd name="connsiteX5868" fmla="*/ 1126189 w 9143999"/>
              <a:gd name="connsiteY5868" fmla="*/ 725727 h 2293365"/>
              <a:gd name="connsiteX5869" fmla="*/ 1459605 w 9143999"/>
              <a:gd name="connsiteY5869" fmla="*/ 776377 h 2293365"/>
              <a:gd name="connsiteX5870" fmla="*/ 1628131 w 9143999"/>
              <a:gd name="connsiteY5870" fmla="*/ 815338 h 2293365"/>
              <a:gd name="connsiteX5871" fmla="*/ 1639590 w 9143999"/>
              <a:gd name="connsiteY5871" fmla="*/ 808915 h 2293365"/>
              <a:gd name="connsiteX5872" fmla="*/ 1708030 w 9143999"/>
              <a:gd name="connsiteY5872" fmla="*/ 764852 h 2293365"/>
              <a:gd name="connsiteX5873" fmla="*/ 1624957 w 9143999"/>
              <a:gd name="connsiteY5873" fmla="*/ 739752 h 2293365"/>
              <a:gd name="connsiteX5874" fmla="*/ 1125341 w 9143999"/>
              <a:gd name="connsiteY5874" fmla="*/ 633115 h 2293365"/>
              <a:gd name="connsiteX5875" fmla="*/ 864775 w 9143999"/>
              <a:gd name="connsiteY5875" fmla="*/ 619251 h 2293365"/>
              <a:gd name="connsiteX5876" fmla="*/ 2123300 w 9143999"/>
              <a:gd name="connsiteY5876" fmla="*/ 619087 h 2293365"/>
              <a:gd name="connsiteX5877" fmla="*/ 2117439 w 9143999"/>
              <a:gd name="connsiteY5877" fmla="*/ 622353 h 2293365"/>
              <a:gd name="connsiteX5878" fmla="*/ 2145815 w 9143999"/>
              <a:gd name="connsiteY5878" fmla="*/ 641211 h 2293365"/>
              <a:gd name="connsiteX5879" fmla="*/ 2151466 w 9143999"/>
              <a:gd name="connsiteY5879" fmla="*/ 638262 h 2293365"/>
              <a:gd name="connsiteX5880" fmla="*/ 9087333 w 9143999"/>
              <a:gd name="connsiteY5880" fmla="*/ 619029 h 2293365"/>
              <a:gd name="connsiteX5881" fmla="*/ 9085101 w 9143999"/>
              <a:gd name="connsiteY5881" fmla="*/ 620087 h 2293365"/>
              <a:gd name="connsiteX5882" fmla="*/ 9127988 w 9143999"/>
              <a:gd name="connsiteY5882" fmla="*/ 649592 h 2293365"/>
              <a:gd name="connsiteX5883" fmla="*/ 9129893 w 9143999"/>
              <a:gd name="connsiteY5883" fmla="*/ 648775 h 2293365"/>
              <a:gd name="connsiteX5884" fmla="*/ 4506167 w 9143999"/>
              <a:gd name="connsiteY5884" fmla="*/ 618989 h 2293365"/>
              <a:gd name="connsiteX5885" fmla="*/ 4502808 w 9143999"/>
              <a:gd name="connsiteY5885" fmla="*/ 620582 h 2293365"/>
              <a:gd name="connsiteX5886" fmla="*/ 4546518 w 9143999"/>
              <a:gd name="connsiteY5886" fmla="*/ 650366 h 2293365"/>
              <a:gd name="connsiteX5887" fmla="*/ 4549502 w 9143999"/>
              <a:gd name="connsiteY5887" fmla="*/ 649087 h 2293365"/>
              <a:gd name="connsiteX5888" fmla="*/ 4415751 w 9143999"/>
              <a:gd name="connsiteY5888" fmla="*/ 618589 h 2293365"/>
              <a:gd name="connsiteX5889" fmla="*/ 4395410 w 9143999"/>
              <a:gd name="connsiteY5889" fmla="*/ 629145 h 2293365"/>
              <a:gd name="connsiteX5890" fmla="*/ 4431269 w 9143999"/>
              <a:gd name="connsiteY5890" fmla="*/ 650298 h 2293365"/>
              <a:gd name="connsiteX5891" fmla="*/ 4451471 w 9143999"/>
              <a:gd name="connsiteY5891" fmla="*/ 640699 h 2293365"/>
              <a:gd name="connsiteX5892" fmla="*/ 8740844 w 9143999"/>
              <a:gd name="connsiteY5892" fmla="*/ 618500 h 2293365"/>
              <a:gd name="connsiteX5893" fmla="*/ 8740379 w 9143999"/>
              <a:gd name="connsiteY5893" fmla="*/ 618833 h 2293365"/>
              <a:gd name="connsiteX5894" fmla="*/ 8740848 w 9143999"/>
              <a:gd name="connsiteY5894" fmla="*/ 618502 h 2293365"/>
              <a:gd name="connsiteX5895" fmla="*/ 4252590 w 9143999"/>
              <a:gd name="connsiteY5895" fmla="*/ 618202 h 2293365"/>
              <a:gd name="connsiteX5896" fmla="*/ 4215874 w 9143999"/>
              <a:gd name="connsiteY5896" fmla="*/ 641142 h 2293365"/>
              <a:gd name="connsiteX5897" fmla="*/ 4232989 w 9143999"/>
              <a:gd name="connsiteY5897" fmla="*/ 649342 h 2293365"/>
              <a:gd name="connsiteX5898" fmla="*/ 4270041 w 9143999"/>
              <a:gd name="connsiteY5898" fmla="*/ 627312 h 2293365"/>
              <a:gd name="connsiteX5899" fmla="*/ 6533949 w 9143999"/>
              <a:gd name="connsiteY5899" fmla="*/ 618025 h 2293365"/>
              <a:gd name="connsiteX5900" fmla="*/ 6507676 w 9143999"/>
              <a:gd name="connsiteY5900" fmla="*/ 636312 h 2293365"/>
              <a:gd name="connsiteX5901" fmla="*/ 6510585 w 9143999"/>
              <a:gd name="connsiteY5901" fmla="*/ 637835 h 2293365"/>
              <a:gd name="connsiteX5902" fmla="*/ 6537033 w 9143999"/>
              <a:gd name="connsiteY5902" fmla="*/ 619749 h 2293365"/>
              <a:gd name="connsiteX5903" fmla="*/ 8834160 w 9143999"/>
              <a:gd name="connsiteY5903" fmla="*/ 618001 h 2293365"/>
              <a:gd name="connsiteX5904" fmla="*/ 8796869 w 9143999"/>
              <a:gd name="connsiteY5904" fmla="*/ 641301 h 2293365"/>
              <a:gd name="connsiteX5905" fmla="*/ 8813976 w 9143999"/>
              <a:gd name="connsiteY5905" fmla="*/ 649499 h 2293365"/>
              <a:gd name="connsiteX5906" fmla="*/ 8851625 w 9143999"/>
              <a:gd name="connsiteY5906" fmla="*/ 627115 h 2293365"/>
              <a:gd name="connsiteX5907" fmla="*/ 8995929 w 9143999"/>
              <a:gd name="connsiteY5907" fmla="*/ 617785 h 2293365"/>
              <a:gd name="connsiteX5908" fmla="*/ 8976167 w 9143999"/>
              <a:gd name="connsiteY5908" fmla="*/ 628040 h 2293365"/>
              <a:gd name="connsiteX5909" fmla="*/ 9013149 w 9143999"/>
              <a:gd name="connsiteY5909" fmla="*/ 650000 h 2293365"/>
              <a:gd name="connsiteX5910" fmla="*/ 9032626 w 9143999"/>
              <a:gd name="connsiteY5910" fmla="*/ 640745 h 2293365"/>
              <a:gd name="connsiteX5911" fmla="*/ 4508948 w 9143999"/>
              <a:gd name="connsiteY5911" fmla="*/ 617669 h 2293365"/>
              <a:gd name="connsiteX5912" fmla="*/ 4508897 w 9143999"/>
              <a:gd name="connsiteY5912" fmla="*/ 617694 h 2293365"/>
              <a:gd name="connsiteX5913" fmla="*/ 4515505 w 9143999"/>
              <a:gd name="connsiteY5913" fmla="*/ 622335 h 2293365"/>
              <a:gd name="connsiteX5914" fmla="*/ 9090633 w 9143999"/>
              <a:gd name="connsiteY5914" fmla="*/ 617463 h 2293365"/>
              <a:gd name="connsiteX5915" fmla="*/ 9090578 w 9143999"/>
              <a:gd name="connsiteY5915" fmla="*/ 617489 h 2293365"/>
              <a:gd name="connsiteX5916" fmla="*/ 9097487 w 9143999"/>
              <a:gd name="connsiteY5916" fmla="*/ 622341 h 2293365"/>
              <a:gd name="connsiteX5917" fmla="*/ 2078629 w 9143999"/>
              <a:gd name="connsiteY5917" fmla="*/ 617449 h 2293365"/>
              <a:gd name="connsiteX5918" fmla="*/ 2075532 w 9143999"/>
              <a:gd name="connsiteY5918" fmla="*/ 619281 h 2293365"/>
              <a:gd name="connsiteX5919" fmla="*/ 2065220 w 9143999"/>
              <a:gd name="connsiteY5919" fmla="*/ 625421 h 2293365"/>
              <a:gd name="connsiteX5920" fmla="*/ 2083269 w 9143999"/>
              <a:gd name="connsiteY5920" fmla="*/ 636616 h 2293365"/>
              <a:gd name="connsiteX5921" fmla="*/ 2096750 w 9143999"/>
              <a:gd name="connsiteY5921" fmla="*/ 629101 h 2293365"/>
              <a:gd name="connsiteX5922" fmla="*/ 3233925 w 9143999"/>
              <a:gd name="connsiteY5922" fmla="*/ 617212 h 2293365"/>
              <a:gd name="connsiteX5923" fmla="*/ 2509280 w 9143999"/>
              <a:gd name="connsiteY5923" fmla="*/ 724159 h 2293365"/>
              <a:gd name="connsiteX5924" fmla="*/ 2373503 w 9143999"/>
              <a:gd name="connsiteY5924" fmla="*/ 763201 h 2293365"/>
              <a:gd name="connsiteX5925" fmla="*/ 2457623 w 9143999"/>
              <a:gd name="connsiteY5925" fmla="*/ 813064 h 2293365"/>
              <a:gd name="connsiteX5926" fmla="*/ 2662179 w 9143999"/>
              <a:gd name="connsiteY5926" fmla="*/ 768816 h 2293365"/>
              <a:gd name="connsiteX5927" fmla="*/ 3494620 w 9143999"/>
              <a:gd name="connsiteY5927" fmla="*/ 724125 h 2293365"/>
              <a:gd name="connsiteX5928" fmla="*/ 3717110 w 9143999"/>
              <a:gd name="connsiteY5928" fmla="*/ 754166 h 2293365"/>
              <a:gd name="connsiteX5929" fmla="*/ 3893985 w 9143999"/>
              <a:gd name="connsiteY5929" fmla="*/ 789269 h 2293365"/>
              <a:gd name="connsiteX5930" fmla="*/ 3911946 w 9143999"/>
              <a:gd name="connsiteY5930" fmla="*/ 778699 h 2293365"/>
              <a:gd name="connsiteX5931" fmla="*/ 3979653 w 9143999"/>
              <a:gd name="connsiteY5931" fmla="*/ 734286 h 2293365"/>
              <a:gd name="connsiteX5932" fmla="*/ 3938958 w 9143999"/>
              <a:gd name="connsiteY5932" fmla="*/ 722198 h 2293365"/>
              <a:gd name="connsiteX5933" fmla="*/ 3494591 w 9143999"/>
              <a:gd name="connsiteY5933" fmla="*/ 631064 h 2293365"/>
              <a:gd name="connsiteX5934" fmla="*/ 3233925 w 9143999"/>
              <a:gd name="connsiteY5934" fmla="*/ 617212 h 2293365"/>
              <a:gd name="connsiteX5935" fmla="*/ 7815917 w 9143999"/>
              <a:gd name="connsiteY5935" fmla="*/ 617208 h 2293365"/>
              <a:gd name="connsiteX5936" fmla="*/ 7091247 w 9143999"/>
              <a:gd name="connsiteY5936" fmla="*/ 724155 h 2293365"/>
              <a:gd name="connsiteX5937" fmla="*/ 6954982 w 9143999"/>
              <a:gd name="connsiteY5937" fmla="*/ 763343 h 2293365"/>
              <a:gd name="connsiteX5938" fmla="*/ 7039080 w 9143999"/>
              <a:gd name="connsiteY5938" fmla="*/ 813192 h 2293365"/>
              <a:gd name="connsiteX5939" fmla="*/ 7244234 w 9143999"/>
              <a:gd name="connsiteY5939" fmla="*/ 768820 h 2293365"/>
              <a:gd name="connsiteX5940" fmla="*/ 8076548 w 9143999"/>
              <a:gd name="connsiteY5940" fmla="*/ 724124 h 2293365"/>
              <a:gd name="connsiteX5941" fmla="*/ 8298927 w 9143999"/>
              <a:gd name="connsiteY5941" fmla="*/ 754169 h 2293365"/>
              <a:gd name="connsiteX5942" fmla="*/ 8475196 w 9143999"/>
              <a:gd name="connsiteY5942" fmla="*/ 789187 h 2293365"/>
              <a:gd name="connsiteX5943" fmla="*/ 8493400 w 9143999"/>
              <a:gd name="connsiteY5943" fmla="*/ 778699 h 2293365"/>
              <a:gd name="connsiteX5944" fmla="*/ 8561291 w 9143999"/>
              <a:gd name="connsiteY5944" fmla="*/ 734172 h 2293365"/>
              <a:gd name="connsiteX5945" fmla="*/ 8520953 w 9143999"/>
              <a:gd name="connsiteY5945" fmla="*/ 722192 h 2293365"/>
              <a:gd name="connsiteX5946" fmla="*/ 8076559 w 9143999"/>
              <a:gd name="connsiteY5946" fmla="*/ 631071 h 2293365"/>
              <a:gd name="connsiteX5947" fmla="*/ 7815917 w 9143999"/>
              <a:gd name="connsiteY5947" fmla="*/ 617208 h 2293365"/>
              <a:gd name="connsiteX5948" fmla="*/ 2002802 w 9143999"/>
              <a:gd name="connsiteY5948" fmla="*/ 616602 h 2293365"/>
              <a:gd name="connsiteX5949" fmla="*/ 1981042 w 9143999"/>
              <a:gd name="connsiteY5949" fmla="*/ 630731 h 2293365"/>
              <a:gd name="connsiteX5950" fmla="*/ 1992971 w 9143999"/>
              <a:gd name="connsiteY5950" fmla="*/ 637429 h 2293365"/>
              <a:gd name="connsiteX5951" fmla="*/ 2014885 w 9143999"/>
              <a:gd name="connsiteY5951" fmla="*/ 623739 h 2293365"/>
              <a:gd name="connsiteX5952" fmla="*/ 6713720 w 9143999"/>
              <a:gd name="connsiteY5952" fmla="*/ 616468 h 2293365"/>
              <a:gd name="connsiteX5953" fmla="*/ 6710564 w 9143999"/>
              <a:gd name="connsiteY5953" fmla="*/ 618228 h 2293365"/>
              <a:gd name="connsiteX5954" fmla="*/ 6738776 w 9143999"/>
              <a:gd name="connsiteY5954" fmla="*/ 637436 h 2293365"/>
              <a:gd name="connsiteX5955" fmla="*/ 6741711 w 9143999"/>
              <a:gd name="connsiteY5955" fmla="*/ 635899 h 2293365"/>
              <a:gd name="connsiteX5956" fmla="*/ 6624864 w 9143999"/>
              <a:gd name="connsiteY5956" fmla="*/ 616304 h 2293365"/>
              <a:gd name="connsiteX5957" fmla="*/ 6608517 w 9143999"/>
              <a:gd name="connsiteY5957" fmla="*/ 626530 h 2293365"/>
              <a:gd name="connsiteX5958" fmla="*/ 6626303 w 9143999"/>
              <a:gd name="connsiteY5958" fmla="*/ 637026 h 2293365"/>
              <a:gd name="connsiteX5959" fmla="*/ 6642631 w 9143999"/>
              <a:gd name="connsiteY5959" fmla="*/ 627315 h 2293365"/>
              <a:gd name="connsiteX5960" fmla="*/ 6530864 w 9143999"/>
              <a:gd name="connsiteY5960" fmla="*/ 616302 h 2293365"/>
              <a:gd name="connsiteX5961" fmla="*/ 6527339 w 9143999"/>
              <a:gd name="connsiteY5961" fmla="*/ 618813 h 2293365"/>
              <a:gd name="connsiteX5962" fmla="*/ 6530881 w 9143999"/>
              <a:gd name="connsiteY5962" fmla="*/ 616310 h 2293365"/>
              <a:gd name="connsiteX5963" fmla="*/ 1946642 w 9143999"/>
              <a:gd name="connsiteY5963" fmla="*/ 615791 h 2293365"/>
              <a:gd name="connsiteX5964" fmla="*/ 1921115 w 9143999"/>
              <a:gd name="connsiteY5964" fmla="*/ 633562 h 2293365"/>
              <a:gd name="connsiteX5965" fmla="*/ 1924066 w 9143999"/>
              <a:gd name="connsiteY5965" fmla="*/ 635106 h 2293365"/>
              <a:gd name="connsiteX5966" fmla="*/ 1949761 w 9143999"/>
              <a:gd name="connsiteY5966" fmla="*/ 617534 h 2293365"/>
              <a:gd name="connsiteX5967" fmla="*/ 2130483 w 9143999"/>
              <a:gd name="connsiteY5967" fmla="*/ 615083 h 2293365"/>
              <a:gd name="connsiteX5968" fmla="*/ 2127305 w 9143999"/>
              <a:gd name="connsiteY5968" fmla="*/ 616855 h 2293365"/>
              <a:gd name="connsiteX5969" fmla="*/ 2155588 w 9143999"/>
              <a:gd name="connsiteY5969" fmla="*/ 636111 h 2293365"/>
              <a:gd name="connsiteX5970" fmla="*/ 2158550 w 9143999"/>
              <a:gd name="connsiteY5970" fmla="*/ 634566 h 2293365"/>
              <a:gd name="connsiteX5971" fmla="*/ 6716339 w 9143999"/>
              <a:gd name="connsiteY5971" fmla="*/ 615009 h 2293365"/>
              <a:gd name="connsiteX5972" fmla="*/ 6716250 w 9143999"/>
              <a:gd name="connsiteY5972" fmla="*/ 615058 h 2293365"/>
              <a:gd name="connsiteX5973" fmla="*/ 6727752 w 9143999"/>
              <a:gd name="connsiteY5973" fmla="*/ 623140 h 2293365"/>
              <a:gd name="connsiteX5974" fmla="*/ 1943561 w 9143999"/>
              <a:gd name="connsiteY5974" fmla="*/ 614069 h 2293365"/>
              <a:gd name="connsiteX5975" fmla="*/ 1940254 w 9143999"/>
              <a:gd name="connsiteY5975" fmla="*/ 616425 h 2293365"/>
              <a:gd name="connsiteX5976" fmla="*/ 1943577 w 9143999"/>
              <a:gd name="connsiteY5976" fmla="*/ 614078 h 2293365"/>
              <a:gd name="connsiteX5977" fmla="*/ 2039343 w 9143999"/>
              <a:gd name="connsiteY5977" fmla="*/ 613653 h 2293365"/>
              <a:gd name="connsiteX5978" fmla="*/ 2022700 w 9143999"/>
              <a:gd name="connsiteY5978" fmla="*/ 624062 h 2293365"/>
              <a:gd name="connsiteX5979" fmla="*/ 2041089 w 9143999"/>
              <a:gd name="connsiteY5979" fmla="*/ 634897 h 2293365"/>
              <a:gd name="connsiteX5980" fmla="*/ 2057689 w 9143999"/>
              <a:gd name="connsiteY5980" fmla="*/ 625022 h 2293365"/>
              <a:gd name="connsiteX5981" fmla="*/ 2133131 w 9143999"/>
              <a:gd name="connsiteY5981" fmla="*/ 613607 h 2293365"/>
              <a:gd name="connsiteX5982" fmla="*/ 2133027 w 9143999"/>
              <a:gd name="connsiteY5982" fmla="*/ 613665 h 2293365"/>
              <a:gd name="connsiteX5983" fmla="*/ 2146513 w 9143999"/>
              <a:gd name="connsiteY5983" fmla="*/ 623140 h 2293365"/>
              <a:gd name="connsiteX5984" fmla="*/ 6675804 w 9143999"/>
              <a:gd name="connsiteY5984" fmla="*/ 612115 h 2293365"/>
              <a:gd name="connsiteX5985" fmla="*/ 6667579 w 9143999"/>
              <a:gd name="connsiteY5985" fmla="*/ 616978 h 2293365"/>
              <a:gd name="connsiteX5986" fmla="*/ 6684783 w 9143999"/>
              <a:gd name="connsiteY5986" fmla="*/ 628070 h 2293365"/>
              <a:gd name="connsiteX5987" fmla="*/ 6692945 w 9143999"/>
              <a:gd name="connsiteY5987" fmla="*/ 623513 h 2293365"/>
              <a:gd name="connsiteX5988" fmla="*/ 6575965 w 9143999"/>
              <a:gd name="connsiteY5988" fmla="*/ 611795 h 2293365"/>
              <a:gd name="connsiteX5989" fmla="*/ 6554765 w 9143999"/>
              <a:gd name="connsiteY5989" fmla="*/ 626031 h 2293365"/>
              <a:gd name="connsiteX5990" fmla="*/ 6563455 w 9143999"/>
              <a:gd name="connsiteY5990" fmla="*/ 630911 h 2293365"/>
              <a:gd name="connsiteX5991" fmla="*/ 6584772 w 9143999"/>
              <a:gd name="connsiteY5991" fmla="*/ 617032 h 2293365"/>
              <a:gd name="connsiteX5992" fmla="*/ 6583023 w 9143999"/>
              <a:gd name="connsiteY5992" fmla="*/ 615999 h 2293365"/>
              <a:gd name="connsiteX5993" fmla="*/ 4358398 w 9143999"/>
              <a:gd name="connsiteY5993" fmla="*/ 611558 h 2293365"/>
              <a:gd name="connsiteX5994" fmla="*/ 4339391 w 9143999"/>
              <a:gd name="connsiteY5994" fmla="*/ 622151 h 2293365"/>
              <a:gd name="connsiteX5995" fmla="*/ 4368515 w 9143999"/>
              <a:gd name="connsiteY5995" fmla="*/ 638485 h 2293365"/>
              <a:gd name="connsiteX5996" fmla="*/ 4387351 w 9143999"/>
              <a:gd name="connsiteY5996" fmla="*/ 628712 h 2293365"/>
              <a:gd name="connsiteX5997" fmla="*/ 4370199 w 9143999"/>
              <a:gd name="connsiteY5997" fmla="*/ 618586 h 2293365"/>
              <a:gd name="connsiteX5998" fmla="*/ 8939721 w 9143999"/>
              <a:gd name="connsiteY5998" fmla="*/ 611225 h 2293365"/>
              <a:gd name="connsiteX5999" fmla="*/ 8922193 w 9143999"/>
              <a:gd name="connsiteY5999" fmla="*/ 620987 h 2293365"/>
              <a:gd name="connsiteX6000" fmla="*/ 8951777 w 9143999"/>
              <a:gd name="connsiteY6000" fmla="*/ 637442 h 2293365"/>
              <a:gd name="connsiteX6001" fmla="*/ 8968875 w 9143999"/>
              <a:gd name="connsiteY6001" fmla="*/ 628570 h 2293365"/>
              <a:gd name="connsiteX6002" fmla="*/ 8952087 w 9143999"/>
              <a:gd name="connsiteY6002" fmla="*/ 618591 h 2293365"/>
              <a:gd name="connsiteX6003" fmla="*/ 2091307 w 9143999"/>
              <a:gd name="connsiteY6003" fmla="*/ 609950 h 2293365"/>
              <a:gd name="connsiteX6004" fmla="*/ 2083029 w 9143999"/>
              <a:gd name="connsiteY6004" fmla="*/ 614847 h 2293365"/>
              <a:gd name="connsiteX6005" fmla="*/ 2101250 w 9143999"/>
              <a:gd name="connsiteY6005" fmla="*/ 626593 h 2293365"/>
              <a:gd name="connsiteX6006" fmla="*/ 2109456 w 9143999"/>
              <a:gd name="connsiteY6006" fmla="*/ 622019 h 2293365"/>
              <a:gd name="connsiteX6007" fmla="*/ 4236194 w 9143999"/>
              <a:gd name="connsiteY6007" fmla="*/ 609643 h 2293365"/>
              <a:gd name="connsiteX6008" fmla="*/ 4199795 w 9143999"/>
              <a:gd name="connsiteY6008" fmla="*/ 633438 h 2293365"/>
              <a:gd name="connsiteX6009" fmla="*/ 4211175 w 9143999"/>
              <a:gd name="connsiteY6009" fmla="*/ 638891 h 2293365"/>
              <a:gd name="connsiteX6010" fmla="*/ 4247947 w 9143999"/>
              <a:gd name="connsiteY6010" fmla="*/ 615779 h 2293365"/>
              <a:gd name="connsiteX6011" fmla="*/ 8817559 w 9143999"/>
              <a:gd name="connsiteY6011" fmla="*/ 609338 h 2293365"/>
              <a:gd name="connsiteX6012" fmla="*/ 8780466 w 9143999"/>
              <a:gd name="connsiteY6012" fmla="*/ 633441 h 2293365"/>
              <a:gd name="connsiteX6013" fmla="*/ 8791894 w 9143999"/>
              <a:gd name="connsiteY6013" fmla="*/ 638917 h 2293365"/>
              <a:gd name="connsiteX6014" fmla="*/ 8829375 w 9143999"/>
              <a:gd name="connsiteY6014" fmla="*/ 615504 h 2293365"/>
              <a:gd name="connsiteX6015" fmla="*/ 4434095 w 9143999"/>
              <a:gd name="connsiteY6015" fmla="*/ 609070 h 2293365"/>
              <a:gd name="connsiteX6016" fmla="*/ 4419617 w 9143999"/>
              <a:gd name="connsiteY6016" fmla="*/ 616583 h 2293365"/>
              <a:gd name="connsiteX6017" fmla="*/ 4455444 w 9143999"/>
              <a:gd name="connsiteY6017" fmla="*/ 638812 h 2293365"/>
              <a:gd name="connsiteX6018" fmla="*/ 4469746 w 9143999"/>
              <a:gd name="connsiteY6018" fmla="*/ 632016 h 2293365"/>
              <a:gd name="connsiteX6019" fmla="*/ 1989799 w 9143999"/>
              <a:gd name="connsiteY6019" fmla="*/ 608862 h 2293365"/>
              <a:gd name="connsiteX6020" fmla="*/ 1968074 w 9143999"/>
              <a:gd name="connsiteY6020" fmla="*/ 623449 h 2293365"/>
              <a:gd name="connsiteX6021" fmla="*/ 1976729 w 9143999"/>
              <a:gd name="connsiteY6021" fmla="*/ 628309 h 2293365"/>
              <a:gd name="connsiteX6022" fmla="*/ 1998565 w 9143999"/>
              <a:gd name="connsiteY6022" fmla="*/ 614084 h 2293365"/>
              <a:gd name="connsiteX6023" fmla="*/ 4308794 w 9143999"/>
              <a:gd name="connsiteY6023" fmla="*/ 608775 h 2293365"/>
              <a:gd name="connsiteX6024" fmla="*/ 4294095 w 9143999"/>
              <a:gd name="connsiteY6024" fmla="*/ 617472 h 2293365"/>
              <a:gd name="connsiteX6025" fmla="*/ 4277728 w 9143999"/>
              <a:gd name="connsiteY6025" fmla="*/ 627218 h 2293365"/>
              <a:gd name="connsiteX6026" fmla="*/ 4300390 w 9143999"/>
              <a:gd name="connsiteY6026" fmla="*/ 639083 h 2293365"/>
              <a:gd name="connsiteX6027" fmla="*/ 4331755 w 9143999"/>
              <a:gd name="connsiteY6027" fmla="*/ 621614 h 2293365"/>
              <a:gd name="connsiteX6028" fmla="*/ 8890378 w 9143999"/>
              <a:gd name="connsiteY6028" fmla="*/ 608578 h 2293365"/>
              <a:gd name="connsiteX6029" fmla="*/ 8875346 w 9143999"/>
              <a:gd name="connsiteY6029" fmla="*/ 617472 h 2293365"/>
              <a:gd name="connsiteX6030" fmla="*/ 8859742 w 9143999"/>
              <a:gd name="connsiteY6030" fmla="*/ 626764 h 2293365"/>
              <a:gd name="connsiteX6031" fmla="*/ 8882927 w 9143999"/>
              <a:gd name="connsiteY6031" fmla="*/ 638840 h 2293365"/>
              <a:gd name="connsiteX6032" fmla="*/ 8913772 w 9143999"/>
              <a:gd name="connsiteY6032" fmla="*/ 621660 h 2293365"/>
              <a:gd name="connsiteX6033" fmla="*/ 9016172 w 9143999"/>
              <a:gd name="connsiteY6033" fmla="*/ 607281 h 2293365"/>
              <a:gd name="connsiteX6034" fmla="*/ 9000240 w 9143999"/>
              <a:gd name="connsiteY6034" fmla="*/ 615549 h 2293365"/>
              <a:gd name="connsiteX6035" fmla="*/ 9037119 w 9143999"/>
              <a:gd name="connsiteY6035" fmla="*/ 638611 h 2293365"/>
              <a:gd name="connsiteX6036" fmla="*/ 9052850 w 9143999"/>
              <a:gd name="connsiteY6036" fmla="*/ 631136 h 2293365"/>
              <a:gd name="connsiteX6037" fmla="*/ 6609045 w 9143999"/>
              <a:gd name="connsiteY6037" fmla="*/ 606502 h 2293365"/>
              <a:gd name="connsiteX6038" fmla="*/ 6592635 w 9143999"/>
              <a:gd name="connsiteY6038" fmla="*/ 617156 h 2293365"/>
              <a:gd name="connsiteX6039" fmla="*/ 6604140 w 9143999"/>
              <a:gd name="connsiteY6039" fmla="*/ 623946 h 2293365"/>
              <a:gd name="connsiteX6040" fmla="*/ 6620600 w 9143999"/>
              <a:gd name="connsiteY6040" fmla="*/ 613662 h 2293365"/>
              <a:gd name="connsiteX6041" fmla="*/ 6685704 w 9143999"/>
              <a:gd name="connsiteY6041" fmla="*/ 606262 h 2293365"/>
              <a:gd name="connsiteX6042" fmla="*/ 6679758 w 9143999"/>
              <a:gd name="connsiteY6042" fmla="*/ 609778 h 2293365"/>
              <a:gd name="connsiteX6043" fmla="*/ 6697010 w 9143999"/>
              <a:gd name="connsiteY6043" fmla="*/ 621243 h 2293365"/>
              <a:gd name="connsiteX6044" fmla="*/ 6702889 w 9143999"/>
              <a:gd name="connsiteY6044" fmla="*/ 617962 h 2293365"/>
              <a:gd name="connsiteX6045" fmla="*/ 6566175 w 9143999"/>
              <a:gd name="connsiteY6045" fmla="*/ 605962 h 2293365"/>
              <a:gd name="connsiteX6046" fmla="*/ 6545036 w 9143999"/>
              <a:gd name="connsiteY6046" fmla="*/ 620568 h 2293365"/>
              <a:gd name="connsiteX6047" fmla="*/ 6550605 w 9143999"/>
              <a:gd name="connsiteY6047" fmla="*/ 623695 h 2293365"/>
              <a:gd name="connsiteX6048" fmla="*/ 6571871 w 9143999"/>
              <a:gd name="connsiteY6048" fmla="*/ 609356 h 2293365"/>
              <a:gd name="connsiteX6049" fmla="*/ 6641708 w 9143999"/>
              <a:gd name="connsiteY6049" fmla="*/ 605767 h 2293365"/>
              <a:gd name="connsiteX6050" fmla="*/ 6628299 w 9143999"/>
              <a:gd name="connsiteY6050" fmla="*/ 614155 h 2293365"/>
              <a:gd name="connsiteX6051" fmla="*/ 6646146 w 9143999"/>
              <a:gd name="connsiteY6051" fmla="*/ 625225 h 2293365"/>
              <a:gd name="connsiteX6052" fmla="*/ 6659560 w 9143999"/>
              <a:gd name="connsiteY6052" fmla="*/ 617247 h 2293365"/>
              <a:gd name="connsiteX6053" fmla="*/ 2101246 w 9143999"/>
              <a:gd name="connsiteY6053" fmla="*/ 604072 h 2293365"/>
              <a:gd name="connsiteX6054" fmla="*/ 2095259 w 9143999"/>
              <a:gd name="connsiteY6054" fmla="*/ 607613 h 2293365"/>
              <a:gd name="connsiteX6055" fmla="*/ 2113523 w 9143999"/>
              <a:gd name="connsiteY6055" fmla="*/ 619752 h 2293365"/>
              <a:gd name="connsiteX6056" fmla="*/ 2119436 w 9143999"/>
              <a:gd name="connsiteY6056" fmla="*/ 616456 h 2293365"/>
              <a:gd name="connsiteX6057" fmla="*/ 2022970 w 9143999"/>
              <a:gd name="connsiteY6057" fmla="*/ 603507 h 2293365"/>
              <a:gd name="connsiteX6058" fmla="*/ 2006246 w 9143999"/>
              <a:gd name="connsiteY6058" fmla="*/ 614366 h 2293365"/>
              <a:gd name="connsiteX6059" fmla="*/ 2018413 w 9143999"/>
              <a:gd name="connsiteY6059" fmla="*/ 621535 h 2293365"/>
              <a:gd name="connsiteX6060" fmla="*/ 2035170 w 9143999"/>
              <a:gd name="connsiteY6060" fmla="*/ 611067 h 2293365"/>
              <a:gd name="connsiteX6061" fmla="*/ 2056267 w 9143999"/>
              <a:gd name="connsiteY6061" fmla="*/ 603068 h 2293365"/>
              <a:gd name="connsiteX6062" fmla="*/ 2042781 w 9143999"/>
              <a:gd name="connsiteY6062" fmla="*/ 611503 h 2293365"/>
              <a:gd name="connsiteX6063" fmla="*/ 2061206 w 9143999"/>
              <a:gd name="connsiteY6063" fmla="*/ 622931 h 2293365"/>
              <a:gd name="connsiteX6064" fmla="*/ 2073340 w 9143999"/>
              <a:gd name="connsiteY6064" fmla="*/ 615712 h 2293365"/>
              <a:gd name="connsiteX6065" fmla="*/ 2074689 w 9143999"/>
              <a:gd name="connsiteY6065" fmla="*/ 614915 h 2293365"/>
              <a:gd name="connsiteX6066" fmla="*/ 1980006 w 9143999"/>
              <a:gd name="connsiteY6066" fmla="*/ 603029 h 2293365"/>
              <a:gd name="connsiteX6067" fmla="*/ 1958351 w 9143999"/>
              <a:gd name="connsiteY6067" fmla="*/ 617989 h 2293365"/>
              <a:gd name="connsiteX6068" fmla="*/ 1963887 w 9143999"/>
              <a:gd name="connsiteY6068" fmla="*/ 621098 h 2293365"/>
              <a:gd name="connsiteX6069" fmla="*/ 1985679 w 9143999"/>
              <a:gd name="connsiteY6069" fmla="*/ 606408 h 2293365"/>
              <a:gd name="connsiteX6070" fmla="*/ 4222000 w 9143999"/>
              <a:gd name="connsiteY6070" fmla="*/ 602234 h 2293365"/>
              <a:gd name="connsiteX6071" fmla="*/ 4185642 w 9143999"/>
              <a:gd name="connsiteY6071" fmla="*/ 626654 h 2293365"/>
              <a:gd name="connsiteX6072" fmla="*/ 4194968 w 9143999"/>
              <a:gd name="connsiteY6072" fmla="*/ 631126 h 2293365"/>
              <a:gd name="connsiteX6073" fmla="*/ 4231636 w 9143999"/>
              <a:gd name="connsiteY6073" fmla="*/ 607264 h 2293365"/>
              <a:gd name="connsiteX6074" fmla="*/ 8803553 w 9143999"/>
              <a:gd name="connsiteY6074" fmla="*/ 602029 h 2293365"/>
              <a:gd name="connsiteX6075" fmla="*/ 8766642 w 9143999"/>
              <a:gd name="connsiteY6075" fmla="*/ 626816 h 2293365"/>
              <a:gd name="connsiteX6076" fmla="*/ 8775971 w 9143999"/>
              <a:gd name="connsiteY6076" fmla="*/ 631286 h 2293365"/>
              <a:gd name="connsiteX6077" fmla="*/ 8813197 w 9143999"/>
              <a:gd name="connsiteY6077" fmla="*/ 607062 h 2293365"/>
              <a:gd name="connsiteX6078" fmla="*/ 6692894 w 9143999"/>
              <a:gd name="connsiteY6078" fmla="*/ 602012 h 2293365"/>
              <a:gd name="connsiteX6079" fmla="*/ 6689603 w 9143999"/>
              <a:gd name="connsiteY6079" fmla="*/ 603958 h 2293365"/>
              <a:gd name="connsiteX6080" fmla="*/ 6706890 w 9143999"/>
              <a:gd name="connsiteY6080" fmla="*/ 615727 h 2293365"/>
              <a:gd name="connsiteX6081" fmla="*/ 6710083 w 9143999"/>
              <a:gd name="connsiteY6081" fmla="*/ 613944 h 2293365"/>
              <a:gd name="connsiteX6082" fmla="*/ 9026829 w 9143999"/>
              <a:gd name="connsiteY6082" fmla="*/ 601751 h 2293365"/>
              <a:gd name="connsiteX6083" fmla="*/ 9020847 w 9143999"/>
              <a:gd name="connsiteY6083" fmla="*/ 604855 h 2293365"/>
              <a:gd name="connsiteX6084" fmla="*/ 9057600 w 9143999"/>
              <a:gd name="connsiteY6084" fmla="*/ 628879 h 2293365"/>
              <a:gd name="connsiteX6085" fmla="*/ 9063276 w 9143999"/>
              <a:gd name="connsiteY6085" fmla="*/ 626182 h 2293365"/>
              <a:gd name="connsiteX6086" fmla="*/ 4448741 w 9143999"/>
              <a:gd name="connsiteY6086" fmla="*/ 601470 h 2293365"/>
              <a:gd name="connsiteX6087" fmla="*/ 4438306 w 9143999"/>
              <a:gd name="connsiteY6087" fmla="*/ 606885 h 2293365"/>
              <a:gd name="connsiteX6088" fmla="*/ 4473784 w 9143999"/>
              <a:gd name="connsiteY6088" fmla="*/ 630097 h 2293365"/>
              <a:gd name="connsiteX6089" fmla="*/ 4484316 w 9143999"/>
              <a:gd name="connsiteY6089" fmla="*/ 625093 h 2293365"/>
              <a:gd name="connsiteX6090" fmla="*/ 6558149 w 9143999"/>
              <a:gd name="connsiteY6090" fmla="*/ 601182 h 2293365"/>
              <a:gd name="connsiteX6091" fmla="*/ 6536878 w 9143999"/>
              <a:gd name="connsiteY6091" fmla="*/ 615987 h 2293365"/>
              <a:gd name="connsiteX6092" fmla="*/ 6539984 w 9143999"/>
              <a:gd name="connsiteY6092" fmla="*/ 617731 h 2293365"/>
              <a:gd name="connsiteX6093" fmla="*/ 6561375 w 9143999"/>
              <a:gd name="connsiteY6093" fmla="*/ 603104 h 2293365"/>
              <a:gd name="connsiteX6094" fmla="*/ 6695737 w 9143999"/>
              <a:gd name="connsiteY6094" fmla="*/ 600331 h 2293365"/>
              <a:gd name="connsiteX6095" fmla="*/ 6695494 w 9143999"/>
              <a:gd name="connsiteY6095" fmla="*/ 600474 h 2293365"/>
              <a:gd name="connsiteX6096" fmla="*/ 6712636 w 9143999"/>
              <a:gd name="connsiteY6096" fmla="*/ 612519 h 2293365"/>
              <a:gd name="connsiteX6097" fmla="*/ 6712754 w 9143999"/>
              <a:gd name="connsiteY6097" fmla="*/ 612454 h 2293365"/>
              <a:gd name="connsiteX6098" fmla="*/ 2108468 w 9143999"/>
              <a:gd name="connsiteY6098" fmla="*/ 599801 h 2293365"/>
              <a:gd name="connsiteX6099" fmla="*/ 2105143 w 9143999"/>
              <a:gd name="connsiteY6099" fmla="*/ 601767 h 2293365"/>
              <a:gd name="connsiteX6100" fmla="*/ 2123441 w 9143999"/>
              <a:gd name="connsiteY6100" fmla="*/ 614224 h 2293365"/>
              <a:gd name="connsiteX6101" fmla="*/ 2126661 w 9143999"/>
              <a:gd name="connsiteY6101" fmla="*/ 612429 h 2293365"/>
              <a:gd name="connsiteX6102" fmla="*/ 6554849 w 9143999"/>
              <a:gd name="connsiteY6102" fmla="*/ 599215 h 2293365"/>
              <a:gd name="connsiteX6103" fmla="*/ 6533762 w 9143999"/>
              <a:gd name="connsiteY6103" fmla="*/ 614237 h 2293365"/>
              <a:gd name="connsiteX6104" fmla="*/ 6533791 w 9143999"/>
              <a:gd name="connsiteY6104" fmla="*/ 614254 h 2293365"/>
              <a:gd name="connsiteX6105" fmla="*/ 6554969 w 9143999"/>
              <a:gd name="connsiteY6105" fmla="*/ 599287 h 2293365"/>
              <a:gd name="connsiteX6106" fmla="*/ 6595941 w 9143999"/>
              <a:gd name="connsiteY6106" fmla="*/ 598381 h 2293365"/>
              <a:gd name="connsiteX6107" fmla="*/ 6579536 w 9143999"/>
              <a:gd name="connsiteY6107" fmla="*/ 609397 h 2293365"/>
              <a:gd name="connsiteX6108" fmla="*/ 6584720 w 9143999"/>
              <a:gd name="connsiteY6108" fmla="*/ 612485 h 2293365"/>
              <a:gd name="connsiteX6109" fmla="*/ 6588410 w 9143999"/>
              <a:gd name="connsiteY6109" fmla="*/ 614663 h 2293365"/>
              <a:gd name="connsiteX6110" fmla="*/ 6604895 w 9143999"/>
              <a:gd name="connsiteY6110" fmla="*/ 603930 h 2293365"/>
              <a:gd name="connsiteX6111" fmla="*/ 1971906 w 9143999"/>
              <a:gd name="connsiteY6111" fmla="*/ 598204 h 2293365"/>
              <a:gd name="connsiteX6112" fmla="*/ 1950122 w 9143999"/>
              <a:gd name="connsiteY6112" fmla="*/ 613369 h 2293365"/>
              <a:gd name="connsiteX6113" fmla="*/ 1953268 w 9143999"/>
              <a:gd name="connsiteY6113" fmla="*/ 615135 h 2293365"/>
              <a:gd name="connsiteX6114" fmla="*/ 1975177 w 9143999"/>
              <a:gd name="connsiteY6114" fmla="*/ 600152 h 2293365"/>
              <a:gd name="connsiteX6115" fmla="*/ 2111355 w 9143999"/>
              <a:gd name="connsiteY6115" fmla="*/ 598093 h 2293365"/>
              <a:gd name="connsiteX6116" fmla="*/ 2111088 w 9143999"/>
              <a:gd name="connsiteY6116" fmla="*/ 598251 h 2293365"/>
              <a:gd name="connsiteX6117" fmla="*/ 2129230 w 9143999"/>
              <a:gd name="connsiteY6117" fmla="*/ 610997 h 2293365"/>
              <a:gd name="connsiteX6118" fmla="*/ 2129364 w 9143999"/>
              <a:gd name="connsiteY6118" fmla="*/ 610923 h 2293365"/>
              <a:gd name="connsiteX6119" fmla="*/ 4382600 w 9143999"/>
              <a:gd name="connsiteY6119" fmla="*/ 598068 h 2293365"/>
              <a:gd name="connsiteX6120" fmla="*/ 4362147 w 9143999"/>
              <a:gd name="connsiteY6120" fmla="*/ 609469 h 2293365"/>
              <a:gd name="connsiteX6121" fmla="*/ 4371473 w 9143999"/>
              <a:gd name="connsiteY6121" fmla="*/ 615024 h 2293365"/>
              <a:gd name="connsiteX6122" fmla="*/ 4391248 w 9143999"/>
              <a:gd name="connsiteY6122" fmla="*/ 626689 h 2293365"/>
              <a:gd name="connsiteX6123" fmla="*/ 4411695 w 9143999"/>
              <a:gd name="connsiteY6123" fmla="*/ 616078 h 2293365"/>
              <a:gd name="connsiteX6124" fmla="*/ 6654358 w 9143999"/>
              <a:gd name="connsiteY6124" fmla="*/ 597853 h 2293365"/>
              <a:gd name="connsiteX6125" fmla="*/ 6646012 w 9143999"/>
              <a:gd name="connsiteY6125" fmla="*/ 603075 h 2293365"/>
              <a:gd name="connsiteX6126" fmla="*/ 6663956 w 9143999"/>
              <a:gd name="connsiteY6126" fmla="*/ 614643 h 2293365"/>
              <a:gd name="connsiteX6127" fmla="*/ 6672231 w 9143999"/>
              <a:gd name="connsiteY6127" fmla="*/ 609739 h 2293365"/>
              <a:gd name="connsiteX6128" fmla="*/ 8963912 w 9143999"/>
              <a:gd name="connsiteY6128" fmla="*/ 597751 h 2293365"/>
              <a:gd name="connsiteX6129" fmla="*/ 8943920 w 9143999"/>
              <a:gd name="connsiteY6129" fmla="*/ 608886 h 2293365"/>
              <a:gd name="connsiteX6130" fmla="*/ 8954260 w 9143999"/>
              <a:gd name="connsiteY6130" fmla="*/ 615032 h 2293365"/>
              <a:gd name="connsiteX6131" fmla="*/ 8973242 w 9143999"/>
              <a:gd name="connsiteY6131" fmla="*/ 626304 h 2293365"/>
              <a:gd name="connsiteX6132" fmla="*/ 8993086 w 9143999"/>
              <a:gd name="connsiteY6132" fmla="*/ 616006 h 2293365"/>
              <a:gd name="connsiteX6133" fmla="*/ 4211353 w 9143999"/>
              <a:gd name="connsiteY6133" fmla="*/ 596676 h 2293365"/>
              <a:gd name="connsiteX6134" fmla="*/ 4175205 w 9143999"/>
              <a:gd name="connsiteY6134" fmla="*/ 621653 h 2293365"/>
              <a:gd name="connsiteX6135" fmla="*/ 4181096 w 9143999"/>
              <a:gd name="connsiteY6135" fmla="*/ 624476 h 2293365"/>
              <a:gd name="connsiteX6136" fmla="*/ 4217541 w 9143999"/>
              <a:gd name="connsiteY6136" fmla="*/ 599906 h 2293365"/>
              <a:gd name="connsiteX6137" fmla="*/ 4287096 w 9143999"/>
              <a:gd name="connsiteY6137" fmla="*/ 596642 h 2293365"/>
              <a:gd name="connsiteX6138" fmla="*/ 4256199 w 9143999"/>
              <a:gd name="connsiteY6138" fmla="*/ 615946 h 2293365"/>
              <a:gd name="connsiteX6139" fmla="*/ 4273725 w 9143999"/>
              <a:gd name="connsiteY6139" fmla="*/ 625122 h 2293365"/>
              <a:gd name="connsiteX6140" fmla="*/ 4291549 w 9143999"/>
              <a:gd name="connsiteY6140" fmla="*/ 614525 h 2293365"/>
              <a:gd name="connsiteX6141" fmla="*/ 4304910 w 9143999"/>
              <a:gd name="connsiteY6141" fmla="*/ 606603 h 2293365"/>
              <a:gd name="connsiteX6142" fmla="*/ 8792900 w 9143999"/>
              <a:gd name="connsiteY6142" fmla="*/ 596470 h 2293365"/>
              <a:gd name="connsiteX6143" fmla="*/ 8756211 w 9143999"/>
              <a:gd name="connsiteY6143" fmla="*/ 621817 h 2293365"/>
              <a:gd name="connsiteX6144" fmla="*/ 8762099 w 9143999"/>
              <a:gd name="connsiteY6144" fmla="*/ 624639 h 2293365"/>
              <a:gd name="connsiteX6145" fmla="*/ 8799092 w 9143999"/>
              <a:gd name="connsiteY6145" fmla="*/ 599701 h 2293365"/>
              <a:gd name="connsiteX6146" fmla="*/ 8868670 w 9143999"/>
              <a:gd name="connsiteY6146" fmla="*/ 596439 h 2293365"/>
              <a:gd name="connsiteX6147" fmla="*/ 8838142 w 9143999"/>
              <a:gd name="connsiteY6147" fmla="*/ 615514 h 2293365"/>
              <a:gd name="connsiteX6148" fmla="*/ 8855729 w 9143999"/>
              <a:gd name="connsiteY6148" fmla="*/ 624674 h 2293365"/>
              <a:gd name="connsiteX6149" fmla="*/ 8872800 w 9143999"/>
              <a:gd name="connsiteY6149" fmla="*/ 614525 h 2293365"/>
              <a:gd name="connsiteX6150" fmla="*/ 8886513 w 9143999"/>
              <a:gd name="connsiteY6150" fmla="*/ 606417 h 2293365"/>
              <a:gd name="connsiteX6151" fmla="*/ 1968598 w 9143999"/>
              <a:gd name="connsiteY6151" fmla="*/ 596233 h 2293365"/>
              <a:gd name="connsiteX6152" fmla="*/ 1947003 w 9143999"/>
              <a:gd name="connsiteY6152" fmla="*/ 611617 h 2293365"/>
              <a:gd name="connsiteX6153" fmla="*/ 1947036 w 9143999"/>
              <a:gd name="connsiteY6153" fmla="*/ 611636 h 2293365"/>
              <a:gd name="connsiteX6154" fmla="*/ 1968735 w 9143999"/>
              <a:gd name="connsiteY6154" fmla="*/ 596315 h 2293365"/>
              <a:gd name="connsiteX6155" fmla="*/ 4459327 w 9143999"/>
              <a:gd name="connsiteY6155" fmla="*/ 595976 h 2293365"/>
              <a:gd name="connsiteX6156" fmla="*/ 4452955 w 9143999"/>
              <a:gd name="connsiteY6156" fmla="*/ 599283 h 2293365"/>
              <a:gd name="connsiteX6157" fmla="*/ 4488693 w 9143999"/>
              <a:gd name="connsiteY6157" fmla="*/ 623013 h 2293365"/>
              <a:gd name="connsiteX6158" fmla="*/ 4494769 w 9143999"/>
              <a:gd name="connsiteY6158" fmla="*/ 620127 h 2293365"/>
              <a:gd name="connsiteX6159" fmla="*/ 6625867 w 9143999"/>
              <a:gd name="connsiteY6159" fmla="*/ 595580 h 2293365"/>
              <a:gd name="connsiteX6160" fmla="*/ 6612424 w 9143999"/>
              <a:gd name="connsiteY6160" fmla="*/ 604308 h 2293365"/>
              <a:gd name="connsiteX6161" fmla="*/ 6624040 w 9143999"/>
              <a:gd name="connsiteY6161" fmla="*/ 611513 h 2293365"/>
              <a:gd name="connsiteX6162" fmla="*/ 6637534 w 9143999"/>
              <a:gd name="connsiteY6162" fmla="*/ 603083 h 2293365"/>
              <a:gd name="connsiteX6163" fmla="*/ 4331333 w 9143999"/>
              <a:gd name="connsiteY6163" fmla="*/ 595439 h 2293365"/>
              <a:gd name="connsiteX6164" fmla="*/ 4312078 w 9143999"/>
              <a:gd name="connsiteY6164" fmla="*/ 606832 h 2293365"/>
              <a:gd name="connsiteX6165" fmla="*/ 4335106 w 9143999"/>
              <a:gd name="connsiteY6165" fmla="*/ 619748 h 2293365"/>
              <a:gd name="connsiteX6166" fmla="*/ 4354249 w 9143999"/>
              <a:gd name="connsiteY6166" fmla="*/ 609087 h 2293365"/>
              <a:gd name="connsiteX6167" fmla="*/ 2009868 w 9143999"/>
              <a:gd name="connsiteY6167" fmla="*/ 595388 h 2293365"/>
              <a:gd name="connsiteX6168" fmla="*/ 1993172 w 9143999"/>
              <a:gd name="connsiteY6168" fmla="*/ 606598 h 2293365"/>
              <a:gd name="connsiteX6169" fmla="*/ 2001991 w 9143999"/>
              <a:gd name="connsiteY6169" fmla="*/ 611852 h 2293365"/>
              <a:gd name="connsiteX6170" fmla="*/ 2018783 w 9143999"/>
              <a:gd name="connsiteY6170" fmla="*/ 600913 h 2293365"/>
              <a:gd name="connsiteX6171" fmla="*/ 8912901 w 9143999"/>
              <a:gd name="connsiteY6171" fmla="*/ 595251 h 2293365"/>
              <a:gd name="connsiteX6172" fmla="*/ 8894983 w 9143999"/>
              <a:gd name="connsiteY6172" fmla="*/ 605853 h 2293365"/>
              <a:gd name="connsiteX6173" fmla="*/ 8918585 w 9143999"/>
              <a:gd name="connsiteY6173" fmla="*/ 618980 h 2293365"/>
              <a:gd name="connsiteX6174" fmla="*/ 8936236 w 9143999"/>
              <a:gd name="connsiteY6174" fmla="*/ 609149 h 2293365"/>
              <a:gd name="connsiteX6175" fmla="*/ 2068990 w 9143999"/>
              <a:gd name="connsiteY6175" fmla="*/ 595110 h 2293365"/>
              <a:gd name="connsiteX6176" fmla="*/ 2060576 w 9143999"/>
              <a:gd name="connsiteY6176" fmla="*/ 600372 h 2293365"/>
              <a:gd name="connsiteX6177" fmla="*/ 2079093 w 9143999"/>
              <a:gd name="connsiteY6177" fmla="*/ 612309 h 2293365"/>
              <a:gd name="connsiteX6178" fmla="*/ 2087436 w 9143999"/>
              <a:gd name="connsiteY6178" fmla="*/ 607376 h 2293365"/>
              <a:gd name="connsiteX6179" fmla="*/ 9040473 w 9143999"/>
              <a:gd name="connsiteY6179" fmla="*/ 594671 h 2293365"/>
              <a:gd name="connsiteX6180" fmla="*/ 9030995 w 9143999"/>
              <a:gd name="connsiteY6180" fmla="*/ 599589 h 2293365"/>
              <a:gd name="connsiteX6181" fmla="*/ 9067609 w 9143999"/>
              <a:gd name="connsiteY6181" fmla="*/ 624123 h 2293365"/>
              <a:gd name="connsiteX6182" fmla="*/ 9076954 w 9143999"/>
              <a:gd name="connsiteY6182" fmla="*/ 619683 h 2293365"/>
              <a:gd name="connsiteX6183" fmla="*/ 2039878 w 9143999"/>
              <a:gd name="connsiteY6183" fmla="*/ 592528 h 2293365"/>
              <a:gd name="connsiteX6184" fmla="*/ 2026350 w 9143999"/>
              <a:gd name="connsiteY6184" fmla="*/ 601312 h 2293365"/>
              <a:gd name="connsiteX6185" fmla="*/ 2038611 w 9143999"/>
              <a:gd name="connsiteY6185" fmla="*/ 608917 h 2293365"/>
              <a:gd name="connsiteX6186" fmla="*/ 2052182 w 9143999"/>
              <a:gd name="connsiteY6186" fmla="*/ 600440 h 2293365"/>
              <a:gd name="connsiteX6187" fmla="*/ 6586032 w 9143999"/>
              <a:gd name="connsiteY6187" fmla="*/ 592241 h 2293365"/>
              <a:gd name="connsiteX6188" fmla="*/ 6569690 w 9143999"/>
              <a:gd name="connsiteY6188" fmla="*/ 603533 h 2293365"/>
              <a:gd name="connsiteX6189" fmla="*/ 6575434 w 9143999"/>
              <a:gd name="connsiteY6189" fmla="*/ 606954 h 2293365"/>
              <a:gd name="connsiteX6190" fmla="*/ 6591880 w 9143999"/>
              <a:gd name="connsiteY6190" fmla="*/ 595864 h 2293365"/>
              <a:gd name="connsiteX6191" fmla="*/ 4202836 w 9143999"/>
              <a:gd name="connsiteY6191" fmla="*/ 592229 h 2293365"/>
              <a:gd name="connsiteX6192" fmla="*/ 4166519 w 9143999"/>
              <a:gd name="connsiteY6192" fmla="*/ 617491 h 2293365"/>
              <a:gd name="connsiteX6193" fmla="*/ 4169733 w 9143999"/>
              <a:gd name="connsiteY6193" fmla="*/ 619031 h 2293365"/>
              <a:gd name="connsiteX6194" fmla="*/ 4206284 w 9143999"/>
              <a:gd name="connsiteY6194" fmla="*/ 594030 h 2293365"/>
              <a:gd name="connsiteX6195" fmla="*/ 8784379 w 9143999"/>
              <a:gd name="connsiteY6195" fmla="*/ 592023 h 2293365"/>
              <a:gd name="connsiteX6196" fmla="*/ 8747526 w 9143999"/>
              <a:gd name="connsiteY6196" fmla="*/ 617655 h 2293365"/>
              <a:gd name="connsiteX6197" fmla="*/ 8750783 w 9143999"/>
              <a:gd name="connsiteY6197" fmla="*/ 619216 h 2293365"/>
              <a:gd name="connsiteX6198" fmla="*/ 8787863 w 9143999"/>
              <a:gd name="connsiteY6198" fmla="*/ 593841 h 2293365"/>
              <a:gd name="connsiteX6199" fmla="*/ 4467173 w 9143999"/>
              <a:gd name="connsiteY6199" fmla="*/ 591905 h 2293365"/>
              <a:gd name="connsiteX6200" fmla="*/ 4463512 w 9143999"/>
              <a:gd name="connsiteY6200" fmla="*/ 593805 h 2293365"/>
              <a:gd name="connsiteX6201" fmla="*/ 4499112 w 9143999"/>
              <a:gd name="connsiteY6201" fmla="*/ 618063 h 2293365"/>
              <a:gd name="connsiteX6202" fmla="*/ 4502510 w 9143999"/>
              <a:gd name="connsiteY6202" fmla="*/ 616449 h 2293365"/>
              <a:gd name="connsiteX6203" fmla="*/ 6664264 w 9143999"/>
              <a:gd name="connsiteY6203" fmla="*/ 591665 h 2293365"/>
              <a:gd name="connsiteX6204" fmla="*/ 6662502 w 9143999"/>
              <a:gd name="connsiteY6204" fmla="*/ 592759 h 2293365"/>
              <a:gd name="connsiteX6205" fmla="*/ 6658199 w 9143999"/>
              <a:gd name="connsiteY6205" fmla="*/ 595451 h 2293365"/>
              <a:gd name="connsiteX6206" fmla="*/ 6676180 w 9143999"/>
              <a:gd name="connsiteY6206" fmla="*/ 607400 h 2293365"/>
              <a:gd name="connsiteX6207" fmla="*/ 6682166 w 9143999"/>
              <a:gd name="connsiteY6207" fmla="*/ 603853 h 2293365"/>
              <a:gd name="connsiteX6208" fmla="*/ 9047366 w 9143999"/>
              <a:gd name="connsiteY6208" fmla="*/ 591094 h 2293365"/>
              <a:gd name="connsiteX6209" fmla="*/ 9044854 w 9143999"/>
              <a:gd name="connsiteY6209" fmla="*/ 592397 h 2293365"/>
              <a:gd name="connsiteX6210" fmla="*/ 9081426 w 9143999"/>
              <a:gd name="connsiteY6210" fmla="*/ 617558 h 2293365"/>
              <a:gd name="connsiteX6211" fmla="*/ 9083691 w 9143999"/>
              <a:gd name="connsiteY6211" fmla="*/ 616482 h 2293365"/>
              <a:gd name="connsiteX6212" fmla="*/ 4470395 w 9143999"/>
              <a:gd name="connsiteY6212" fmla="*/ 590233 h 2293365"/>
              <a:gd name="connsiteX6213" fmla="*/ 4470052 w 9143999"/>
              <a:gd name="connsiteY6213" fmla="*/ 590411 h 2293365"/>
              <a:gd name="connsiteX6214" fmla="*/ 4505262 w 9143999"/>
              <a:gd name="connsiteY6214" fmla="*/ 615141 h 2293365"/>
              <a:gd name="connsiteX6215" fmla="*/ 4505342 w 9143999"/>
              <a:gd name="connsiteY6215" fmla="*/ 615103 h 2293365"/>
              <a:gd name="connsiteX6216" fmla="*/ 4198963 w 9143999"/>
              <a:gd name="connsiteY6216" fmla="*/ 590208 h 2293365"/>
              <a:gd name="connsiteX6217" fmla="*/ 4162982 w 9143999"/>
              <a:gd name="connsiteY6217" fmla="*/ 615797 h 2293365"/>
              <a:gd name="connsiteX6218" fmla="*/ 4163002 w 9143999"/>
              <a:gd name="connsiteY6218" fmla="*/ 615806 h 2293365"/>
              <a:gd name="connsiteX6219" fmla="*/ 4199144 w 9143999"/>
              <a:gd name="connsiteY6219" fmla="*/ 590302 h 2293365"/>
              <a:gd name="connsiteX6220" fmla="*/ 8780672 w 9143999"/>
              <a:gd name="connsiteY6220" fmla="*/ 590089 h 2293365"/>
              <a:gd name="connsiteX6221" fmla="*/ 8744238 w 9143999"/>
              <a:gd name="connsiteY6221" fmla="*/ 616079 h 2293365"/>
              <a:gd name="connsiteX6222" fmla="*/ 8744264 w 9143999"/>
              <a:gd name="connsiteY6222" fmla="*/ 616092 h 2293365"/>
              <a:gd name="connsiteX6223" fmla="*/ 8780929 w 9143999"/>
              <a:gd name="connsiteY6223" fmla="*/ 590223 h 2293365"/>
              <a:gd name="connsiteX6224" fmla="*/ 1999958 w 9143999"/>
              <a:gd name="connsiteY6224" fmla="*/ 589245 h 2293365"/>
              <a:gd name="connsiteX6225" fmla="*/ 1983328 w 9143999"/>
              <a:gd name="connsiteY6225" fmla="*/ 600734 h 2293365"/>
              <a:gd name="connsiteX6226" fmla="*/ 1989043 w 9143999"/>
              <a:gd name="connsiteY6226" fmla="*/ 604139 h 2293365"/>
              <a:gd name="connsiteX6227" fmla="*/ 2005781 w 9143999"/>
              <a:gd name="connsiteY6227" fmla="*/ 592855 h 2293365"/>
              <a:gd name="connsiteX6228" fmla="*/ 2000506 w 9143999"/>
              <a:gd name="connsiteY6228" fmla="*/ 589587 h 2293365"/>
              <a:gd name="connsiteX6229" fmla="*/ 9050961 w 9143999"/>
              <a:gd name="connsiteY6229" fmla="*/ 589229 h 2293365"/>
              <a:gd name="connsiteX6230" fmla="*/ 9050601 w 9143999"/>
              <a:gd name="connsiteY6230" fmla="*/ 589415 h 2293365"/>
              <a:gd name="connsiteX6231" fmla="*/ 9086944 w 9143999"/>
              <a:gd name="connsiteY6231" fmla="*/ 614937 h 2293365"/>
              <a:gd name="connsiteX6232" fmla="*/ 9087027 w 9143999"/>
              <a:gd name="connsiteY6232" fmla="*/ 614897 h 2293365"/>
              <a:gd name="connsiteX6233" fmla="*/ 2078956 w 9143999"/>
              <a:gd name="connsiteY6233" fmla="*/ 588897 h 2293365"/>
              <a:gd name="connsiteX6234" fmla="*/ 2074797 w 9143999"/>
              <a:gd name="connsiteY6234" fmla="*/ 591478 h 2293365"/>
              <a:gd name="connsiteX6235" fmla="*/ 2072829 w 9143999"/>
              <a:gd name="connsiteY6235" fmla="*/ 592708 h 2293365"/>
              <a:gd name="connsiteX6236" fmla="*/ 2091386 w 9143999"/>
              <a:gd name="connsiteY6236" fmla="*/ 605039 h 2293365"/>
              <a:gd name="connsiteX6237" fmla="*/ 2097422 w 9143999"/>
              <a:gd name="connsiteY6237" fmla="*/ 601469 h 2293365"/>
              <a:gd name="connsiteX6238" fmla="*/ 4401037 w 9143999"/>
              <a:gd name="connsiteY6238" fmla="*/ 587792 h 2293365"/>
              <a:gd name="connsiteX6239" fmla="*/ 4386381 w 9143999"/>
              <a:gd name="connsiteY6239" fmla="*/ 595961 h 2293365"/>
              <a:gd name="connsiteX6240" fmla="*/ 4415566 w 9143999"/>
              <a:gd name="connsiteY6240" fmla="*/ 614069 h 2293365"/>
              <a:gd name="connsiteX6241" fmla="*/ 4430125 w 9143999"/>
              <a:gd name="connsiteY6241" fmla="*/ 606514 h 2293365"/>
              <a:gd name="connsiteX6242" fmla="*/ 6638554 w 9143999"/>
              <a:gd name="connsiteY6242" fmla="*/ 587344 h 2293365"/>
              <a:gd name="connsiteX6243" fmla="*/ 6630111 w 9143999"/>
              <a:gd name="connsiteY6243" fmla="*/ 592824 h 2293365"/>
              <a:gd name="connsiteX6244" fmla="*/ 6641846 w 9143999"/>
              <a:gd name="connsiteY6244" fmla="*/ 600389 h 2293365"/>
              <a:gd name="connsiteX6245" fmla="*/ 6650264 w 9143999"/>
              <a:gd name="connsiteY6245" fmla="*/ 595131 h 2293365"/>
              <a:gd name="connsiteX6246" fmla="*/ 6578086 w 9143999"/>
              <a:gd name="connsiteY6246" fmla="*/ 587305 h 2293365"/>
              <a:gd name="connsiteX6247" fmla="*/ 6561650 w 9143999"/>
              <a:gd name="connsiteY6247" fmla="*/ 598745 h 2293365"/>
              <a:gd name="connsiteX6248" fmla="*/ 6564911 w 9143999"/>
              <a:gd name="connsiteY6248" fmla="*/ 600686 h 2293365"/>
              <a:gd name="connsiteX6249" fmla="*/ 6581432 w 9143999"/>
              <a:gd name="connsiteY6249" fmla="*/ 589389 h 2293365"/>
              <a:gd name="connsiteX6250" fmla="*/ 4270380 w 9143999"/>
              <a:gd name="connsiteY6250" fmla="*/ 587294 h 2293365"/>
              <a:gd name="connsiteX6251" fmla="*/ 4239736 w 9143999"/>
              <a:gd name="connsiteY6251" fmla="*/ 607327 h 2293365"/>
              <a:gd name="connsiteX6252" fmla="*/ 4251552 w 9143999"/>
              <a:gd name="connsiteY6252" fmla="*/ 613513 h 2293365"/>
              <a:gd name="connsiteX6253" fmla="*/ 4282490 w 9143999"/>
              <a:gd name="connsiteY6253" fmla="*/ 594066 h 2293365"/>
              <a:gd name="connsiteX6254" fmla="*/ 6671511 w 9143999"/>
              <a:gd name="connsiteY6254" fmla="*/ 587169 h 2293365"/>
              <a:gd name="connsiteX6255" fmla="*/ 6668075 w 9143999"/>
              <a:gd name="connsiteY6255" fmla="*/ 589301 h 2293365"/>
              <a:gd name="connsiteX6256" fmla="*/ 6686060 w 9143999"/>
              <a:gd name="connsiteY6256" fmla="*/ 601546 h 2293365"/>
              <a:gd name="connsiteX6257" fmla="*/ 6689385 w 9143999"/>
              <a:gd name="connsiteY6257" fmla="*/ 599576 h 2293365"/>
              <a:gd name="connsiteX6258" fmla="*/ 6612711 w 9143999"/>
              <a:gd name="connsiteY6258" fmla="*/ 587120 h 2293365"/>
              <a:gd name="connsiteX6259" fmla="*/ 6599267 w 9143999"/>
              <a:gd name="connsiteY6259" fmla="*/ 596148 h 2293365"/>
              <a:gd name="connsiteX6260" fmla="*/ 6608270 w 9143999"/>
              <a:gd name="connsiteY6260" fmla="*/ 601732 h 2293365"/>
              <a:gd name="connsiteX6261" fmla="*/ 6621767 w 9143999"/>
              <a:gd name="connsiteY6261" fmla="*/ 592944 h 2293365"/>
              <a:gd name="connsiteX6262" fmla="*/ 8851870 w 9143999"/>
              <a:gd name="connsiteY6262" fmla="*/ 587044 h 2293365"/>
              <a:gd name="connsiteX6263" fmla="*/ 8821442 w 9143999"/>
              <a:gd name="connsiteY6263" fmla="*/ 606816 h 2293365"/>
              <a:gd name="connsiteX6264" fmla="*/ 8833351 w 9143999"/>
              <a:gd name="connsiteY6264" fmla="*/ 613019 h 2293365"/>
              <a:gd name="connsiteX6265" fmla="*/ 8864039 w 9143999"/>
              <a:gd name="connsiteY6265" fmla="*/ 593849 h 2293365"/>
              <a:gd name="connsiteX6266" fmla="*/ 8984171 w 9143999"/>
              <a:gd name="connsiteY6266" fmla="*/ 586468 h 2293365"/>
              <a:gd name="connsiteX6267" fmla="*/ 8968073 w 9143999"/>
              <a:gd name="connsiteY6267" fmla="*/ 595434 h 2293365"/>
              <a:gd name="connsiteX6268" fmla="*/ 8997395 w 9143999"/>
              <a:gd name="connsiteY6268" fmla="*/ 613770 h 2293365"/>
              <a:gd name="connsiteX6269" fmla="*/ 9013389 w 9143999"/>
              <a:gd name="connsiteY6269" fmla="*/ 605470 h 2293365"/>
              <a:gd name="connsiteX6270" fmla="*/ 6674586 w 9143999"/>
              <a:gd name="connsiteY6270" fmla="*/ 585261 h 2293365"/>
              <a:gd name="connsiteX6271" fmla="*/ 6674191 w 9143999"/>
              <a:gd name="connsiteY6271" fmla="*/ 585506 h 2293365"/>
              <a:gd name="connsiteX6272" fmla="*/ 6692006 w 9143999"/>
              <a:gd name="connsiteY6272" fmla="*/ 598023 h 2293365"/>
              <a:gd name="connsiteX6273" fmla="*/ 6692275 w 9143999"/>
              <a:gd name="connsiteY6273" fmla="*/ 597864 h 2293365"/>
              <a:gd name="connsiteX6274" fmla="*/ 6574609 w 9143999"/>
              <a:gd name="connsiteY6274" fmla="*/ 585138 h 2293365"/>
              <a:gd name="connsiteX6275" fmla="*/ 6558305 w 9143999"/>
              <a:gd name="connsiteY6275" fmla="*/ 596753 h 2293365"/>
              <a:gd name="connsiteX6276" fmla="*/ 6558441 w 9143999"/>
              <a:gd name="connsiteY6276" fmla="*/ 596834 h 2293365"/>
              <a:gd name="connsiteX6277" fmla="*/ 6574812 w 9143999"/>
              <a:gd name="connsiteY6277" fmla="*/ 585264 h 2293365"/>
              <a:gd name="connsiteX6278" fmla="*/ 2086246 w 9143999"/>
              <a:gd name="connsiteY6278" fmla="*/ 584375 h 2293365"/>
              <a:gd name="connsiteX6279" fmla="*/ 2082766 w 9143999"/>
              <a:gd name="connsiteY6279" fmla="*/ 586533 h 2293365"/>
              <a:gd name="connsiteX6280" fmla="*/ 2101319 w 9143999"/>
              <a:gd name="connsiteY6280" fmla="*/ 599164 h 2293365"/>
              <a:gd name="connsiteX6281" fmla="*/ 2104683 w 9143999"/>
              <a:gd name="connsiteY6281" fmla="*/ 597174 h 2293365"/>
              <a:gd name="connsiteX6282" fmla="*/ 1991946 w 9143999"/>
              <a:gd name="connsiteY6282" fmla="*/ 584254 h 2293365"/>
              <a:gd name="connsiteX6283" fmla="*/ 1975216 w 9143999"/>
              <a:gd name="connsiteY6283" fmla="*/ 595901 h 2293365"/>
              <a:gd name="connsiteX6284" fmla="*/ 1978517 w 9143999"/>
              <a:gd name="connsiteY6284" fmla="*/ 597868 h 2293365"/>
              <a:gd name="connsiteX6285" fmla="*/ 1995336 w 9143999"/>
              <a:gd name="connsiteY6285" fmla="*/ 586366 h 2293365"/>
              <a:gd name="connsiteX6286" fmla="*/ 2052643 w 9143999"/>
              <a:gd name="connsiteY6286" fmla="*/ 584240 h 2293365"/>
              <a:gd name="connsiteX6287" fmla="*/ 2044129 w 9143999"/>
              <a:gd name="connsiteY6287" fmla="*/ 589768 h 2293365"/>
              <a:gd name="connsiteX6288" fmla="*/ 2056499 w 9143999"/>
              <a:gd name="connsiteY6288" fmla="*/ 597743 h 2293365"/>
              <a:gd name="connsiteX6289" fmla="*/ 2064981 w 9143999"/>
              <a:gd name="connsiteY6289" fmla="*/ 592444 h 2293365"/>
              <a:gd name="connsiteX6290" fmla="*/ 2026724 w 9143999"/>
              <a:gd name="connsiteY6290" fmla="*/ 584069 h 2293365"/>
              <a:gd name="connsiteX6291" fmla="*/ 2013195 w 9143999"/>
              <a:gd name="connsiteY6291" fmla="*/ 593153 h 2293365"/>
              <a:gd name="connsiteX6292" fmla="*/ 2022160 w 9143999"/>
              <a:gd name="connsiteY6292" fmla="*/ 598713 h 2293365"/>
              <a:gd name="connsiteX6293" fmla="*/ 2035740 w 9143999"/>
              <a:gd name="connsiteY6293" fmla="*/ 589867 h 2293365"/>
              <a:gd name="connsiteX6294" fmla="*/ 4309724 w 9143999"/>
              <a:gd name="connsiteY6294" fmla="*/ 582570 h 2293365"/>
              <a:gd name="connsiteX6295" fmla="*/ 4293671 w 9143999"/>
              <a:gd name="connsiteY6295" fmla="*/ 592534 h 2293365"/>
              <a:gd name="connsiteX6296" fmla="*/ 4290318 w 9143999"/>
              <a:gd name="connsiteY6296" fmla="*/ 594629 h 2293365"/>
              <a:gd name="connsiteX6297" fmla="*/ 4308195 w 9143999"/>
              <a:gd name="connsiteY6297" fmla="*/ 604655 h 2293365"/>
              <a:gd name="connsiteX6298" fmla="*/ 4327546 w 9143999"/>
              <a:gd name="connsiteY6298" fmla="*/ 593184 h 2293365"/>
              <a:gd name="connsiteX6299" fmla="*/ 2089375 w 9143999"/>
              <a:gd name="connsiteY6299" fmla="*/ 582433 h 2293365"/>
              <a:gd name="connsiteX6300" fmla="*/ 2088951 w 9143999"/>
              <a:gd name="connsiteY6300" fmla="*/ 582696 h 2293365"/>
              <a:gd name="connsiteX6301" fmla="*/ 2107329 w 9143999"/>
              <a:gd name="connsiteY6301" fmla="*/ 595609 h 2293365"/>
              <a:gd name="connsiteX6302" fmla="*/ 2107625 w 9143999"/>
              <a:gd name="connsiteY6302" fmla="*/ 595435 h 2293365"/>
              <a:gd name="connsiteX6303" fmla="*/ 8891286 w 9143999"/>
              <a:gd name="connsiteY6303" fmla="*/ 582377 h 2293365"/>
              <a:gd name="connsiteX6304" fmla="*/ 8874922 w 9143999"/>
              <a:gd name="connsiteY6304" fmla="*/ 592534 h 2293365"/>
              <a:gd name="connsiteX6305" fmla="*/ 8873093 w 9143999"/>
              <a:gd name="connsiteY6305" fmla="*/ 593677 h 2293365"/>
              <a:gd name="connsiteX6306" fmla="*/ 8891110 w 9143999"/>
              <a:gd name="connsiteY6306" fmla="*/ 603698 h 2293365"/>
              <a:gd name="connsiteX6307" fmla="*/ 8909163 w 9143999"/>
              <a:gd name="connsiteY6307" fmla="*/ 593024 h 2293365"/>
              <a:gd name="connsiteX6308" fmla="*/ 1988462 w 9143999"/>
              <a:gd name="connsiteY6308" fmla="*/ 582083 h 2293365"/>
              <a:gd name="connsiteX6309" fmla="*/ 1971866 w 9143999"/>
              <a:gd name="connsiteY6309" fmla="*/ 593905 h 2293365"/>
              <a:gd name="connsiteX6310" fmla="*/ 1972020 w 9143999"/>
              <a:gd name="connsiteY6310" fmla="*/ 593997 h 2293365"/>
              <a:gd name="connsiteX6311" fmla="*/ 1988692 w 9143999"/>
              <a:gd name="connsiteY6311" fmla="*/ 582226 h 2293365"/>
              <a:gd name="connsiteX6312" fmla="*/ 4355427 w 9143999"/>
              <a:gd name="connsiteY6312" fmla="*/ 581182 h 2293365"/>
              <a:gd name="connsiteX6313" fmla="*/ 4334974 w 9143999"/>
              <a:gd name="connsiteY6313" fmla="*/ 593285 h 2293365"/>
              <a:gd name="connsiteX6314" fmla="*/ 4357998 w 9143999"/>
              <a:gd name="connsiteY6314" fmla="*/ 606998 h 2293365"/>
              <a:gd name="connsiteX6315" fmla="*/ 4378542 w 9143999"/>
              <a:gd name="connsiteY6315" fmla="*/ 595556 h 2293365"/>
              <a:gd name="connsiteX6316" fmla="*/ 4369358 w 9143999"/>
              <a:gd name="connsiteY6316" fmla="*/ 589871 h 2293365"/>
              <a:gd name="connsiteX6317" fmla="*/ 8937041 w 9143999"/>
              <a:gd name="connsiteY6317" fmla="*/ 580968 h 2293365"/>
              <a:gd name="connsiteX6318" fmla="*/ 8916951 w 9143999"/>
              <a:gd name="connsiteY6318" fmla="*/ 592854 h 2293365"/>
              <a:gd name="connsiteX6319" fmla="*/ 8940432 w 9143999"/>
              <a:gd name="connsiteY6319" fmla="*/ 606812 h 2293365"/>
              <a:gd name="connsiteX6320" fmla="*/ 8960516 w 9143999"/>
              <a:gd name="connsiteY6320" fmla="*/ 595627 h 2293365"/>
              <a:gd name="connsiteX6321" fmla="*/ 8951370 w 9143999"/>
              <a:gd name="connsiteY6321" fmla="*/ 589904 h 2293365"/>
              <a:gd name="connsiteX6322" fmla="*/ 6648465 w 9143999"/>
              <a:gd name="connsiteY6322" fmla="*/ 580909 h 2293365"/>
              <a:gd name="connsiteX6323" fmla="*/ 6642320 w 9143999"/>
              <a:gd name="connsiteY6323" fmla="*/ 584898 h 2293365"/>
              <a:gd name="connsiteX6324" fmla="*/ 6654106 w 9143999"/>
              <a:gd name="connsiteY6324" fmla="*/ 592730 h 2293365"/>
              <a:gd name="connsiteX6325" fmla="*/ 6659743 w 9143999"/>
              <a:gd name="connsiteY6325" fmla="*/ 589209 h 2293365"/>
              <a:gd name="connsiteX6326" fmla="*/ 6660221 w 9143999"/>
              <a:gd name="connsiteY6326" fmla="*/ 588913 h 2293365"/>
              <a:gd name="connsiteX6327" fmla="*/ 6602731 w 9143999"/>
              <a:gd name="connsiteY6327" fmla="*/ 580703 h 2293365"/>
              <a:gd name="connsiteX6328" fmla="*/ 6589314 w 9143999"/>
              <a:gd name="connsiteY6328" fmla="*/ 589974 h 2293365"/>
              <a:gd name="connsiteX6329" fmla="*/ 6595200 w 9143999"/>
              <a:gd name="connsiteY6329" fmla="*/ 593625 h 2293365"/>
              <a:gd name="connsiteX6330" fmla="*/ 6608686 w 9143999"/>
              <a:gd name="connsiteY6330" fmla="*/ 584532 h 2293365"/>
              <a:gd name="connsiteX6331" fmla="*/ 8995017 w 9143999"/>
              <a:gd name="connsiteY6331" fmla="*/ 580427 h 2293365"/>
              <a:gd name="connsiteX6332" fmla="*/ 8988786 w 9143999"/>
              <a:gd name="connsiteY6332" fmla="*/ 583897 h 2293365"/>
              <a:gd name="connsiteX6333" fmla="*/ 9018071 w 9143999"/>
              <a:gd name="connsiteY6333" fmla="*/ 603040 h 2293365"/>
              <a:gd name="connsiteX6334" fmla="*/ 9024092 w 9143999"/>
              <a:gd name="connsiteY6334" fmla="*/ 599916 h 2293365"/>
              <a:gd name="connsiteX6335" fmla="*/ 4415773 w 9143999"/>
              <a:gd name="connsiteY6335" fmla="*/ 579579 h 2293365"/>
              <a:gd name="connsiteX6336" fmla="*/ 4405404 w 9143999"/>
              <a:gd name="connsiteY6336" fmla="*/ 585358 h 2293365"/>
              <a:gd name="connsiteX6337" fmla="*/ 4434371 w 9143999"/>
              <a:gd name="connsiteY6337" fmla="*/ 604311 h 2293365"/>
              <a:gd name="connsiteX6338" fmla="*/ 4444839 w 9143999"/>
              <a:gd name="connsiteY6338" fmla="*/ 598879 h 2293365"/>
              <a:gd name="connsiteX6339" fmla="*/ 4256121 w 9143999"/>
              <a:gd name="connsiteY6339" fmla="*/ 579320 h 2293365"/>
              <a:gd name="connsiteX6340" fmla="*/ 4225509 w 9143999"/>
              <a:gd name="connsiteY6340" fmla="*/ 599878 h 2293365"/>
              <a:gd name="connsiteX6341" fmla="*/ 4235194 w 9143999"/>
              <a:gd name="connsiteY6341" fmla="*/ 604948 h 2293365"/>
              <a:gd name="connsiteX6342" fmla="*/ 4266047 w 9143999"/>
              <a:gd name="connsiteY6342" fmla="*/ 584871 h 2293365"/>
              <a:gd name="connsiteX6343" fmla="*/ 8837682 w 9143999"/>
              <a:gd name="connsiteY6343" fmla="*/ 579111 h 2293365"/>
              <a:gd name="connsiteX6344" fmla="*/ 8807353 w 9143999"/>
              <a:gd name="connsiteY6344" fmla="*/ 599478 h 2293365"/>
              <a:gd name="connsiteX6345" fmla="*/ 8817072 w 9143999"/>
              <a:gd name="connsiteY6345" fmla="*/ 604540 h 2293365"/>
              <a:gd name="connsiteX6346" fmla="*/ 8847615 w 9143999"/>
              <a:gd name="connsiteY6346" fmla="*/ 584665 h 2293365"/>
              <a:gd name="connsiteX6347" fmla="*/ 6625401 w 9143999"/>
              <a:gd name="connsiteY6347" fmla="*/ 578598 h 2293365"/>
              <a:gd name="connsiteX6348" fmla="*/ 6616900 w 9143999"/>
              <a:gd name="connsiteY6348" fmla="*/ 584307 h 2293365"/>
              <a:gd name="connsiteX6349" fmla="*/ 6626011 w 9143999"/>
              <a:gd name="connsiteY6349" fmla="*/ 590181 h 2293365"/>
              <a:gd name="connsiteX6350" fmla="*/ 6634505 w 9143999"/>
              <a:gd name="connsiteY6350" fmla="*/ 584651 h 2293365"/>
              <a:gd name="connsiteX6351" fmla="*/ 2062610 w 9143999"/>
              <a:gd name="connsiteY6351" fmla="*/ 577768 h 2293365"/>
              <a:gd name="connsiteX6352" fmla="*/ 2056407 w 9143999"/>
              <a:gd name="connsiteY6352" fmla="*/ 581795 h 2293365"/>
              <a:gd name="connsiteX6353" fmla="*/ 2068821 w 9143999"/>
              <a:gd name="connsiteY6353" fmla="*/ 590045 h 2293365"/>
              <a:gd name="connsiteX6354" fmla="*/ 2073374 w 9143999"/>
              <a:gd name="connsiteY6354" fmla="*/ 587202 h 2293365"/>
              <a:gd name="connsiteX6355" fmla="*/ 2074992 w 9143999"/>
              <a:gd name="connsiteY6355" fmla="*/ 586199 h 2293365"/>
              <a:gd name="connsiteX6356" fmla="*/ 2016742 w 9143999"/>
              <a:gd name="connsiteY6356" fmla="*/ 577650 h 2293365"/>
              <a:gd name="connsiteX6357" fmla="*/ 2003240 w 9143999"/>
              <a:gd name="connsiteY6357" fmla="*/ 586978 h 2293365"/>
              <a:gd name="connsiteX6358" fmla="*/ 2009104 w 9143999"/>
              <a:gd name="connsiteY6358" fmla="*/ 590615 h 2293365"/>
              <a:gd name="connsiteX6359" fmla="*/ 2022676 w 9143999"/>
              <a:gd name="connsiteY6359" fmla="*/ 581466 h 2293365"/>
              <a:gd name="connsiteX6360" fmla="*/ 6655713 w 9143999"/>
              <a:gd name="connsiteY6360" fmla="*/ 576203 h 2293365"/>
              <a:gd name="connsiteX6361" fmla="*/ 6652194 w 9143999"/>
              <a:gd name="connsiteY6361" fmla="*/ 578488 h 2293365"/>
              <a:gd name="connsiteX6362" fmla="*/ 6664036 w 9143999"/>
              <a:gd name="connsiteY6362" fmla="*/ 586551 h 2293365"/>
              <a:gd name="connsiteX6363" fmla="*/ 6667517 w 9143999"/>
              <a:gd name="connsiteY6363" fmla="*/ 584396 h 2293365"/>
              <a:gd name="connsiteX6364" fmla="*/ 6594853 w 9143999"/>
              <a:gd name="connsiteY6364" fmla="*/ 575635 h 2293365"/>
              <a:gd name="connsiteX6365" fmla="*/ 6581355 w 9143999"/>
              <a:gd name="connsiteY6365" fmla="*/ 585029 h 2293365"/>
              <a:gd name="connsiteX6366" fmla="*/ 6583023 w 9143999"/>
              <a:gd name="connsiteY6366" fmla="*/ 586073 h 2293365"/>
              <a:gd name="connsiteX6367" fmla="*/ 6584731 w 9143999"/>
              <a:gd name="connsiteY6367" fmla="*/ 587132 h 2293365"/>
              <a:gd name="connsiteX6368" fmla="*/ 6598301 w 9143999"/>
              <a:gd name="connsiteY6368" fmla="*/ 577853 h 2293365"/>
              <a:gd name="connsiteX6369" fmla="*/ 2039493 w 9143999"/>
              <a:gd name="connsiteY6369" fmla="*/ 575495 h 2293365"/>
              <a:gd name="connsiteX6370" fmla="*/ 2030918 w 9143999"/>
              <a:gd name="connsiteY6370" fmla="*/ 581253 h 2293365"/>
              <a:gd name="connsiteX6371" fmla="*/ 2039988 w 9143999"/>
              <a:gd name="connsiteY6371" fmla="*/ 587099 h 2293365"/>
              <a:gd name="connsiteX6372" fmla="*/ 2048553 w 9143999"/>
              <a:gd name="connsiteY6372" fmla="*/ 581520 h 2293365"/>
              <a:gd name="connsiteX6373" fmla="*/ 6658936 w 9143999"/>
              <a:gd name="connsiteY6373" fmla="*/ 574111 h 2293365"/>
              <a:gd name="connsiteX6374" fmla="*/ 6658436 w 9143999"/>
              <a:gd name="connsiteY6374" fmla="*/ 574435 h 2293365"/>
              <a:gd name="connsiteX6375" fmla="*/ 6670226 w 9143999"/>
              <a:gd name="connsiteY6375" fmla="*/ 582720 h 2293365"/>
              <a:gd name="connsiteX6376" fmla="*/ 6670650 w 9143999"/>
              <a:gd name="connsiteY6376" fmla="*/ 582457 h 2293365"/>
              <a:gd name="connsiteX6377" fmla="*/ 4426494 w 9143999"/>
              <a:gd name="connsiteY6377" fmla="*/ 573603 h 2293365"/>
              <a:gd name="connsiteX6378" fmla="*/ 4419855 w 9143999"/>
              <a:gd name="connsiteY6378" fmla="*/ 577303 h 2293365"/>
              <a:gd name="connsiteX6379" fmla="*/ 4449054 w 9143999"/>
              <a:gd name="connsiteY6379" fmla="*/ 596692 h 2293365"/>
              <a:gd name="connsiteX6380" fmla="*/ 4455482 w 9143999"/>
              <a:gd name="connsiteY6380" fmla="*/ 593356 h 2293365"/>
              <a:gd name="connsiteX6381" fmla="*/ 6591223 w 9143999"/>
              <a:gd name="connsiteY6381" fmla="*/ 573302 h 2293365"/>
              <a:gd name="connsiteX6382" fmla="*/ 6577844 w 9143999"/>
              <a:gd name="connsiteY6382" fmla="*/ 582833 h 2293365"/>
              <a:gd name="connsiteX6383" fmla="*/ 6578061 w 9143999"/>
              <a:gd name="connsiteY6383" fmla="*/ 582968 h 2293365"/>
              <a:gd name="connsiteX6384" fmla="*/ 6591494 w 9143999"/>
              <a:gd name="connsiteY6384" fmla="*/ 573476 h 2293365"/>
              <a:gd name="connsiteX6385" fmla="*/ 4245262 w 9143999"/>
              <a:gd name="connsiteY6385" fmla="*/ 573248 h 2293365"/>
              <a:gd name="connsiteX6386" fmla="*/ 4214820 w 9143999"/>
              <a:gd name="connsiteY6386" fmla="*/ 594281 h 2293365"/>
              <a:gd name="connsiteX6387" fmla="*/ 4221047 w 9143999"/>
              <a:gd name="connsiteY6387" fmla="*/ 597542 h 2293365"/>
              <a:gd name="connsiteX6388" fmla="*/ 4251723 w 9143999"/>
              <a:gd name="connsiteY6388" fmla="*/ 576862 h 2293365"/>
              <a:gd name="connsiteX6389" fmla="*/ 8826819 w 9143999"/>
              <a:gd name="connsiteY6389" fmla="*/ 573036 h 2293365"/>
              <a:gd name="connsiteX6390" fmla="*/ 8796630 w 9143999"/>
              <a:gd name="connsiteY6390" fmla="*/ 593893 h 2293365"/>
              <a:gd name="connsiteX6391" fmla="*/ 8802880 w 9143999"/>
              <a:gd name="connsiteY6391" fmla="*/ 597148 h 2293365"/>
              <a:gd name="connsiteX6392" fmla="*/ 8833285 w 9143999"/>
              <a:gd name="connsiteY6392" fmla="*/ 576652 h 2293365"/>
              <a:gd name="connsiteX6393" fmla="*/ 2069903 w 9143999"/>
              <a:gd name="connsiteY6393" fmla="*/ 573032 h 2293365"/>
              <a:gd name="connsiteX6394" fmla="*/ 2066338 w 9143999"/>
              <a:gd name="connsiteY6394" fmla="*/ 575348 h 2293365"/>
              <a:gd name="connsiteX6395" fmla="*/ 2078805 w 9143999"/>
              <a:gd name="connsiteY6395" fmla="*/ 583836 h 2293365"/>
              <a:gd name="connsiteX6396" fmla="*/ 2082325 w 9143999"/>
              <a:gd name="connsiteY6396" fmla="*/ 581655 h 2293365"/>
              <a:gd name="connsiteX6397" fmla="*/ 9008635 w 9143999"/>
              <a:gd name="connsiteY6397" fmla="*/ 572843 h 2293365"/>
              <a:gd name="connsiteX6398" fmla="*/ 8999048 w 9143999"/>
              <a:gd name="connsiteY6398" fmla="*/ 578182 h 2293365"/>
              <a:gd name="connsiteX6399" fmla="*/ 9028257 w 9143999"/>
              <a:gd name="connsiteY6399" fmla="*/ 597755 h 2293365"/>
              <a:gd name="connsiteX6400" fmla="*/ 9037770 w 9143999"/>
              <a:gd name="connsiteY6400" fmla="*/ 592818 h 2293365"/>
              <a:gd name="connsiteX6401" fmla="*/ 4292916 w 9143999"/>
              <a:gd name="connsiteY6401" fmla="*/ 572560 h 2293365"/>
              <a:gd name="connsiteX6402" fmla="*/ 4273547 w 9143999"/>
              <a:gd name="connsiteY6402" fmla="*/ 585223 h 2293365"/>
              <a:gd name="connsiteX6403" fmla="*/ 4285708 w 9143999"/>
              <a:gd name="connsiteY6403" fmla="*/ 592044 h 2293365"/>
              <a:gd name="connsiteX6404" fmla="*/ 4290700 w 9143999"/>
              <a:gd name="connsiteY6404" fmla="*/ 588907 h 2293365"/>
              <a:gd name="connsiteX6405" fmla="*/ 4305242 w 9143999"/>
              <a:gd name="connsiteY6405" fmla="*/ 579901 h 2293365"/>
              <a:gd name="connsiteX6406" fmla="*/ 2008784 w 9143999"/>
              <a:gd name="connsiteY6406" fmla="*/ 572532 h 2293365"/>
              <a:gd name="connsiteX6407" fmla="*/ 1995224 w 9143999"/>
              <a:gd name="connsiteY6407" fmla="*/ 581972 h 2293365"/>
              <a:gd name="connsiteX6408" fmla="*/ 1998638 w 9143999"/>
              <a:gd name="connsiteY6408" fmla="*/ 584107 h 2293365"/>
              <a:gd name="connsiteX6409" fmla="*/ 2012277 w 9143999"/>
              <a:gd name="connsiteY6409" fmla="*/ 574779 h 2293365"/>
              <a:gd name="connsiteX6410" fmla="*/ 8874469 w 9143999"/>
              <a:gd name="connsiteY6410" fmla="*/ 572360 h 2293365"/>
              <a:gd name="connsiteX6411" fmla="*/ 8856158 w 9143999"/>
              <a:gd name="connsiteY6411" fmla="*/ 584258 h 2293365"/>
              <a:gd name="connsiteX6412" fmla="*/ 8868449 w 9143999"/>
              <a:gd name="connsiteY6412" fmla="*/ 591094 h 2293365"/>
              <a:gd name="connsiteX6413" fmla="*/ 8871951 w 9143999"/>
              <a:gd name="connsiteY6413" fmla="*/ 588907 h 2293365"/>
              <a:gd name="connsiteX6414" fmla="*/ 8886817 w 9143999"/>
              <a:gd name="connsiteY6414" fmla="*/ 579715 h 2293365"/>
              <a:gd name="connsiteX6415" fmla="*/ 6635305 w 9143999"/>
              <a:gd name="connsiteY6415" fmla="*/ 571949 h 2293365"/>
              <a:gd name="connsiteX6416" fmla="*/ 6629102 w 9143999"/>
              <a:gd name="connsiteY6416" fmla="*/ 576114 h 2293365"/>
              <a:gd name="connsiteX6417" fmla="*/ 6638265 w 9143999"/>
              <a:gd name="connsiteY6417" fmla="*/ 582203 h 2293365"/>
              <a:gd name="connsiteX6418" fmla="*/ 6644450 w 9143999"/>
              <a:gd name="connsiteY6418" fmla="*/ 578175 h 2293365"/>
              <a:gd name="connsiteX6419" fmla="*/ 6615402 w 9143999"/>
              <a:gd name="connsiteY6419" fmla="*/ 571948 h 2293365"/>
              <a:gd name="connsiteX6420" fmla="*/ 6606872 w 9143999"/>
              <a:gd name="connsiteY6420" fmla="*/ 577842 h 2293365"/>
              <a:gd name="connsiteX6421" fmla="*/ 6612871 w 9143999"/>
              <a:gd name="connsiteY6421" fmla="*/ 581710 h 2293365"/>
              <a:gd name="connsiteX6422" fmla="*/ 6621416 w 9143999"/>
              <a:gd name="connsiteY6422" fmla="*/ 575948 h 2293365"/>
              <a:gd name="connsiteX6423" fmla="*/ 2073188 w 9143999"/>
              <a:gd name="connsiteY6423" fmla="*/ 570900 h 2293365"/>
              <a:gd name="connsiteX6424" fmla="*/ 2072654 w 9143999"/>
              <a:gd name="connsiteY6424" fmla="*/ 571246 h 2293365"/>
              <a:gd name="connsiteX6425" fmla="*/ 2085059 w 9143999"/>
              <a:gd name="connsiteY6425" fmla="*/ 579962 h 2293365"/>
              <a:gd name="connsiteX6426" fmla="*/ 2085512 w 9143999"/>
              <a:gd name="connsiteY6426" fmla="*/ 579681 h 2293365"/>
              <a:gd name="connsiteX6427" fmla="*/ 4373841 w 9143999"/>
              <a:gd name="connsiteY6427" fmla="*/ 570287 h 2293365"/>
              <a:gd name="connsiteX6428" fmla="*/ 4359127 w 9143999"/>
              <a:gd name="connsiteY6428" fmla="*/ 578994 h 2293365"/>
              <a:gd name="connsiteX6429" fmla="*/ 4370843 w 9143999"/>
              <a:gd name="connsiteY6429" fmla="*/ 586321 h 2293365"/>
              <a:gd name="connsiteX6430" fmla="*/ 4382329 w 9143999"/>
              <a:gd name="connsiteY6430" fmla="*/ 593447 h 2293365"/>
              <a:gd name="connsiteX6431" fmla="*/ 4397069 w 9143999"/>
              <a:gd name="connsiteY6431" fmla="*/ 585238 h 2293365"/>
              <a:gd name="connsiteX6432" fmla="*/ 2005149 w 9143999"/>
              <a:gd name="connsiteY6432" fmla="*/ 570195 h 2293365"/>
              <a:gd name="connsiteX6433" fmla="*/ 1991707 w 9143999"/>
              <a:gd name="connsiteY6433" fmla="*/ 579771 h 2293365"/>
              <a:gd name="connsiteX6434" fmla="*/ 1991952 w 9143999"/>
              <a:gd name="connsiteY6434" fmla="*/ 579924 h 2293365"/>
              <a:gd name="connsiteX6435" fmla="*/ 2005454 w 9143999"/>
              <a:gd name="connsiteY6435" fmla="*/ 570391 h 2293365"/>
              <a:gd name="connsiteX6436" fmla="*/ 4434444 w 9143999"/>
              <a:gd name="connsiteY6436" fmla="*/ 569172 h 2293365"/>
              <a:gd name="connsiteX6437" fmla="*/ 4430548 w 9143999"/>
              <a:gd name="connsiteY6437" fmla="*/ 571343 h 2293365"/>
              <a:gd name="connsiteX6438" fmla="*/ 4459667 w 9143999"/>
              <a:gd name="connsiteY6438" fmla="*/ 591185 h 2293365"/>
              <a:gd name="connsiteX6439" fmla="*/ 4463370 w 9143999"/>
              <a:gd name="connsiteY6439" fmla="*/ 589263 h 2293365"/>
              <a:gd name="connsiteX6440" fmla="*/ 8957292 w 9143999"/>
              <a:gd name="connsiteY6440" fmla="*/ 568986 h 2293365"/>
              <a:gd name="connsiteX6441" fmla="*/ 8941071 w 9143999"/>
              <a:gd name="connsiteY6441" fmla="*/ 578583 h 2293365"/>
              <a:gd name="connsiteX6442" fmla="*/ 8953543 w 9143999"/>
              <a:gd name="connsiteY6442" fmla="*/ 586348 h 2293365"/>
              <a:gd name="connsiteX6443" fmla="*/ 8964676 w 9143999"/>
              <a:gd name="connsiteY6443" fmla="*/ 593310 h 2293365"/>
              <a:gd name="connsiteX6444" fmla="*/ 8980845 w 9143999"/>
              <a:gd name="connsiteY6444" fmla="*/ 584304 h 2293365"/>
              <a:gd name="connsiteX6445" fmla="*/ 9015658 w 9143999"/>
              <a:gd name="connsiteY6445" fmla="*/ 568931 h 2293365"/>
              <a:gd name="connsiteX6446" fmla="*/ 9012943 w 9143999"/>
              <a:gd name="connsiteY6446" fmla="*/ 570443 h 2293365"/>
              <a:gd name="connsiteX6447" fmla="*/ 9042156 w 9143999"/>
              <a:gd name="connsiteY6447" fmla="*/ 590542 h 2293365"/>
              <a:gd name="connsiteX6448" fmla="*/ 9044693 w 9143999"/>
              <a:gd name="connsiteY6448" fmla="*/ 589226 h 2293365"/>
              <a:gd name="connsiteX6449" fmla="*/ 2029491 w 9143999"/>
              <a:gd name="connsiteY6449" fmla="*/ 568843 h 2293365"/>
              <a:gd name="connsiteX6450" fmla="*/ 2020887 w 9143999"/>
              <a:gd name="connsiteY6450" fmla="*/ 574786 h 2293365"/>
              <a:gd name="connsiteX6451" fmla="*/ 2026866 w 9143999"/>
              <a:gd name="connsiteY6451" fmla="*/ 578640 h 2293365"/>
              <a:gd name="connsiteX6452" fmla="*/ 2035485 w 9143999"/>
              <a:gd name="connsiteY6452" fmla="*/ 572830 h 2293365"/>
              <a:gd name="connsiteX6453" fmla="*/ 2049451 w 9143999"/>
              <a:gd name="connsiteY6453" fmla="*/ 568809 h 2293365"/>
              <a:gd name="connsiteX6454" fmla="*/ 2043192 w 9143999"/>
              <a:gd name="connsiteY6454" fmla="*/ 573012 h 2293365"/>
              <a:gd name="connsiteX6455" fmla="*/ 2052310 w 9143999"/>
              <a:gd name="connsiteY6455" fmla="*/ 579072 h 2293365"/>
              <a:gd name="connsiteX6456" fmla="*/ 2058552 w 9143999"/>
              <a:gd name="connsiteY6456" fmla="*/ 575006 h 2293365"/>
              <a:gd name="connsiteX6457" fmla="*/ 4236872 w 9143999"/>
              <a:gd name="connsiteY6457" fmla="*/ 568556 h 2293365"/>
              <a:gd name="connsiteX6458" fmla="*/ 4206299 w 9143999"/>
              <a:gd name="connsiteY6458" fmla="*/ 589820 h 2293365"/>
              <a:gd name="connsiteX6459" fmla="*/ 4209777 w 9143999"/>
              <a:gd name="connsiteY6459" fmla="*/ 591641 h 2293365"/>
              <a:gd name="connsiteX6460" fmla="*/ 4240535 w 9143999"/>
              <a:gd name="connsiteY6460" fmla="*/ 570605 h 2293365"/>
              <a:gd name="connsiteX6461" fmla="*/ 8818428 w 9143999"/>
              <a:gd name="connsiteY6461" fmla="*/ 568344 h 2293365"/>
              <a:gd name="connsiteX6462" fmla="*/ 8788088 w 9143999"/>
              <a:gd name="connsiteY6462" fmla="*/ 589444 h 2293365"/>
              <a:gd name="connsiteX6463" fmla="*/ 8791608 w 9143999"/>
              <a:gd name="connsiteY6463" fmla="*/ 591278 h 2293365"/>
              <a:gd name="connsiteX6464" fmla="*/ 8822111 w 9143999"/>
              <a:gd name="connsiteY6464" fmla="*/ 570403 h 2293365"/>
              <a:gd name="connsiteX6465" fmla="*/ 4333747 w 9143999"/>
              <a:gd name="connsiteY6465" fmla="*/ 567660 h 2293365"/>
              <a:gd name="connsiteX6466" fmla="*/ 4313279 w 9143999"/>
              <a:gd name="connsiteY6466" fmla="*/ 580363 h 2293365"/>
              <a:gd name="connsiteX6467" fmla="*/ 4331184 w 9143999"/>
              <a:gd name="connsiteY6467" fmla="*/ 591027 h 2293365"/>
              <a:gd name="connsiteX6468" fmla="*/ 4351705 w 9143999"/>
              <a:gd name="connsiteY6468" fmla="*/ 578861 h 2293365"/>
              <a:gd name="connsiteX6469" fmla="*/ 8915353 w 9143999"/>
              <a:gd name="connsiteY6469" fmla="*/ 567440 h 2293365"/>
              <a:gd name="connsiteX6470" fmla="*/ 8895220 w 9143999"/>
              <a:gd name="connsiteY6470" fmla="*/ 579936 h 2293365"/>
              <a:gd name="connsiteX6471" fmla="*/ 8913212 w 9143999"/>
              <a:gd name="connsiteY6471" fmla="*/ 590631 h 2293365"/>
              <a:gd name="connsiteX6472" fmla="*/ 8933398 w 9143999"/>
              <a:gd name="connsiteY6472" fmla="*/ 578695 h 2293365"/>
              <a:gd name="connsiteX6473" fmla="*/ 4438007 w 9143999"/>
              <a:gd name="connsiteY6473" fmla="*/ 567186 h 2293365"/>
              <a:gd name="connsiteX6474" fmla="*/ 4437439 w 9143999"/>
              <a:gd name="connsiteY6474" fmla="*/ 567503 h 2293365"/>
              <a:gd name="connsiteX6475" fmla="*/ 4466273 w 9143999"/>
              <a:gd name="connsiteY6475" fmla="*/ 587756 h 2293365"/>
              <a:gd name="connsiteX6476" fmla="*/ 4466644 w 9143999"/>
              <a:gd name="connsiteY6476" fmla="*/ 587564 h 2293365"/>
              <a:gd name="connsiteX6477" fmla="*/ 6642564 w 9143999"/>
              <a:gd name="connsiteY6477" fmla="*/ 567074 h 2293365"/>
              <a:gd name="connsiteX6478" fmla="*/ 6638971 w 9143999"/>
              <a:gd name="connsiteY6478" fmla="*/ 569486 h 2293365"/>
              <a:gd name="connsiteX6479" fmla="*/ 6648173 w 9143999"/>
              <a:gd name="connsiteY6479" fmla="*/ 575751 h 2293365"/>
              <a:gd name="connsiteX6480" fmla="*/ 6651728 w 9143999"/>
              <a:gd name="connsiteY6480" fmla="*/ 573436 h 2293365"/>
              <a:gd name="connsiteX6481" fmla="*/ 9019463 w 9143999"/>
              <a:gd name="connsiteY6481" fmla="*/ 566812 h 2293365"/>
              <a:gd name="connsiteX6482" fmla="*/ 9018878 w 9143999"/>
              <a:gd name="connsiteY6482" fmla="*/ 567138 h 2293365"/>
              <a:gd name="connsiteX6483" fmla="*/ 9047934 w 9143999"/>
              <a:gd name="connsiteY6483" fmla="*/ 587543 h 2293365"/>
              <a:gd name="connsiteX6484" fmla="*/ 9048315 w 9143999"/>
              <a:gd name="connsiteY6484" fmla="*/ 587346 h 2293365"/>
              <a:gd name="connsiteX6485" fmla="*/ 6607602 w 9143999"/>
              <a:gd name="connsiteY6485" fmla="*/ 566761 h 2293365"/>
              <a:gd name="connsiteX6486" fmla="*/ 6598986 w 9143999"/>
              <a:gd name="connsiteY6486" fmla="*/ 572758 h 2293365"/>
              <a:gd name="connsiteX6487" fmla="*/ 6602468 w 9143999"/>
              <a:gd name="connsiteY6487" fmla="*/ 575003 h 2293365"/>
              <a:gd name="connsiteX6488" fmla="*/ 6611110 w 9143999"/>
              <a:gd name="connsiteY6488" fmla="*/ 569094 h 2293365"/>
              <a:gd name="connsiteX6489" fmla="*/ 4232694 w 9143999"/>
              <a:gd name="connsiteY6489" fmla="*/ 566220 h 2293365"/>
              <a:gd name="connsiteX6490" fmla="*/ 4202388 w 9143999"/>
              <a:gd name="connsiteY6490" fmla="*/ 587772 h 2293365"/>
              <a:gd name="connsiteX6491" fmla="*/ 4202584 w 9143999"/>
              <a:gd name="connsiteY6491" fmla="*/ 587875 h 2293365"/>
              <a:gd name="connsiteX6492" fmla="*/ 4233018 w 9143999"/>
              <a:gd name="connsiteY6492" fmla="*/ 566401 h 2293365"/>
              <a:gd name="connsiteX6493" fmla="*/ 8814350 w 9143999"/>
              <a:gd name="connsiteY6493" fmla="*/ 566064 h 2293365"/>
              <a:gd name="connsiteX6494" fmla="*/ 8784324 w 9143999"/>
              <a:gd name="connsiteY6494" fmla="*/ 587484 h 2293365"/>
              <a:gd name="connsiteX6495" fmla="*/ 8784603 w 9143999"/>
              <a:gd name="connsiteY6495" fmla="*/ 587630 h 2293365"/>
              <a:gd name="connsiteX6496" fmla="*/ 8814808 w 9143999"/>
              <a:gd name="connsiteY6496" fmla="*/ 566319 h 2293365"/>
              <a:gd name="connsiteX6497" fmla="*/ 6625280 w 9143999"/>
              <a:gd name="connsiteY6497" fmla="*/ 565123 h 2293365"/>
              <a:gd name="connsiteX6498" fmla="*/ 6619046 w 9143999"/>
              <a:gd name="connsiteY6498" fmla="*/ 569431 h 2293365"/>
              <a:gd name="connsiteX6499" fmla="*/ 6625107 w 9143999"/>
              <a:gd name="connsiteY6499" fmla="*/ 573459 h 2293365"/>
              <a:gd name="connsiteX6500" fmla="*/ 6631344 w 9143999"/>
              <a:gd name="connsiteY6500" fmla="*/ 569253 h 2293365"/>
              <a:gd name="connsiteX6501" fmla="*/ 6645907 w 9143999"/>
              <a:gd name="connsiteY6501" fmla="*/ 564828 h 2293365"/>
              <a:gd name="connsiteX6502" fmla="*/ 6645323 w 9143999"/>
              <a:gd name="connsiteY6502" fmla="*/ 565222 h 2293365"/>
              <a:gd name="connsiteX6503" fmla="*/ 6654471 w 9143999"/>
              <a:gd name="connsiteY6503" fmla="*/ 571650 h 2293365"/>
              <a:gd name="connsiteX6504" fmla="*/ 6655000 w 9143999"/>
              <a:gd name="connsiteY6504" fmla="*/ 571306 h 2293365"/>
              <a:gd name="connsiteX6505" fmla="*/ 6603879 w 9143999"/>
              <a:gd name="connsiteY6505" fmla="*/ 564285 h 2293365"/>
              <a:gd name="connsiteX6506" fmla="*/ 6595311 w 9143999"/>
              <a:gd name="connsiteY6506" fmla="*/ 570389 h 2293365"/>
              <a:gd name="connsiteX6507" fmla="*/ 6595599 w 9143999"/>
              <a:gd name="connsiteY6507" fmla="*/ 570575 h 2293365"/>
              <a:gd name="connsiteX6508" fmla="*/ 6604198 w 9143999"/>
              <a:gd name="connsiteY6508" fmla="*/ 564498 h 2293365"/>
              <a:gd name="connsiteX6509" fmla="*/ 4278750 w 9143999"/>
              <a:gd name="connsiteY6509" fmla="*/ 564123 h 2293365"/>
              <a:gd name="connsiteX6510" fmla="*/ 4259261 w 9143999"/>
              <a:gd name="connsiteY6510" fmla="*/ 577211 h 2293365"/>
              <a:gd name="connsiteX6511" fmla="*/ 4269228 w 9143999"/>
              <a:gd name="connsiteY6511" fmla="*/ 582801 h 2293365"/>
              <a:gd name="connsiteX6512" fmla="*/ 4288765 w 9143999"/>
              <a:gd name="connsiteY6512" fmla="*/ 570088 h 2293365"/>
              <a:gd name="connsiteX6513" fmla="*/ 8860300 w 9143999"/>
              <a:gd name="connsiteY6513" fmla="*/ 563921 h 2293365"/>
              <a:gd name="connsiteX6514" fmla="*/ 8841860 w 9143999"/>
              <a:gd name="connsiteY6514" fmla="*/ 576305 h 2293365"/>
              <a:gd name="connsiteX6515" fmla="*/ 8851889 w 9143999"/>
              <a:gd name="connsiteY6515" fmla="*/ 581883 h 2293365"/>
              <a:gd name="connsiteX6516" fmla="*/ 8870320 w 9143999"/>
              <a:gd name="connsiteY6516" fmla="*/ 569889 h 2293365"/>
              <a:gd name="connsiteX6517" fmla="*/ 2056755 w 9143999"/>
              <a:gd name="connsiteY6517" fmla="*/ 563905 h 2293365"/>
              <a:gd name="connsiteX6518" fmla="*/ 2053118 w 9143999"/>
              <a:gd name="connsiteY6518" fmla="*/ 566347 h 2293365"/>
              <a:gd name="connsiteX6519" fmla="*/ 2062274 w 9143999"/>
              <a:gd name="connsiteY6519" fmla="*/ 572581 h 2293365"/>
              <a:gd name="connsiteX6520" fmla="*/ 2065875 w 9143999"/>
              <a:gd name="connsiteY6520" fmla="*/ 570236 h 2293365"/>
              <a:gd name="connsiteX6521" fmla="*/ 2021610 w 9143999"/>
              <a:gd name="connsiteY6521" fmla="*/ 563603 h 2293365"/>
              <a:gd name="connsiteX6522" fmla="*/ 2012922 w 9143999"/>
              <a:gd name="connsiteY6522" fmla="*/ 569651 h 2293365"/>
              <a:gd name="connsiteX6523" fmla="*/ 2016450 w 9143999"/>
              <a:gd name="connsiteY6523" fmla="*/ 571925 h 2293365"/>
              <a:gd name="connsiteX6524" fmla="*/ 2025164 w 9143999"/>
              <a:gd name="connsiteY6524" fmla="*/ 565966 h 2293365"/>
              <a:gd name="connsiteX6525" fmla="*/ 8968263 w 9143999"/>
              <a:gd name="connsiteY6525" fmla="*/ 562494 h 2293365"/>
              <a:gd name="connsiteX6526" fmla="*/ 8961849 w 9143999"/>
              <a:gd name="connsiteY6526" fmla="*/ 566289 h 2293365"/>
              <a:gd name="connsiteX6527" fmla="*/ 8985469 w 9143999"/>
              <a:gd name="connsiteY6527" fmla="*/ 581729 h 2293365"/>
              <a:gd name="connsiteX6528" fmla="*/ 8991745 w 9143999"/>
              <a:gd name="connsiteY6528" fmla="*/ 578234 h 2293365"/>
              <a:gd name="connsiteX6529" fmla="*/ 2039422 w 9143999"/>
              <a:gd name="connsiteY6529" fmla="*/ 561982 h 2293365"/>
              <a:gd name="connsiteX6530" fmla="*/ 2033132 w 9143999"/>
              <a:gd name="connsiteY6530" fmla="*/ 566327 h 2293365"/>
              <a:gd name="connsiteX6531" fmla="*/ 2039175 w 9143999"/>
              <a:gd name="connsiteY6531" fmla="*/ 570343 h 2293365"/>
              <a:gd name="connsiteX6532" fmla="*/ 2045469 w 9143999"/>
              <a:gd name="connsiteY6532" fmla="*/ 566099 h 2293365"/>
              <a:gd name="connsiteX6533" fmla="*/ 2060160 w 9143999"/>
              <a:gd name="connsiteY6533" fmla="*/ 561619 h 2293365"/>
              <a:gd name="connsiteX6534" fmla="*/ 2059542 w 9143999"/>
              <a:gd name="connsiteY6534" fmla="*/ 562034 h 2293365"/>
              <a:gd name="connsiteX6535" fmla="*/ 2068647 w 9143999"/>
              <a:gd name="connsiteY6535" fmla="*/ 568430 h 2293365"/>
              <a:gd name="connsiteX6536" fmla="*/ 2069208 w 9143999"/>
              <a:gd name="connsiteY6536" fmla="*/ 568065 h 2293365"/>
              <a:gd name="connsiteX6537" fmla="*/ 4388615 w 9143999"/>
              <a:gd name="connsiteY6537" fmla="*/ 561545 h 2293365"/>
              <a:gd name="connsiteX6538" fmla="*/ 4378319 w 9143999"/>
              <a:gd name="connsiteY6538" fmla="*/ 567637 h 2293365"/>
              <a:gd name="connsiteX6539" fmla="*/ 4401473 w 9143999"/>
              <a:gd name="connsiteY6539" fmla="*/ 582786 h 2293365"/>
              <a:gd name="connsiteX6540" fmla="*/ 4411876 w 9143999"/>
              <a:gd name="connsiteY6540" fmla="*/ 576991 h 2293365"/>
              <a:gd name="connsiteX6541" fmla="*/ 2017883 w 9143999"/>
              <a:gd name="connsiteY6541" fmla="*/ 561125 h 2293365"/>
              <a:gd name="connsiteX6542" fmla="*/ 2009243 w 9143999"/>
              <a:gd name="connsiteY6542" fmla="*/ 567279 h 2293365"/>
              <a:gd name="connsiteX6543" fmla="*/ 2009566 w 9143999"/>
              <a:gd name="connsiteY6543" fmla="*/ 567487 h 2293365"/>
              <a:gd name="connsiteX6544" fmla="*/ 2018241 w 9143999"/>
              <a:gd name="connsiteY6544" fmla="*/ 561363 h 2293365"/>
              <a:gd name="connsiteX6545" fmla="*/ 6632533 w 9143999"/>
              <a:gd name="connsiteY6545" fmla="*/ 560112 h 2293365"/>
              <a:gd name="connsiteX6546" fmla="*/ 6628895 w 9143999"/>
              <a:gd name="connsiteY6546" fmla="*/ 562626 h 2293365"/>
              <a:gd name="connsiteX6547" fmla="*/ 6635004 w 9143999"/>
              <a:gd name="connsiteY6547" fmla="*/ 566785 h 2293365"/>
              <a:gd name="connsiteX6548" fmla="*/ 6638627 w 9143999"/>
              <a:gd name="connsiteY6548" fmla="*/ 564342 h 2293365"/>
              <a:gd name="connsiteX6549" fmla="*/ 6617533 w 9143999"/>
              <a:gd name="connsiteY6549" fmla="*/ 559849 h 2293365"/>
              <a:gd name="connsiteX6550" fmla="*/ 6611230 w 9143999"/>
              <a:gd name="connsiteY6550" fmla="*/ 564237 h 2293365"/>
              <a:gd name="connsiteX6551" fmla="*/ 6614772 w 9143999"/>
              <a:gd name="connsiteY6551" fmla="*/ 566590 h 2293365"/>
              <a:gd name="connsiteX6552" fmla="*/ 6621089 w 9143999"/>
              <a:gd name="connsiteY6552" fmla="*/ 562270 h 2293365"/>
              <a:gd name="connsiteX6553" fmla="*/ 6635962 w 9143999"/>
              <a:gd name="connsiteY6553" fmla="*/ 557742 h 2293365"/>
              <a:gd name="connsiteX6554" fmla="*/ 6635315 w 9143999"/>
              <a:gd name="connsiteY6554" fmla="*/ 558190 h 2293365"/>
              <a:gd name="connsiteX6555" fmla="*/ 6641405 w 9143999"/>
              <a:gd name="connsiteY6555" fmla="*/ 562469 h 2293365"/>
              <a:gd name="connsiteX6556" fmla="*/ 6642017 w 9143999"/>
              <a:gd name="connsiteY6556" fmla="*/ 562056 h 2293365"/>
              <a:gd name="connsiteX6557" fmla="*/ 4267859 w 9143999"/>
              <a:gd name="connsiteY6557" fmla="*/ 557637 h 2293365"/>
              <a:gd name="connsiteX6558" fmla="*/ 4248369 w 9143999"/>
              <a:gd name="connsiteY6558" fmla="*/ 571102 h 2293365"/>
              <a:gd name="connsiteX6559" fmla="*/ 4254864 w 9143999"/>
              <a:gd name="connsiteY6559" fmla="*/ 574745 h 2293365"/>
              <a:gd name="connsiteX6560" fmla="*/ 4274433 w 9143999"/>
              <a:gd name="connsiteY6560" fmla="*/ 561553 h 2293365"/>
              <a:gd name="connsiteX6561" fmla="*/ 8849405 w 9143999"/>
              <a:gd name="connsiteY6561" fmla="*/ 557432 h 2293365"/>
              <a:gd name="connsiteX6562" fmla="*/ 8830907 w 9143999"/>
              <a:gd name="connsiteY6562" fmla="*/ 570212 h 2293365"/>
              <a:gd name="connsiteX6563" fmla="*/ 8837443 w 9143999"/>
              <a:gd name="connsiteY6563" fmla="*/ 573848 h 2293365"/>
              <a:gd name="connsiteX6564" fmla="*/ 8855984 w 9143999"/>
              <a:gd name="connsiteY6564" fmla="*/ 561350 h 2293365"/>
              <a:gd name="connsiteX6565" fmla="*/ 6613735 w 9143999"/>
              <a:gd name="connsiteY6565" fmla="*/ 557264 h 2293365"/>
              <a:gd name="connsiteX6566" fmla="*/ 6607463 w 9143999"/>
              <a:gd name="connsiteY6566" fmla="*/ 561733 h 2293365"/>
              <a:gd name="connsiteX6567" fmla="*/ 6607796 w 9143999"/>
              <a:gd name="connsiteY6567" fmla="*/ 561955 h 2293365"/>
              <a:gd name="connsiteX6568" fmla="*/ 6614092 w 9143999"/>
              <a:gd name="connsiteY6568" fmla="*/ 557506 h 2293365"/>
              <a:gd name="connsiteX6569" fmla="*/ 4316849 w 9143999"/>
              <a:gd name="connsiteY6569" fmla="*/ 557121 h 2293365"/>
              <a:gd name="connsiteX6570" fmla="*/ 4296395 w 9143999"/>
              <a:gd name="connsiteY6570" fmla="*/ 570307 h 2293365"/>
              <a:gd name="connsiteX6571" fmla="*/ 4308801 w 9143999"/>
              <a:gd name="connsiteY6571" fmla="*/ 577696 h 2293365"/>
              <a:gd name="connsiteX6572" fmla="*/ 4329394 w 9143999"/>
              <a:gd name="connsiteY6572" fmla="*/ 564945 h 2293365"/>
              <a:gd name="connsiteX6573" fmla="*/ 2046721 w 9143999"/>
              <a:gd name="connsiteY6573" fmla="*/ 556940 h 2293365"/>
              <a:gd name="connsiteX6574" fmla="*/ 2043037 w 9143999"/>
              <a:gd name="connsiteY6574" fmla="*/ 559484 h 2293365"/>
              <a:gd name="connsiteX6575" fmla="*/ 2049128 w 9143999"/>
              <a:gd name="connsiteY6575" fmla="*/ 563632 h 2293365"/>
              <a:gd name="connsiteX6576" fmla="*/ 2052797 w 9143999"/>
              <a:gd name="connsiteY6576" fmla="*/ 561158 h 2293365"/>
              <a:gd name="connsiteX6577" fmla="*/ 8898448 w 9143999"/>
              <a:gd name="connsiteY6577" fmla="*/ 556897 h 2293365"/>
              <a:gd name="connsiteX6578" fmla="*/ 8878305 w 9143999"/>
              <a:gd name="connsiteY6578" fmla="*/ 569882 h 2293365"/>
              <a:gd name="connsiteX6579" fmla="*/ 8890754 w 9143999"/>
              <a:gd name="connsiteY6579" fmla="*/ 577281 h 2293365"/>
              <a:gd name="connsiteX6580" fmla="*/ 8911029 w 9143999"/>
              <a:gd name="connsiteY6580" fmla="*/ 564744 h 2293365"/>
              <a:gd name="connsiteX6581" fmla="*/ 2031594 w 9143999"/>
              <a:gd name="connsiteY6581" fmla="*/ 556653 h 2293365"/>
              <a:gd name="connsiteX6582" fmla="*/ 2025236 w 9143999"/>
              <a:gd name="connsiteY6582" fmla="*/ 561079 h 2293365"/>
              <a:gd name="connsiteX6583" fmla="*/ 2028823 w 9143999"/>
              <a:gd name="connsiteY6583" fmla="*/ 563464 h 2293365"/>
              <a:gd name="connsiteX6584" fmla="*/ 2035197 w 9143999"/>
              <a:gd name="connsiteY6584" fmla="*/ 559105 h 2293365"/>
              <a:gd name="connsiteX6585" fmla="*/ 4352191 w 9143999"/>
              <a:gd name="connsiteY6585" fmla="*/ 556212 h 2293365"/>
              <a:gd name="connsiteX6586" fmla="*/ 4337387 w 9143999"/>
              <a:gd name="connsiteY6586" fmla="*/ 565400 h 2293365"/>
              <a:gd name="connsiteX6587" fmla="*/ 4355405 w 9143999"/>
              <a:gd name="connsiteY6587" fmla="*/ 576667 h 2293365"/>
              <a:gd name="connsiteX6588" fmla="*/ 4370161 w 9143999"/>
              <a:gd name="connsiteY6588" fmla="*/ 567918 h 2293365"/>
              <a:gd name="connsiteX6589" fmla="*/ 4369468 w 9143999"/>
              <a:gd name="connsiteY6589" fmla="*/ 567472 h 2293365"/>
              <a:gd name="connsiteX6590" fmla="*/ 4399418 w 9143999"/>
              <a:gd name="connsiteY6590" fmla="*/ 555153 h 2293365"/>
              <a:gd name="connsiteX6591" fmla="*/ 4392586 w 9143999"/>
              <a:gd name="connsiteY6591" fmla="*/ 559196 h 2293365"/>
              <a:gd name="connsiteX6592" fmla="*/ 4415960 w 9143999"/>
              <a:gd name="connsiteY6592" fmla="*/ 574717 h 2293365"/>
              <a:gd name="connsiteX6593" fmla="*/ 4422656 w 9143999"/>
              <a:gd name="connsiteY6593" fmla="*/ 570988 h 2293365"/>
              <a:gd name="connsiteX6594" fmla="*/ 8935613 w 9143999"/>
              <a:gd name="connsiteY6594" fmla="*/ 554865 h 2293365"/>
              <a:gd name="connsiteX6595" fmla="*/ 8919268 w 9143999"/>
              <a:gd name="connsiteY6595" fmla="*/ 565010 h 2293365"/>
              <a:gd name="connsiteX6596" fmla="*/ 8937426 w 9143999"/>
              <a:gd name="connsiteY6596" fmla="*/ 576314 h 2293365"/>
              <a:gd name="connsiteX6597" fmla="*/ 8953733 w 9143999"/>
              <a:gd name="connsiteY6597" fmla="*/ 566671 h 2293365"/>
              <a:gd name="connsiteX6598" fmla="*/ 8950002 w 9143999"/>
              <a:gd name="connsiteY6598" fmla="*/ 564244 h 2293365"/>
              <a:gd name="connsiteX6599" fmla="*/ 6624835 w 9143999"/>
              <a:gd name="connsiteY6599" fmla="*/ 554768 h 2293365"/>
              <a:gd name="connsiteX6600" fmla="*/ 6621134 w 9143999"/>
              <a:gd name="connsiteY6600" fmla="*/ 557343 h 2293365"/>
              <a:gd name="connsiteX6601" fmla="*/ 6624722 w 9143999"/>
              <a:gd name="connsiteY6601" fmla="*/ 559786 h 2293365"/>
              <a:gd name="connsiteX6602" fmla="*/ 6628421 w 9143999"/>
              <a:gd name="connsiteY6602" fmla="*/ 557257 h 2293365"/>
              <a:gd name="connsiteX6603" fmla="*/ 2050209 w 9143999"/>
              <a:gd name="connsiteY6603" fmla="*/ 554529 h 2293365"/>
              <a:gd name="connsiteX6604" fmla="*/ 2049530 w 9143999"/>
              <a:gd name="connsiteY6604" fmla="*/ 554999 h 2293365"/>
              <a:gd name="connsiteX6605" fmla="*/ 2055604 w 9143999"/>
              <a:gd name="connsiteY6605" fmla="*/ 559266 h 2293365"/>
              <a:gd name="connsiteX6606" fmla="*/ 2056249 w 9143999"/>
              <a:gd name="connsiteY6606" fmla="*/ 558832 h 2293365"/>
              <a:gd name="connsiteX6607" fmla="*/ 8981830 w 9143999"/>
              <a:gd name="connsiteY6607" fmla="*/ 554466 h 2293365"/>
              <a:gd name="connsiteX6608" fmla="*/ 8972177 w 9143999"/>
              <a:gd name="connsiteY6608" fmla="*/ 560178 h 2293365"/>
              <a:gd name="connsiteX6609" fmla="*/ 8995775 w 9143999"/>
              <a:gd name="connsiteY6609" fmla="*/ 575989 h 2293365"/>
              <a:gd name="connsiteX6610" fmla="*/ 9005403 w 9143999"/>
              <a:gd name="connsiteY6610" fmla="*/ 570627 h 2293365"/>
              <a:gd name="connsiteX6611" fmla="*/ 2027794 w 9143999"/>
              <a:gd name="connsiteY6611" fmla="*/ 554065 h 2293365"/>
              <a:gd name="connsiteX6612" fmla="*/ 2021464 w 9143999"/>
              <a:gd name="connsiteY6612" fmla="*/ 558573 h 2293365"/>
              <a:gd name="connsiteX6613" fmla="*/ 2021839 w 9143999"/>
              <a:gd name="connsiteY6613" fmla="*/ 558822 h 2293365"/>
              <a:gd name="connsiteX6614" fmla="*/ 2028193 w 9143999"/>
              <a:gd name="connsiteY6614" fmla="*/ 554336 h 2293365"/>
              <a:gd name="connsiteX6615" fmla="*/ 4259623 w 9143999"/>
              <a:gd name="connsiteY6615" fmla="*/ 552733 h 2293365"/>
              <a:gd name="connsiteX6616" fmla="*/ 4239979 w 9143999"/>
              <a:gd name="connsiteY6616" fmla="*/ 566396 h 2293365"/>
              <a:gd name="connsiteX6617" fmla="*/ 4243665 w 9143999"/>
              <a:gd name="connsiteY6617" fmla="*/ 568464 h 2293365"/>
              <a:gd name="connsiteX6618" fmla="*/ 4263388 w 9143999"/>
              <a:gd name="connsiteY6618" fmla="*/ 554975 h 2293365"/>
              <a:gd name="connsiteX6619" fmla="*/ 8841170 w 9143999"/>
              <a:gd name="connsiteY6619" fmla="*/ 552527 h 2293365"/>
              <a:gd name="connsiteX6620" fmla="*/ 8822479 w 9143999"/>
              <a:gd name="connsiteY6620" fmla="*/ 565525 h 2293365"/>
              <a:gd name="connsiteX6621" fmla="*/ 8826209 w 9143999"/>
              <a:gd name="connsiteY6621" fmla="*/ 567599 h 2293365"/>
              <a:gd name="connsiteX6622" fmla="*/ 8844947 w 9143999"/>
              <a:gd name="connsiteY6622" fmla="*/ 554776 h 2293365"/>
              <a:gd name="connsiteX6623" fmla="*/ 6628351 w 9143999"/>
              <a:gd name="connsiteY6623" fmla="*/ 552320 h 2293365"/>
              <a:gd name="connsiteX6624" fmla="*/ 6627653 w 9143999"/>
              <a:gd name="connsiteY6624" fmla="*/ 552806 h 2293365"/>
              <a:gd name="connsiteX6625" fmla="*/ 6631242 w 9143999"/>
              <a:gd name="connsiteY6625" fmla="*/ 555328 h 2293365"/>
              <a:gd name="connsiteX6626" fmla="*/ 6631921 w 9143999"/>
              <a:gd name="connsiteY6626" fmla="*/ 554863 h 2293365"/>
              <a:gd name="connsiteX6627" fmla="*/ 6620988 w 9143999"/>
              <a:gd name="connsiteY6627" fmla="*/ 552097 h 2293365"/>
              <a:gd name="connsiteX6628" fmla="*/ 6617294 w 9143999"/>
              <a:gd name="connsiteY6628" fmla="*/ 554728 h 2293365"/>
              <a:gd name="connsiteX6629" fmla="*/ 6617665 w 9143999"/>
              <a:gd name="connsiteY6629" fmla="*/ 554981 h 2293365"/>
              <a:gd name="connsiteX6630" fmla="*/ 6621370 w 9143999"/>
              <a:gd name="connsiteY6630" fmla="*/ 552363 h 2293365"/>
              <a:gd name="connsiteX6631" fmla="*/ 2038940 w 9143999"/>
              <a:gd name="connsiteY6631" fmla="*/ 551539 h 2293365"/>
              <a:gd name="connsiteX6632" fmla="*/ 2035195 w 9143999"/>
              <a:gd name="connsiteY6632" fmla="*/ 554146 h 2293365"/>
              <a:gd name="connsiteX6633" fmla="*/ 2038830 w 9143999"/>
              <a:gd name="connsiteY6633" fmla="*/ 556620 h 2293365"/>
              <a:gd name="connsiteX6634" fmla="*/ 2042573 w 9143999"/>
              <a:gd name="connsiteY6634" fmla="*/ 554061 h 2293365"/>
              <a:gd name="connsiteX6635" fmla="*/ 4407432 w 9143999"/>
              <a:gd name="connsiteY6635" fmla="*/ 550411 h 2293365"/>
              <a:gd name="connsiteX6636" fmla="*/ 4403363 w 9143999"/>
              <a:gd name="connsiteY6636" fmla="*/ 552819 h 2293365"/>
              <a:gd name="connsiteX6637" fmla="*/ 4426712 w 9143999"/>
              <a:gd name="connsiteY6637" fmla="*/ 568729 h 2293365"/>
              <a:gd name="connsiteX6638" fmla="*/ 4430648 w 9143999"/>
              <a:gd name="connsiteY6638" fmla="*/ 566536 h 2293365"/>
              <a:gd name="connsiteX6639" fmla="*/ 8988942 w 9143999"/>
              <a:gd name="connsiteY6639" fmla="*/ 550258 h 2293365"/>
              <a:gd name="connsiteX6640" fmla="*/ 8986071 w 9143999"/>
              <a:gd name="connsiteY6640" fmla="*/ 551957 h 2293365"/>
              <a:gd name="connsiteX6641" fmla="*/ 9009717 w 9143999"/>
              <a:gd name="connsiteY6641" fmla="*/ 568224 h 2293365"/>
              <a:gd name="connsiteX6642" fmla="*/ 9012460 w 9143999"/>
              <a:gd name="connsiteY6642" fmla="*/ 566696 h 2293365"/>
              <a:gd name="connsiteX6643" fmla="*/ 4255290 w 9143999"/>
              <a:gd name="connsiteY6643" fmla="*/ 550152 h 2293365"/>
              <a:gd name="connsiteX6644" fmla="*/ 4235768 w 9143999"/>
              <a:gd name="connsiteY6644" fmla="*/ 564035 h 2293365"/>
              <a:gd name="connsiteX6645" fmla="*/ 4236104 w 9143999"/>
              <a:gd name="connsiteY6645" fmla="*/ 564224 h 2293365"/>
              <a:gd name="connsiteX6646" fmla="*/ 4255701 w 9143999"/>
              <a:gd name="connsiteY6646" fmla="*/ 550397 h 2293365"/>
              <a:gd name="connsiteX6647" fmla="*/ 8836896 w 9143999"/>
              <a:gd name="connsiteY6647" fmla="*/ 549981 h 2293365"/>
              <a:gd name="connsiteX6648" fmla="*/ 8818337 w 9143999"/>
              <a:gd name="connsiteY6648" fmla="*/ 563221 h 2293365"/>
              <a:gd name="connsiteX6649" fmla="*/ 8818819 w 9143999"/>
              <a:gd name="connsiteY6649" fmla="*/ 563489 h 2293365"/>
              <a:gd name="connsiteX6650" fmla="*/ 8837476 w 9143999"/>
              <a:gd name="connsiteY6650" fmla="*/ 550326 h 2293365"/>
              <a:gd name="connsiteX6651" fmla="*/ 6624513 w 9143999"/>
              <a:gd name="connsiteY6651" fmla="*/ 549585 h 2293365"/>
              <a:gd name="connsiteX6652" fmla="*/ 6623796 w 9143999"/>
              <a:gd name="connsiteY6652" fmla="*/ 550096 h 2293365"/>
              <a:gd name="connsiteX6653" fmla="*/ 6624188 w 9143999"/>
              <a:gd name="connsiteY6653" fmla="*/ 550371 h 2293365"/>
              <a:gd name="connsiteX6654" fmla="*/ 6624905 w 9143999"/>
              <a:gd name="connsiteY6654" fmla="*/ 549864 h 2293365"/>
              <a:gd name="connsiteX6655" fmla="*/ 2042517 w 9143999"/>
              <a:gd name="connsiteY6655" fmla="*/ 549049 h 2293365"/>
              <a:gd name="connsiteX6656" fmla="*/ 2041786 w 9143999"/>
              <a:gd name="connsiteY6656" fmla="*/ 549558 h 2293365"/>
              <a:gd name="connsiteX6657" fmla="*/ 2045422 w 9143999"/>
              <a:gd name="connsiteY6657" fmla="*/ 552112 h 2293365"/>
              <a:gd name="connsiteX6658" fmla="*/ 2046134 w 9143999"/>
              <a:gd name="connsiteY6658" fmla="*/ 551625 h 2293365"/>
              <a:gd name="connsiteX6659" fmla="*/ 2035091 w 9143999"/>
              <a:gd name="connsiteY6659" fmla="*/ 548866 h 2293365"/>
              <a:gd name="connsiteX6660" fmla="*/ 2031352 w 9143999"/>
              <a:gd name="connsiteY6660" fmla="*/ 551529 h 2293365"/>
              <a:gd name="connsiteX6661" fmla="*/ 2031768 w 9143999"/>
              <a:gd name="connsiteY6661" fmla="*/ 551812 h 2293365"/>
              <a:gd name="connsiteX6662" fmla="*/ 2035519 w 9143999"/>
              <a:gd name="connsiteY6662" fmla="*/ 549164 h 2293365"/>
              <a:gd name="connsiteX6663" fmla="*/ 4302533 w 9143999"/>
              <a:gd name="connsiteY6663" fmla="*/ 548191 h 2293365"/>
              <a:gd name="connsiteX6664" fmla="*/ 4292822 w 9143999"/>
              <a:gd name="connsiteY6664" fmla="*/ 554673 h 2293365"/>
              <a:gd name="connsiteX6665" fmla="*/ 4282164 w 9143999"/>
              <a:gd name="connsiteY6665" fmla="*/ 561831 h 2293365"/>
              <a:gd name="connsiteX6666" fmla="*/ 4292239 w 9143999"/>
              <a:gd name="connsiteY6666" fmla="*/ 567832 h 2293365"/>
              <a:gd name="connsiteX6667" fmla="*/ 4312802 w 9143999"/>
              <a:gd name="connsiteY6667" fmla="*/ 554596 h 2293365"/>
              <a:gd name="connsiteX6668" fmla="*/ 4411256 w 9143999"/>
              <a:gd name="connsiteY6668" fmla="*/ 548149 h 2293365"/>
              <a:gd name="connsiteX6669" fmla="*/ 4410511 w 9143999"/>
              <a:gd name="connsiteY6669" fmla="*/ 548590 h 2293365"/>
              <a:gd name="connsiteX6670" fmla="*/ 4433668 w 9143999"/>
              <a:gd name="connsiteY6670" fmla="*/ 564854 h 2293365"/>
              <a:gd name="connsiteX6671" fmla="*/ 4434265 w 9143999"/>
              <a:gd name="connsiteY6671" fmla="*/ 564522 h 2293365"/>
              <a:gd name="connsiteX6672" fmla="*/ 8946659 w 9143999"/>
              <a:gd name="connsiteY6672" fmla="*/ 548009 h 2293365"/>
              <a:gd name="connsiteX6673" fmla="*/ 8940063 w 9143999"/>
              <a:gd name="connsiteY6673" fmla="*/ 552102 h 2293365"/>
              <a:gd name="connsiteX6674" fmla="*/ 8952174 w 9143999"/>
              <a:gd name="connsiteY6674" fmla="*/ 559965 h 2293365"/>
              <a:gd name="connsiteX6675" fmla="*/ 8958301 w 9143999"/>
              <a:gd name="connsiteY6675" fmla="*/ 563970 h 2293365"/>
              <a:gd name="connsiteX6676" fmla="*/ 8964765 w 9143999"/>
              <a:gd name="connsiteY6676" fmla="*/ 560149 h 2293365"/>
              <a:gd name="connsiteX6677" fmla="*/ 8950008 w 9143999"/>
              <a:gd name="connsiteY6677" fmla="*/ 550257 h 2293365"/>
              <a:gd name="connsiteX6678" fmla="*/ 8884125 w 9143999"/>
              <a:gd name="connsiteY6678" fmla="*/ 547963 h 2293365"/>
              <a:gd name="connsiteX6679" fmla="*/ 8874073 w 9143999"/>
              <a:gd name="connsiteY6679" fmla="*/ 554673 h 2293365"/>
              <a:gd name="connsiteX6680" fmla="*/ 8864047 w 9143999"/>
              <a:gd name="connsiteY6680" fmla="*/ 561406 h 2293365"/>
              <a:gd name="connsiteX6681" fmla="*/ 8874146 w 9143999"/>
              <a:gd name="connsiteY6681" fmla="*/ 567409 h 2293365"/>
              <a:gd name="connsiteX6682" fmla="*/ 8894401 w 9143999"/>
              <a:gd name="connsiteY6682" fmla="*/ 554372 h 2293365"/>
              <a:gd name="connsiteX6683" fmla="*/ 8992907 w 9143999"/>
              <a:gd name="connsiteY6683" fmla="*/ 547912 h 2293365"/>
              <a:gd name="connsiteX6684" fmla="*/ 8992143 w 9143999"/>
              <a:gd name="connsiteY6684" fmla="*/ 548364 h 2293365"/>
              <a:gd name="connsiteX6685" fmla="*/ 9015688 w 9143999"/>
              <a:gd name="connsiteY6685" fmla="*/ 564899 h 2293365"/>
              <a:gd name="connsiteX6686" fmla="*/ 9016298 w 9143999"/>
              <a:gd name="connsiteY6686" fmla="*/ 564559 h 2293365"/>
              <a:gd name="connsiteX6687" fmla="*/ 4366877 w 9143999"/>
              <a:gd name="connsiteY6687" fmla="*/ 547097 h 2293365"/>
              <a:gd name="connsiteX6688" fmla="*/ 4356581 w 9143999"/>
              <a:gd name="connsiteY6688" fmla="*/ 553488 h 2293365"/>
              <a:gd name="connsiteX6689" fmla="*/ 4371590 w 9143999"/>
              <a:gd name="connsiteY6689" fmla="*/ 563235 h 2293365"/>
              <a:gd name="connsiteX6690" fmla="*/ 4374667 w 9143999"/>
              <a:gd name="connsiteY6690" fmla="*/ 565247 h 2293365"/>
              <a:gd name="connsiteX6691" fmla="*/ 4384981 w 9143999"/>
              <a:gd name="connsiteY6691" fmla="*/ 559132 h 2293365"/>
              <a:gd name="connsiteX6692" fmla="*/ 4368619 w 9143999"/>
              <a:gd name="connsiteY6692" fmla="*/ 548267 h 2293365"/>
              <a:gd name="connsiteX6693" fmla="*/ 2038675 w 9143999"/>
              <a:gd name="connsiteY6693" fmla="*/ 546312 h 2293365"/>
              <a:gd name="connsiteX6694" fmla="*/ 2037927 w 9143999"/>
              <a:gd name="connsiteY6694" fmla="*/ 546846 h 2293365"/>
              <a:gd name="connsiteX6695" fmla="*/ 2038365 w 9143999"/>
              <a:gd name="connsiteY6695" fmla="*/ 547154 h 2293365"/>
              <a:gd name="connsiteX6696" fmla="*/ 2039115 w 9143999"/>
              <a:gd name="connsiteY6696" fmla="*/ 546625 h 2293365"/>
              <a:gd name="connsiteX6697" fmla="*/ 4335318 w 9143999"/>
              <a:gd name="connsiteY6697" fmla="*/ 545214 h 2293365"/>
              <a:gd name="connsiteX6698" fmla="*/ 4320443 w 9143999"/>
              <a:gd name="connsiteY6698" fmla="*/ 554804 h 2293365"/>
              <a:gd name="connsiteX6699" fmla="*/ 4333044 w 9143999"/>
              <a:gd name="connsiteY6699" fmla="*/ 562684 h 2293365"/>
              <a:gd name="connsiteX6700" fmla="*/ 4347954 w 9143999"/>
              <a:gd name="connsiteY6700" fmla="*/ 553450 h 2293365"/>
              <a:gd name="connsiteX6701" fmla="*/ 8918701 w 9143999"/>
              <a:gd name="connsiteY6701" fmla="*/ 543840 h 2293365"/>
              <a:gd name="connsiteX6702" fmla="*/ 8902274 w 9143999"/>
              <a:gd name="connsiteY6702" fmla="*/ 554430 h 2293365"/>
              <a:gd name="connsiteX6703" fmla="*/ 8914949 w 9143999"/>
              <a:gd name="connsiteY6703" fmla="*/ 562321 h 2293365"/>
              <a:gd name="connsiteX6704" fmla="*/ 8931425 w 9143999"/>
              <a:gd name="connsiteY6704" fmla="*/ 552134 h 2293365"/>
              <a:gd name="connsiteX6705" fmla="*/ 4291495 w 9143999"/>
              <a:gd name="connsiteY6705" fmla="*/ 541307 h 2293365"/>
              <a:gd name="connsiteX6706" fmla="*/ 4271222 w 9143999"/>
              <a:gd name="connsiteY6706" fmla="*/ 555314 h 2293365"/>
              <a:gd name="connsiteX6707" fmla="*/ 4277841 w 9143999"/>
              <a:gd name="connsiteY6707" fmla="*/ 559256 h 2293365"/>
              <a:gd name="connsiteX6708" fmla="*/ 4289851 w 9143999"/>
              <a:gd name="connsiteY6708" fmla="*/ 551159 h 2293365"/>
              <a:gd name="connsiteX6709" fmla="*/ 4298289 w 9143999"/>
              <a:gd name="connsiteY6709" fmla="*/ 545544 h 2293365"/>
              <a:gd name="connsiteX6710" fmla="*/ 8873081 w 9143999"/>
              <a:gd name="connsiteY6710" fmla="*/ 541075 h 2293365"/>
              <a:gd name="connsiteX6711" fmla="*/ 8853086 w 9143999"/>
              <a:gd name="connsiteY6711" fmla="*/ 554890 h 2293365"/>
              <a:gd name="connsiteX6712" fmla="*/ 8859719 w 9143999"/>
              <a:gd name="connsiteY6712" fmla="*/ 558833 h 2293365"/>
              <a:gd name="connsiteX6713" fmla="*/ 8871102 w 9143999"/>
              <a:gd name="connsiteY6713" fmla="*/ 551159 h 2293365"/>
              <a:gd name="connsiteX6714" fmla="*/ 8879882 w 9143999"/>
              <a:gd name="connsiteY6714" fmla="*/ 545317 h 2293365"/>
              <a:gd name="connsiteX6715" fmla="*/ 4377719 w 9143999"/>
              <a:gd name="connsiteY6715" fmla="*/ 540368 h 2293365"/>
              <a:gd name="connsiteX6716" fmla="*/ 4370748 w 9143999"/>
              <a:gd name="connsiteY6716" fmla="*/ 544694 h 2293365"/>
              <a:gd name="connsiteX6717" fmla="*/ 4388949 w 9143999"/>
              <a:gd name="connsiteY6717" fmla="*/ 556780 h 2293365"/>
              <a:gd name="connsiteX6718" fmla="*/ 4395824 w 9143999"/>
              <a:gd name="connsiteY6718" fmla="*/ 552704 h 2293365"/>
              <a:gd name="connsiteX6719" fmla="*/ 8960175 w 9143999"/>
              <a:gd name="connsiteY6719" fmla="*/ 539620 h 2293365"/>
              <a:gd name="connsiteX6720" fmla="*/ 8950480 w 9143999"/>
              <a:gd name="connsiteY6720" fmla="*/ 545637 h 2293365"/>
              <a:gd name="connsiteX6721" fmla="*/ 8952076 w 9143999"/>
              <a:gd name="connsiteY6721" fmla="*/ 546709 h 2293365"/>
              <a:gd name="connsiteX6722" fmla="*/ 8968679 w 9143999"/>
              <a:gd name="connsiteY6722" fmla="*/ 557834 h 2293365"/>
              <a:gd name="connsiteX6723" fmla="*/ 8978378 w 9143999"/>
              <a:gd name="connsiteY6723" fmla="*/ 552099 h 2293365"/>
              <a:gd name="connsiteX6724" fmla="*/ 8929799 w 9143999"/>
              <a:gd name="connsiteY6724" fmla="*/ 536685 h 2293365"/>
              <a:gd name="connsiteX6725" fmla="*/ 8923034 w 9143999"/>
              <a:gd name="connsiteY6725" fmla="*/ 541047 h 2293365"/>
              <a:gd name="connsiteX6726" fmla="*/ 8935874 w 9143999"/>
              <a:gd name="connsiteY6726" fmla="*/ 549383 h 2293365"/>
              <a:gd name="connsiteX6727" fmla="*/ 8942555 w 9143999"/>
              <a:gd name="connsiteY6727" fmla="*/ 545252 h 2293365"/>
              <a:gd name="connsiteX6728" fmla="*/ 4283353 w 9143999"/>
              <a:gd name="connsiteY6728" fmla="*/ 536228 h 2293365"/>
              <a:gd name="connsiteX6729" fmla="*/ 4262975 w 9143999"/>
              <a:gd name="connsiteY6729" fmla="*/ 550402 h 2293365"/>
              <a:gd name="connsiteX6730" fmla="*/ 4266770 w 9143999"/>
              <a:gd name="connsiteY6730" fmla="*/ 552662 h 2293365"/>
              <a:gd name="connsiteX6731" fmla="*/ 4287247 w 9143999"/>
              <a:gd name="connsiteY6731" fmla="*/ 538657 h 2293365"/>
              <a:gd name="connsiteX6732" fmla="*/ 8864938 w 9143999"/>
              <a:gd name="connsiteY6732" fmla="*/ 535996 h 2293365"/>
              <a:gd name="connsiteX6733" fmla="*/ 8844829 w 9143999"/>
              <a:gd name="connsiteY6733" fmla="*/ 549982 h 2293365"/>
              <a:gd name="connsiteX6734" fmla="*/ 8848641 w 9143999"/>
              <a:gd name="connsiteY6734" fmla="*/ 552247 h 2293365"/>
              <a:gd name="connsiteX6735" fmla="*/ 8868835 w 9143999"/>
              <a:gd name="connsiteY6735" fmla="*/ 538427 h 2293365"/>
              <a:gd name="connsiteX6736" fmla="*/ 4320986 w 9143999"/>
              <a:gd name="connsiteY6736" fmla="*/ 535873 h 2293365"/>
              <a:gd name="connsiteX6737" fmla="*/ 4306080 w 9143999"/>
              <a:gd name="connsiteY6737" fmla="*/ 545823 h 2293365"/>
              <a:gd name="connsiteX6738" fmla="*/ 4316403 w 9143999"/>
              <a:gd name="connsiteY6738" fmla="*/ 552278 h 2293365"/>
              <a:gd name="connsiteX6739" fmla="*/ 4331373 w 9143999"/>
              <a:gd name="connsiteY6739" fmla="*/ 542643 h 2293365"/>
              <a:gd name="connsiteX6740" fmla="*/ 4349988 w 9143999"/>
              <a:gd name="connsiteY6740" fmla="*/ 535757 h 2293365"/>
              <a:gd name="connsiteX6741" fmla="*/ 4339594 w 9143999"/>
              <a:gd name="connsiteY6741" fmla="*/ 542457 h 2293365"/>
              <a:gd name="connsiteX6742" fmla="*/ 4352340 w 9143999"/>
              <a:gd name="connsiteY6742" fmla="*/ 550734 h 2293365"/>
              <a:gd name="connsiteX6743" fmla="*/ 4362720 w 9143999"/>
              <a:gd name="connsiteY6743" fmla="*/ 544306 h 2293365"/>
              <a:gd name="connsiteX6744" fmla="*/ 4385774 w 9143999"/>
              <a:gd name="connsiteY6744" fmla="*/ 535368 h 2293365"/>
              <a:gd name="connsiteX6745" fmla="*/ 4381577 w 9143999"/>
              <a:gd name="connsiteY6745" fmla="*/ 537973 h 2293365"/>
              <a:gd name="connsiteX6746" fmla="*/ 4399766 w 9143999"/>
              <a:gd name="connsiteY6746" fmla="*/ 550367 h 2293365"/>
              <a:gd name="connsiteX6747" fmla="*/ 4403868 w 9143999"/>
              <a:gd name="connsiteY6747" fmla="*/ 547935 h 2293365"/>
              <a:gd name="connsiteX6748" fmla="*/ 8967350 w 9143999"/>
              <a:gd name="connsiteY6748" fmla="*/ 535167 h 2293365"/>
              <a:gd name="connsiteX6749" fmla="*/ 8964363 w 9143999"/>
              <a:gd name="connsiteY6749" fmla="*/ 537021 h 2293365"/>
              <a:gd name="connsiteX6750" fmla="*/ 8982627 w 9143999"/>
              <a:gd name="connsiteY6750" fmla="*/ 549587 h 2293365"/>
              <a:gd name="connsiteX6751" fmla="*/ 8985528 w 9143999"/>
              <a:gd name="connsiteY6751" fmla="*/ 547872 h 2293365"/>
              <a:gd name="connsiteX6752" fmla="*/ 8904334 w 9143999"/>
              <a:gd name="connsiteY6752" fmla="*/ 534474 h 2293365"/>
              <a:gd name="connsiteX6753" fmla="*/ 8887870 w 9143999"/>
              <a:gd name="connsiteY6753" fmla="*/ 545463 h 2293365"/>
              <a:gd name="connsiteX6754" fmla="*/ 8898226 w 9143999"/>
              <a:gd name="connsiteY6754" fmla="*/ 551910 h 2293365"/>
              <a:gd name="connsiteX6755" fmla="*/ 8914758 w 9143999"/>
              <a:gd name="connsiteY6755" fmla="*/ 541269 h 2293365"/>
              <a:gd name="connsiteX6756" fmla="*/ 4278834 w 9143999"/>
              <a:gd name="connsiteY6756" fmla="*/ 533410 h 2293365"/>
              <a:gd name="connsiteX6757" fmla="*/ 4258602 w 9143999"/>
              <a:gd name="connsiteY6757" fmla="*/ 547797 h 2293365"/>
              <a:gd name="connsiteX6758" fmla="*/ 4259027 w 9143999"/>
              <a:gd name="connsiteY6758" fmla="*/ 548050 h 2293365"/>
              <a:gd name="connsiteX6759" fmla="*/ 4279335 w 9143999"/>
              <a:gd name="connsiteY6759" fmla="*/ 533722 h 2293365"/>
              <a:gd name="connsiteX6760" fmla="*/ 8860436 w 9143999"/>
              <a:gd name="connsiteY6760" fmla="*/ 533189 h 2293365"/>
              <a:gd name="connsiteX6761" fmla="*/ 8840502 w 9143999"/>
              <a:gd name="connsiteY6761" fmla="*/ 547409 h 2293365"/>
              <a:gd name="connsiteX6762" fmla="*/ 8841104 w 9143999"/>
              <a:gd name="connsiteY6762" fmla="*/ 547767 h 2293365"/>
              <a:gd name="connsiteX6763" fmla="*/ 8861141 w 9143999"/>
              <a:gd name="connsiteY6763" fmla="*/ 533629 h 2293365"/>
              <a:gd name="connsiteX6764" fmla="*/ 4389792 w 9143999"/>
              <a:gd name="connsiteY6764" fmla="*/ 532874 h 2293365"/>
              <a:gd name="connsiteX6765" fmla="*/ 4388913 w 9143999"/>
              <a:gd name="connsiteY6765" fmla="*/ 533420 h 2293365"/>
              <a:gd name="connsiteX6766" fmla="*/ 4406965 w 9143999"/>
              <a:gd name="connsiteY6766" fmla="*/ 546099 h 2293365"/>
              <a:gd name="connsiteX6767" fmla="*/ 4407735 w 9143999"/>
              <a:gd name="connsiteY6767" fmla="*/ 545643 h 2293365"/>
              <a:gd name="connsiteX6768" fmla="*/ 8971436 w 9143999"/>
              <a:gd name="connsiteY6768" fmla="*/ 532631 h 2293365"/>
              <a:gd name="connsiteX6769" fmla="*/ 8970535 w 9143999"/>
              <a:gd name="connsiteY6769" fmla="*/ 533190 h 2293365"/>
              <a:gd name="connsiteX6770" fmla="*/ 8988739 w 9143999"/>
              <a:gd name="connsiteY6770" fmla="*/ 545973 h 2293365"/>
              <a:gd name="connsiteX6771" fmla="*/ 8989527 w 9143999"/>
              <a:gd name="connsiteY6771" fmla="*/ 545507 h 2293365"/>
              <a:gd name="connsiteX6772" fmla="*/ 4360782 w 9143999"/>
              <a:gd name="connsiteY6772" fmla="*/ 528798 h 2293365"/>
              <a:gd name="connsiteX6773" fmla="*/ 4353791 w 9143999"/>
              <a:gd name="connsiteY6773" fmla="*/ 533305 h 2293365"/>
              <a:gd name="connsiteX6774" fmla="*/ 4366596 w 9143999"/>
              <a:gd name="connsiteY6774" fmla="*/ 541906 h 2293365"/>
              <a:gd name="connsiteX6775" fmla="*/ 4373606 w 9143999"/>
              <a:gd name="connsiteY6775" fmla="*/ 537565 h 2293365"/>
              <a:gd name="connsiteX6776" fmla="*/ 4367345 w 9143999"/>
              <a:gd name="connsiteY6776" fmla="*/ 533299 h 2293365"/>
              <a:gd name="connsiteX6777" fmla="*/ 4309959 w 9143999"/>
              <a:gd name="connsiteY6777" fmla="*/ 528686 h 2293365"/>
              <a:gd name="connsiteX6778" fmla="*/ 4295006 w 9143999"/>
              <a:gd name="connsiteY6778" fmla="*/ 538899 h 2293365"/>
              <a:gd name="connsiteX6779" fmla="*/ 4301847 w 9143999"/>
              <a:gd name="connsiteY6779" fmla="*/ 543177 h 2293365"/>
              <a:gd name="connsiteX6780" fmla="*/ 4316862 w 9143999"/>
              <a:gd name="connsiteY6780" fmla="*/ 533185 h 2293365"/>
              <a:gd name="connsiteX6781" fmla="*/ 8943250 w 9143999"/>
              <a:gd name="connsiteY6781" fmla="*/ 528013 h 2293365"/>
              <a:gd name="connsiteX6782" fmla="*/ 8933549 w 9143999"/>
              <a:gd name="connsiteY6782" fmla="*/ 534268 h 2293365"/>
              <a:gd name="connsiteX6783" fmla="*/ 8946383 w 9143999"/>
              <a:gd name="connsiteY6783" fmla="*/ 542885 h 2293365"/>
              <a:gd name="connsiteX6784" fmla="*/ 8956139 w 9143999"/>
              <a:gd name="connsiteY6784" fmla="*/ 536852 h 2293365"/>
              <a:gd name="connsiteX6785" fmla="*/ 8949304 w 9143999"/>
              <a:gd name="connsiteY6785" fmla="*/ 532167 h 2293365"/>
              <a:gd name="connsiteX6786" fmla="*/ 864762 w 9143999"/>
              <a:gd name="connsiteY6786" fmla="*/ 527631 h 2293365"/>
              <a:gd name="connsiteX6787" fmla="*/ 139595 w 9143999"/>
              <a:gd name="connsiteY6787" fmla="*/ 653296 h 2293365"/>
              <a:gd name="connsiteX6788" fmla="*/ 35682 w 9143999"/>
              <a:gd name="connsiteY6788" fmla="*/ 688385 h 2293365"/>
              <a:gd name="connsiteX6789" fmla="*/ 54384 w 9143999"/>
              <a:gd name="connsiteY6789" fmla="*/ 701211 h 2293365"/>
              <a:gd name="connsiteX6790" fmla="*/ 105499 w 9143999"/>
              <a:gd name="connsiteY6790" fmla="*/ 731510 h 2293365"/>
              <a:gd name="connsiteX6791" fmla="*/ 138911 w 9143999"/>
              <a:gd name="connsiteY6791" fmla="*/ 721900 h 2293365"/>
              <a:gd name="connsiteX6792" fmla="*/ 1125341 w 9143999"/>
              <a:gd name="connsiteY6792" fmla="*/ 628808 h 2293365"/>
              <a:gd name="connsiteX6793" fmla="*/ 1625734 w 9143999"/>
              <a:gd name="connsiteY6793" fmla="*/ 735445 h 2293365"/>
              <a:gd name="connsiteX6794" fmla="*/ 1712841 w 9143999"/>
              <a:gd name="connsiteY6794" fmla="*/ 761754 h 2293365"/>
              <a:gd name="connsiteX6795" fmla="*/ 1774183 w 9143999"/>
              <a:gd name="connsiteY6795" fmla="*/ 722261 h 2293365"/>
              <a:gd name="connsiteX6796" fmla="*/ 1624752 w 9143999"/>
              <a:gd name="connsiteY6796" fmla="*/ 669184 h 2293365"/>
              <a:gd name="connsiteX6797" fmla="*/ 1125341 w 9143999"/>
              <a:gd name="connsiteY6797" fmla="*/ 544018 h 2293365"/>
              <a:gd name="connsiteX6798" fmla="*/ 864762 w 9143999"/>
              <a:gd name="connsiteY6798" fmla="*/ 527631 h 2293365"/>
              <a:gd name="connsiteX6799" fmla="*/ 5446391 w 9143999"/>
              <a:gd name="connsiteY6799" fmla="*/ 527507 h 2293365"/>
              <a:gd name="connsiteX6800" fmla="*/ 4721978 w 9143999"/>
              <a:gd name="connsiteY6800" fmla="*/ 652537 h 2293365"/>
              <a:gd name="connsiteX6801" fmla="*/ 4618478 w 9143999"/>
              <a:gd name="connsiteY6801" fmla="*/ 687587 h 2293365"/>
              <a:gd name="connsiteX6802" fmla="*/ 4641377 w 9143999"/>
              <a:gd name="connsiteY6802" fmla="*/ 703613 h 2293365"/>
              <a:gd name="connsiteX6803" fmla="*/ 4688035 w 9143999"/>
              <a:gd name="connsiteY6803" fmla="*/ 731265 h 2293365"/>
              <a:gd name="connsiteX6804" fmla="*/ 4720596 w 9143999"/>
              <a:gd name="connsiteY6804" fmla="*/ 721900 h 2293365"/>
              <a:gd name="connsiteX6805" fmla="*/ 5707433 w 9143999"/>
              <a:gd name="connsiteY6805" fmla="*/ 628808 h 2293365"/>
              <a:gd name="connsiteX6806" fmla="*/ 6207750 w 9143999"/>
              <a:gd name="connsiteY6806" fmla="*/ 735445 h 2293365"/>
              <a:gd name="connsiteX6807" fmla="*/ 6300780 w 9143999"/>
              <a:gd name="connsiteY6807" fmla="*/ 763560 h 2293365"/>
              <a:gd name="connsiteX6808" fmla="*/ 6361804 w 9143999"/>
              <a:gd name="connsiteY6808" fmla="*/ 724273 h 2293365"/>
              <a:gd name="connsiteX6809" fmla="*/ 6206844 w 9143999"/>
              <a:gd name="connsiteY6809" fmla="*/ 669231 h 2293365"/>
              <a:gd name="connsiteX6810" fmla="*/ 5707433 w 9143999"/>
              <a:gd name="connsiteY6810" fmla="*/ 544018 h 2293365"/>
              <a:gd name="connsiteX6811" fmla="*/ 5446391 w 9143999"/>
              <a:gd name="connsiteY6811" fmla="*/ 527507 h 2293365"/>
              <a:gd name="connsiteX6812" fmla="*/ 8893283 w 9143999"/>
              <a:gd name="connsiteY6812" fmla="*/ 527270 h 2293365"/>
              <a:gd name="connsiteX6813" fmla="*/ 8876766 w 9143999"/>
              <a:gd name="connsiteY6813" fmla="*/ 538551 h 2293365"/>
              <a:gd name="connsiteX6814" fmla="*/ 8883629 w 9143999"/>
              <a:gd name="connsiteY6814" fmla="*/ 542823 h 2293365"/>
              <a:gd name="connsiteX6815" fmla="*/ 8900214 w 9143999"/>
              <a:gd name="connsiteY6815" fmla="*/ 531788 h 2293365"/>
              <a:gd name="connsiteX6816" fmla="*/ 8915454 w 9143999"/>
              <a:gd name="connsiteY6816" fmla="*/ 527051 h 2293365"/>
              <a:gd name="connsiteX6817" fmla="*/ 8908562 w 9143999"/>
              <a:gd name="connsiteY6817" fmla="*/ 531652 h 2293365"/>
              <a:gd name="connsiteX6818" fmla="*/ 8919085 w 9143999"/>
              <a:gd name="connsiteY6818" fmla="*/ 538483 h 2293365"/>
              <a:gd name="connsiteX6819" fmla="*/ 8925923 w 9143999"/>
              <a:gd name="connsiteY6819" fmla="*/ 534082 h 2293365"/>
              <a:gd name="connsiteX6820" fmla="*/ 4335617 w 9143999"/>
              <a:gd name="connsiteY6820" fmla="*/ 526108 h 2293365"/>
              <a:gd name="connsiteX6821" fmla="*/ 4325163 w 9143999"/>
              <a:gd name="connsiteY6821" fmla="*/ 533085 h 2293365"/>
              <a:gd name="connsiteX6822" fmla="*/ 4335645 w 9143999"/>
              <a:gd name="connsiteY6822" fmla="*/ 539892 h 2293365"/>
              <a:gd name="connsiteX6823" fmla="*/ 4346112 w 9143999"/>
              <a:gd name="connsiteY6823" fmla="*/ 533155 h 2293365"/>
              <a:gd name="connsiteX6824" fmla="*/ 4368838 w 9143999"/>
              <a:gd name="connsiteY6824" fmla="*/ 523605 h 2293365"/>
              <a:gd name="connsiteX6825" fmla="*/ 4364571 w 9143999"/>
              <a:gd name="connsiteY6825" fmla="*/ 526355 h 2293365"/>
              <a:gd name="connsiteX6826" fmla="*/ 4369468 w 9143999"/>
              <a:gd name="connsiteY6826" fmla="*/ 529722 h 2293365"/>
              <a:gd name="connsiteX6827" fmla="*/ 4377467 w 9143999"/>
              <a:gd name="connsiteY6827" fmla="*/ 535173 h 2293365"/>
              <a:gd name="connsiteX6828" fmla="*/ 4381710 w 9143999"/>
              <a:gd name="connsiteY6828" fmla="*/ 532546 h 2293365"/>
              <a:gd name="connsiteX6829" fmla="*/ 4301833 w 9143999"/>
              <a:gd name="connsiteY6829" fmla="*/ 523390 h 2293365"/>
              <a:gd name="connsiteX6830" fmla="*/ 4291549 w 9143999"/>
              <a:gd name="connsiteY6830" fmla="*/ 530528 h 2293365"/>
              <a:gd name="connsiteX6831" fmla="*/ 4286848 w 9143999"/>
              <a:gd name="connsiteY6831" fmla="*/ 533798 h 2293365"/>
              <a:gd name="connsiteX6832" fmla="*/ 4290770 w 9143999"/>
              <a:gd name="connsiteY6832" fmla="*/ 536250 h 2293365"/>
              <a:gd name="connsiteX6833" fmla="*/ 4305831 w 9143999"/>
              <a:gd name="connsiteY6833" fmla="*/ 525996 h 2293365"/>
              <a:gd name="connsiteX6834" fmla="*/ 8950463 w 9143999"/>
              <a:gd name="connsiteY6834" fmla="*/ 523364 h 2293365"/>
              <a:gd name="connsiteX6835" fmla="*/ 8947379 w 9143999"/>
              <a:gd name="connsiteY6835" fmla="*/ 525351 h 2293365"/>
              <a:gd name="connsiteX6836" fmla="*/ 8952098 w 9143999"/>
              <a:gd name="connsiteY6836" fmla="*/ 528584 h 2293365"/>
              <a:gd name="connsiteX6837" fmla="*/ 8960341 w 9143999"/>
              <a:gd name="connsiteY6837" fmla="*/ 534254 h 2293365"/>
              <a:gd name="connsiteX6838" fmla="*/ 8963367 w 9143999"/>
              <a:gd name="connsiteY6838" fmla="*/ 532383 h 2293365"/>
              <a:gd name="connsiteX6839" fmla="*/ 8885140 w 9143999"/>
              <a:gd name="connsiteY6839" fmla="*/ 521962 h 2293365"/>
              <a:gd name="connsiteX6840" fmla="*/ 8872800 w 9143999"/>
              <a:gd name="connsiteY6840" fmla="*/ 530528 h 2293365"/>
              <a:gd name="connsiteX6841" fmla="*/ 8868587 w 9143999"/>
              <a:gd name="connsiteY6841" fmla="*/ 533458 h 2293365"/>
              <a:gd name="connsiteX6842" fmla="*/ 8872522 w 9143999"/>
              <a:gd name="connsiteY6842" fmla="*/ 535909 h 2293365"/>
              <a:gd name="connsiteX6843" fmla="*/ 8889160 w 9143999"/>
              <a:gd name="connsiteY6843" fmla="*/ 524582 h 2293365"/>
              <a:gd name="connsiteX6844" fmla="*/ 4372997 w 9143999"/>
              <a:gd name="connsiteY6844" fmla="*/ 520923 h 2293365"/>
              <a:gd name="connsiteX6845" fmla="*/ 4372019 w 9143999"/>
              <a:gd name="connsiteY6845" fmla="*/ 521554 h 2293365"/>
              <a:gd name="connsiteX6846" fmla="*/ 4384877 w 9143999"/>
              <a:gd name="connsiteY6846" fmla="*/ 530585 h 2293365"/>
              <a:gd name="connsiteX6847" fmla="*/ 4385785 w 9143999"/>
              <a:gd name="connsiteY6847" fmla="*/ 530023 h 2293365"/>
              <a:gd name="connsiteX6848" fmla="*/ 8954634 w 9143999"/>
              <a:gd name="connsiteY6848" fmla="*/ 520674 h 2293365"/>
              <a:gd name="connsiteX6849" fmla="*/ 8953632 w 9143999"/>
              <a:gd name="connsiteY6849" fmla="*/ 521320 h 2293365"/>
              <a:gd name="connsiteX6850" fmla="*/ 8966568 w 9143999"/>
              <a:gd name="connsiteY6850" fmla="*/ 530404 h 2293365"/>
              <a:gd name="connsiteX6851" fmla="*/ 8967498 w 9143999"/>
              <a:gd name="connsiteY6851" fmla="*/ 529829 h 2293365"/>
              <a:gd name="connsiteX6852" fmla="*/ 4297231 w 9143999"/>
              <a:gd name="connsiteY6852" fmla="*/ 520390 h 2293365"/>
              <a:gd name="connsiteX6853" fmla="*/ 4291973 w 9143999"/>
              <a:gd name="connsiteY6853" fmla="*/ 524067 h 2293365"/>
              <a:gd name="connsiteX6854" fmla="*/ 4282293 w 9143999"/>
              <a:gd name="connsiteY6854" fmla="*/ 530950 h 2293365"/>
              <a:gd name="connsiteX6855" fmla="*/ 4282808 w 9143999"/>
              <a:gd name="connsiteY6855" fmla="*/ 531271 h 2293365"/>
              <a:gd name="connsiteX6856" fmla="*/ 4289002 w 9143999"/>
              <a:gd name="connsiteY6856" fmla="*/ 526901 h 2293365"/>
              <a:gd name="connsiteX6857" fmla="*/ 4297824 w 9143999"/>
              <a:gd name="connsiteY6857" fmla="*/ 520777 h 2293365"/>
              <a:gd name="connsiteX6858" fmla="*/ 8904438 w 9143999"/>
              <a:gd name="connsiteY6858" fmla="*/ 519652 h 2293365"/>
              <a:gd name="connsiteX6859" fmla="*/ 8897440 w 9143999"/>
              <a:gd name="connsiteY6859" fmla="*/ 524431 h 2293365"/>
              <a:gd name="connsiteX6860" fmla="*/ 8904440 w 9143999"/>
              <a:gd name="connsiteY6860" fmla="*/ 528976 h 2293365"/>
              <a:gd name="connsiteX6861" fmla="*/ 8911412 w 9143999"/>
              <a:gd name="connsiteY6861" fmla="*/ 524336 h 2293365"/>
              <a:gd name="connsiteX6862" fmla="*/ 8880532 w 9143999"/>
              <a:gd name="connsiteY6862" fmla="*/ 518957 h 2293365"/>
              <a:gd name="connsiteX6863" fmla="*/ 8873224 w 9143999"/>
              <a:gd name="connsiteY6863" fmla="*/ 524067 h 2293365"/>
              <a:gd name="connsiteX6864" fmla="*/ 8864033 w 9143999"/>
              <a:gd name="connsiteY6864" fmla="*/ 530623 h 2293365"/>
              <a:gd name="connsiteX6865" fmla="*/ 8864759 w 9143999"/>
              <a:gd name="connsiteY6865" fmla="*/ 531076 h 2293365"/>
              <a:gd name="connsiteX6866" fmla="*/ 8870677 w 9143999"/>
              <a:gd name="connsiteY6866" fmla="*/ 526901 h 2293365"/>
              <a:gd name="connsiteX6867" fmla="*/ 8881351 w 9143999"/>
              <a:gd name="connsiteY6867" fmla="*/ 519491 h 2293365"/>
              <a:gd name="connsiteX6868" fmla="*/ 4346382 w 9143999"/>
              <a:gd name="connsiteY6868" fmla="*/ 518922 h 2293365"/>
              <a:gd name="connsiteX6869" fmla="*/ 4339356 w 9143999"/>
              <a:gd name="connsiteY6869" fmla="*/ 523611 h 2293365"/>
              <a:gd name="connsiteX6870" fmla="*/ 4349919 w 9143999"/>
              <a:gd name="connsiteY6870" fmla="*/ 530705 h 2293365"/>
              <a:gd name="connsiteX6871" fmla="*/ 4356956 w 9143999"/>
              <a:gd name="connsiteY6871" fmla="*/ 526175 h 2293365"/>
              <a:gd name="connsiteX6872" fmla="*/ 4324582 w 9143999"/>
              <a:gd name="connsiteY6872" fmla="*/ 518699 h 2293365"/>
              <a:gd name="connsiteX6873" fmla="*/ 4314068 w 9143999"/>
              <a:gd name="connsiteY6873" fmla="*/ 525880 h 2293365"/>
              <a:gd name="connsiteX6874" fmla="*/ 4321037 w 9143999"/>
              <a:gd name="connsiteY6874" fmla="*/ 530407 h 2293365"/>
              <a:gd name="connsiteX6875" fmla="*/ 4331576 w 9143999"/>
              <a:gd name="connsiteY6875" fmla="*/ 523395 h 2293365"/>
              <a:gd name="connsiteX6876" fmla="*/ 8928831 w 9143999"/>
              <a:gd name="connsiteY6876" fmla="*/ 518122 h 2293365"/>
              <a:gd name="connsiteX6877" fmla="*/ 8919139 w 9143999"/>
              <a:gd name="connsiteY6877" fmla="*/ 524592 h 2293365"/>
              <a:gd name="connsiteX6878" fmla="*/ 8929676 w 9143999"/>
              <a:gd name="connsiteY6878" fmla="*/ 531667 h 2293365"/>
              <a:gd name="connsiteX6879" fmla="*/ 8939426 w 9143999"/>
              <a:gd name="connsiteY6879" fmla="*/ 525390 h 2293365"/>
              <a:gd name="connsiteX6880" fmla="*/ 8896321 w 9143999"/>
              <a:gd name="connsiteY6880" fmla="*/ 514201 h 2293365"/>
              <a:gd name="connsiteX6881" fmla="*/ 8889247 w 9143999"/>
              <a:gd name="connsiteY6881" fmla="*/ 519112 h 2293365"/>
              <a:gd name="connsiteX6882" fmla="*/ 8893315 w 9143999"/>
              <a:gd name="connsiteY6882" fmla="*/ 521753 h 2293365"/>
              <a:gd name="connsiteX6883" fmla="*/ 8900392 w 9143999"/>
              <a:gd name="connsiteY6883" fmla="*/ 516935 h 2293365"/>
              <a:gd name="connsiteX6884" fmla="*/ 4354422 w 9143999"/>
              <a:gd name="connsiteY6884" fmla="*/ 513556 h 2293365"/>
              <a:gd name="connsiteX6885" fmla="*/ 4350126 w 9143999"/>
              <a:gd name="connsiteY6885" fmla="*/ 516423 h 2293365"/>
              <a:gd name="connsiteX6886" fmla="*/ 4360754 w 9143999"/>
              <a:gd name="connsiteY6886" fmla="*/ 523730 h 2293365"/>
              <a:gd name="connsiteX6887" fmla="*/ 4365048 w 9143999"/>
              <a:gd name="connsiteY6887" fmla="*/ 520966 h 2293365"/>
              <a:gd name="connsiteX6888" fmla="*/ 8936047 w 9143999"/>
              <a:gd name="connsiteY6888" fmla="*/ 513306 h 2293365"/>
              <a:gd name="connsiteX6889" fmla="*/ 8932879 w 9143999"/>
              <a:gd name="connsiteY6889" fmla="*/ 515420 h 2293365"/>
              <a:gd name="connsiteX6890" fmla="*/ 8943556 w 9143999"/>
              <a:gd name="connsiteY6890" fmla="*/ 522733 h 2293365"/>
              <a:gd name="connsiteX6891" fmla="*/ 8946679 w 9143999"/>
              <a:gd name="connsiteY6891" fmla="*/ 520722 h 2293365"/>
              <a:gd name="connsiteX6892" fmla="*/ 4316453 w 9143999"/>
              <a:gd name="connsiteY6892" fmla="*/ 513241 h 2293365"/>
              <a:gd name="connsiteX6893" fmla="*/ 4305893 w 9143999"/>
              <a:gd name="connsiteY6893" fmla="*/ 520571 h 2293365"/>
              <a:gd name="connsiteX6894" fmla="*/ 4309940 w 9143999"/>
              <a:gd name="connsiteY6894" fmla="*/ 523199 h 2293365"/>
              <a:gd name="connsiteX6895" fmla="*/ 4320538 w 9143999"/>
              <a:gd name="connsiteY6895" fmla="*/ 515983 h 2293365"/>
              <a:gd name="connsiteX6896" fmla="*/ 4335341 w 9143999"/>
              <a:gd name="connsiteY6896" fmla="*/ 511351 h 2293365"/>
              <a:gd name="connsiteX6897" fmla="*/ 4328281 w 9143999"/>
              <a:gd name="connsiteY6897" fmla="*/ 516173 h 2293365"/>
              <a:gd name="connsiteX6898" fmla="*/ 4335322 w 9143999"/>
              <a:gd name="connsiteY6898" fmla="*/ 520902 h 2293365"/>
              <a:gd name="connsiteX6899" fmla="*/ 4342400 w 9143999"/>
              <a:gd name="connsiteY6899" fmla="*/ 516192 h 2293365"/>
              <a:gd name="connsiteX6900" fmla="*/ 8891737 w 9143999"/>
              <a:gd name="connsiteY6900" fmla="*/ 511123 h 2293365"/>
              <a:gd name="connsiteX6901" fmla="*/ 8884613 w 9143999"/>
              <a:gd name="connsiteY6901" fmla="*/ 516104 h 2293365"/>
              <a:gd name="connsiteX6902" fmla="*/ 8885449 w 9143999"/>
              <a:gd name="connsiteY6902" fmla="*/ 516647 h 2293365"/>
              <a:gd name="connsiteX6903" fmla="*/ 8892585 w 9143999"/>
              <a:gd name="connsiteY6903" fmla="*/ 511693 h 2293365"/>
              <a:gd name="connsiteX6904" fmla="*/ 4358621 w 9143999"/>
              <a:gd name="connsiteY6904" fmla="*/ 510753 h 2293365"/>
              <a:gd name="connsiteX6905" fmla="*/ 4357567 w 9143999"/>
              <a:gd name="connsiteY6905" fmla="*/ 511456 h 2293365"/>
              <a:gd name="connsiteX6906" fmla="*/ 4368245 w 9143999"/>
              <a:gd name="connsiteY6906" fmla="*/ 518909 h 2293365"/>
              <a:gd name="connsiteX6907" fmla="*/ 4369255 w 9143999"/>
              <a:gd name="connsiteY6907" fmla="*/ 518259 h 2293365"/>
              <a:gd name="connsiteX6908" fmla="*/ 4367345 w 9143999"/>
              <a:gd name="connsiteY6908" fmla="*/ 516900 h 2293365"/>
              <a:gd name="connsiteX6909" fmla="*/ 8917779 w 9143999"/>
              <a:gd name="connsiteY6909" fmla="*/ 510541 h 2293365"/>
              <a:gd name="connsiteX6910" fmla="*/ 8908080 w 9143999"/>
              <a:gd name="connsiteY6910" fmla="*/ 517165 h 2293365"/>
              <a:gd name="connsiteX6911" fmla="*/ 8915102 w 9143999"/>
              <a:gd name="connsiteY6911" fmla="*/ 521881 h 2293365"/>
              <a:gd name="connsiteX6912" fmla="*/ 8924852 w 9143999"/>
              <a:gd name="connsiteY6912" fmla="*/ 515393 h 2293365"/>
              <a:gd name="connsiteX6913" fmla="*/ 8940252 w 9143999"/>
              <a:gd name="connsiteY6913" fmla="*/ 510499 h 2293365"/>
              <a:gd name="connsiteX6914" fmla="*/ 8939173 w 9143999"/>
              <a:gd name="connsiteY6914" fmla="*/ 511219 h 2293365"/>
              <a:gd name="connsiteX6915" fmla="*/ 8949858 w 9143999"/>
              <a:gd name="connsiteY6915" fmla="*/ 518676 h 2293365"/>
              <a:gd name="connsiteX6916" fmla="*/ 8950892 w 9143999"/>
              <a:gd name="connsiteY6916" fmla="*/ 518011 h 2293365"/>
              <a:gd name="connsiteX6917" fmla="*/ 8949303 w 9143999"/>
              <a:gd name="connsiteY6917" fmla="*/ 516880 h 2293365"/>
              <a:gd name="connsiteX6918" fmla="*/ 4311865 w 9143999"/>
              <a:gd name="connsiteY6918" fmla="*/ 510160 h 2293365"/>
              <a:gd name="connsiteX6919" fmla="*/ 4301268 w 9143999"/>
              <a:gd name="connsiteY6919" fmla="*/ 517568 h 2293365"/>
              <a:gd name="connsiteX6920" fmla="*/ 4301877 w 9143999"/>
              <a:gd name="connsiteY6920" fmla="*/ 517964 h 2293365"/>
              <a:gd name="connsiteX6921" fmla="*/ 4312502 w 9143999"/>
              <a:gd name="connsiteY6921" fmla="*/ 510588 h 2293365"/>
              <a:gd name="connsiteX6922" fmla="*/ 4343384 w 9143999"/>
              <a:gd name="connsiteY6922" fmla="*/ 505859 h 2293365"/>
              <a:gd name="connsiteX6923" fmla="*/ 4339059 w 9143999"/>
              <a:gd name="connsiteY6923" fmla="*/ 508812 h 2293365"/>
              <a:gd name="connsiteX6924" fmla="*/ 4346156 w 9143999"/>
              <a:gd name="connsiteY6924" fmla="*/ 513693 h 2293365"/>
              <a:gd name="connsiteX6925" fmla="*/ 4350486 w 9143999"/>
              <a:gd name="connsiteY6925" fmla="*/ 510812 h 2293365"/>
              <a:gd name="connsiteX6926" fmla="*/ 4327209 w 9143999"/>
              <a:gd name="connsiteY6926" fmla="*/ 505774 h 2293365"/>
              <a:gd name="connsiteX6927" fmla="*/ 4320122 w 9143999"/>
              <a:gd name="connsiteY6927" fmla="*/ 510694 h 2293365"/>
              <a:gd name="connsiteX6928" fmla="*/ 4324242 w 9143999"/>
              <a:gd name="connsiteY6928" fmla="*/ 513461 h 2293365"/>
              <a:gd name="connsiteX6929" fmla="*/ 4331357 w 9143999"/>
              <a:gd name="connsiteY6929" fmla="*/ 508618 h 2293365"/>
              <a:gd name="connsiteX6930" fmla="*/ 8925008 w 9143999"/>
              <a:gd name="connsiteY6930" fmla="*/ 505604 h 2293365"/>
              <a:gd name="connsiteX6931" fmla="*/ 8921773 w 9143999"/>
              <a:gd name="connsiteY6931" fmla="*/ 507814 h 2293365"/>
              <a:gd name="connsiteX6932" fmla="*/ 8928903 w 9143999"/>
              <a:gd name="connsiteY6932" fmla="*/ 512697 h 2293365"/>
              <a:gd name="connsiteX6933" fmla="*/ 8932113 w 9143999"/>
              <a:gd name="connsiteY6933" fmla="*/ 510561 h 2293365"/>
              <a:gd name="connsiteX6934" fmla="*/ 8909638 w 9143999"/>
              <a:gd name="connsiteY6934" fmla="*/ 504957 h 2293365"/>
              <a:gd name="connsiteX6935" fmla="*/ 8899932 w 9143999"/>
              <a:gd name="connsiteY6935" fmla="*/ 511694 h 2293365"/>
              <a:gd name="connsiteX6936" fmla="*/ 8904039 w 9143999"/>
              <a:gd name="connsiteY6936" fmla="*/ 514452 h 2293365"/>
              <a:gd name="connsiteX6937" fmla="*/ 8913796 w 9143999"/>
              <a:gd name="connsiteY6937" fmla="*/ 507809 h 2293365"/>
              <a:gd name="connsiteX6938" fmla="*/ 4347595 w 9143999"/>
              <a:gd name="connsiteY6938" fmla="*/ 502983 h 2293365"/>
              <a:gd name="connsiteX6939" fmla="*/ 4346499 w 9143999"/>
              <a:gd name="connsiteY6939" fmla="*/ 503731 h 2293365"/>
              <a:gd name="connsiteX6940" fmla="*/ 4353639 w 9143999"/>
              <a:gd name="connsiteY6940" fmla="*/ 508714 h 2293365"/>
              <a:gd name="connsiteX6941" fmla="*/ 4354713 w 9143999"/>
              <a:gd name="connsiteY6941" fmla="*/ 507999 h 2293365"/>
              <a:gd name="connsiteX6942" fmla="*/ 8929224 w 9143999"/>
              <a:gd name="connsiteY6942" fmla="*/ 502725 h 2293365"/>
              <a:gd name="connsiteX6943" fmla="*/ 8928102 w 9143999"/>
              <a:gd name="connsiteY6943" fmla="*/ 503491 h 2293365"/>
              <a:gd name="connsiteX6944" fmla="*/ 8935246 w 9143999"/>
              <a:gd name="connsiteY6944" fmla="*/ 508477 h 2293365"/>
              <a:gd name="connsiteX6945" fmla="*/ 8936346 w 9143999"/>
              <a:gd name="connsiteY6945" fmla="*/ 507745 h 2293365"/>
              <a:gd name="connsiteX6946" fmla="*/ 4322629 w 9143999"/>
              <a:gd name="connsiteY6946" fmla="*/ 502633 h 2293365"/>
              <a:gd name="connsiteX6947" fmla="*/ 4315521 w 9143999"/>
              <a:gd name="connsiteY6947" fmla="*/ 507603 h 2293365"/>
              <a:gd name="connsiteX6948" fmla="*/ 4316172 w 9143999"/>
              <a:gd name="connsiteY6948" fmla="*/ 508040 h 2293365"/>
              <a:gd name="connsiteX6949" fmla="*/ 4323299 w 9143999"/>
              <a:gd name="connsiteY6949" fmla="*/ 503093 h 2293365"/>
              <a:gd name="connsiteX6950" fmla="*/ 8905055 w 9143999"/>
              <a:gd name="connsiteY6950" fmla="*/ 501813 h 2293365"/>
              <a:gd name="connsiteX6951" fmla="*/ 8895335 w 9143999"/>
              <a:gd name="connsiteY6951" fmla="*/ 508608 h 2293365"/>
              <a:gd name="connsiteX6952" fmla="*/ 8896196 w 9143999"/>
              <a:gd name="connsiteY6952" fmla="*/ 509186 h 2293365"/>
              <a:gd name="connsiteX6953" fmla="*/ 8905942 w 9143999"/>
              <a:gd name="connsiteY6953" fmla="*/ 502421 h 2293365"/>
              <a:gd name="connsiteX6954" fmla="*/ 4335254 w 9143999"/>
              <a:gd name="connsiteY6954" fmla="*/ 500190 h 2293365"/>
              <a:gd name="connsiteX6955" fmla="*/ 4330908 w 9143999"/>
              <a:gd name="connsiteY6955" fmla="*/ 503207 h 2293365"/>
              <a:gd name="connsiteX6956" fmla="*/ 4335085 w 9143999"/>
              <a:gd name="connsiteY6956" fmla="*/ 506080 h 2293365"/>
              <a:gd name="connsiteX6957" fmla="*/ 4339445 w 9143999"/>
              <a:gd name="connsiteY6957" fmla="*/ 503112 h 2293365"/>
              <a:gd name="connsiteX6958" fmla="*/ 8916877 w 9143999"/>
              <a:gd name="connsiteY6958" fmla="*/ 499932 h 2293365"/>
              <a:gd name="connsiteX6959" fmla="*/ 8913592 w 9143999"/>
              <a:gd name="connsiteY6959" fmla="*/ 502211 h 2293365"/>
              <a:gd name="connsiteX6960" fmla="*/ 8917793 w 9143999"/>
              <a:gd name="connsiteY6960" fmla="*/ 505088 h 2293365"/>
              <a:gd name="connsiteX6961" fmla="*/ 8921069 w 9143999"/>
              <a:gd name="connsiteY6961" fmla="*/ 502857 h 2293365"/>
              <a:gd name="connsiteX6962" fmla="*/ 4339474 w 9143999"/>
              <a:gd name="connsiteY6962" fmla="*/ 497260 h 2293365"/>
              <a:gd name="connsiteX6963" fmla="*/ 4338347 w 9143999"/>
              <a:gd name="connsiteY6963" fmla="*/ 498042 h 2293365"/>
              <a:gd name="connsiteX6964" fmla="*/ 4342566 w 9143999"/>
              <a:gd name="connsiteY6964" fmla="*/ 500986 h 2293365"/>
              <a:gd name="connsiteX6965" fmla="*/ 4343682 w 9143999"/>
              <a:gd name="connsiteY6965" fmla="*/ 500226 h 2293365"/>
              <a:gd name="connsiteX6966" fmla="*/ 4330684 w 9143999"/>
              <a:gd name="connsiteY6966" fmla="*/ 497002 h 2293365"/>
              <a:gd name="connsiteX6967" fmla="*/ 4326320 w 9143999"/>
              <a:gd name="connsiteY6967" fmla="*/ 500053 h 2293365"/>
              <a:gd name="connsiteX6968" fmla="*/ 4327002 w 9143999"/>
              <a:gd name="connsiteY6968" fmla="*/ 500522 h 2293365"/>
              <a:gd name="connsiteX6969" fmla="*/ 4331377 w 9143999"/>
              <a:gd name="connsiteY6969" fmla="*/ 497486 h 2293365"/>
              <a:gd name="connsiteX6970" fmla="*/ 8921102 w 9143999"/>
              <a:gd name="connsiteY6970" fmla="*/ 496999 h 2293365"/>
              <a:gd name="connsiteX6971" fmla="*/ 8919948 w 9143999"/>
              <a:gd name="connsiteY6971" fmla="*/ 497800 h 2293365"/>
              <a:gd name="connsiteX6972" fmla="*/ 8924170 w 9143999"/>
              <a:gd name="connsiteY6972" fmla="*/ 500746 h 2293365"/>
              <a:gd name="connsiteX6973" fmla="*/ 8925313 w 9143999"/>
              <a:gd name="connsiteY6973" fmla="*/ 499968 h 2293365"/>
              <a:gd name="connsiteX6974" fmla="*/ 8912305 w 9143999"/>
              <a:gd name="connsiteY6974" fmla="*/ 496743 h 2293365"/>
              <a:gd name="connsiteX6975" fmla="*/ 8908991 w 9143999"/>
              <a:gd name="connsiteY6975" fmla="*/ 499060 h 2293365"/>
              <a:gd name="connsiteX6976" fmla="*/ 8909894 w 9143999"/>
              <a:gd name="connsiteY6976" fmla="*/ 499678 h 2293365"/>
              <a:gd name="connsiteX6977" fmla="*/ 8913212 w 9143999"/>
              <a:gd name="connsiteY6977" fmla="*/ 497375 h 2293365"/>
              <a:gd name="connsiteX6978" fmla="*/ 4334912 w 9143999"/>
              <a:gd name="connsiteY6978" fmla="*/ 494046 h 2293365"/>
              <a:gd name="connsiteX6979" fmla="*/ 4333768 w 9143999"/>
              <a:gd name="connsiteY6979" fmla="*/ 494846 h 2293365"/>
              <a:gd name="connsiteX6980" fmla="*/ 4334472 w 9143999"/>
              <a:gd name="connsiteY6980" fmla="*/ 495337 h 2293365"/>
              <a:gd name="connsiteX6981" fmla="*/ 4335617 w 9143999"/>
              <a:gd name="connsiteY6981" fmla="*/ 494542 h 2293365"/>
              <a:gd name="connsiteX6982" fmla="*/ 8916539 w 9143999"/>
              <a:gd name="connsiteY6982" fmla="*/ 493783 h 2293365"/>
              <a:gd name="connsiteX6983" fmla="*/ 8915367 w 9143999"/>
              <a:gd name="connsiteY6983" fmla="*/ 494602 h 2293365"/>
              <a:gd name="connsiteX6984" fmla="*/ 8916284 w 9143999"/>
              <a:gd name="connsiteY6984" fmla="*/ 495242 h 2293365"/>
              <a:gd name="connsiteX6985" fmla="*/ 8917455 w 9143999"/>
              <a:gd name="connsiteY6985" fmla="*/ 494429 h 2293365"/>
              <a:gd name="connsiteX6986" fmla="*/ 7816913 w 9143999"/>
              <a:gd name="connsiteY6986" fmla="*/ 296037 h 2293365"/>
              <a:gd name="connsiteX6987" fmla="*/ 6932487 w 9143999"/>
              <a:gd name="connsiteY6987" fmla="*/ 541329 h 2293365"/>
              <a:gd name="connsiteX6988" fmla="*/ 6932143 w 9143999"/>
              <a:gd name="connsiteY6988" fmla="*/ 540766 h 2293365"/>
              <a:gd name="connsiteX6989" fmla="*/ 6753704 w 9143999"/>
              <a:gd name="connsiteY6989" fmla="*/ 633339 h 2293365"/>
              <a:gd name="connsiteX6990" fmla="*/ 6787206 w 9143999"/>
              <a:gd name="connsiteY6990" fmla="*/ 656761 h 2293365"/>
              <a:gd name="connsiteX6991" fmla="*/ 6930260 w 9143999"/>
              <a:gd name="connsiteY6991" fmla="*/ 588802 h 2293365"/>
              <a:gd name="connsiteX6992" fmla="*/ 6931745 w 9143999"/>
              <a:gd name="connsiteY6992" fmla="*/ 592368 h 2293365"/>
              <a:gd name="connsiteX6993" fmla="*/ 6790844 w 9143999"/>
              <a:gd name="connsiteY6993" fmla="*/ 659305 h 2293365"/>
              <a:gd name="connsiteX6994" fmla="*/ 6825570 w 9143999"/>
              <a:gd name="connsiteY6994" fmla="*/ 683584 h 2293365"/>
              <a:gd name="connsiteX6995" fmla="*/ 6930264 w 9143999"/>
              <a:gd name="connsiteY6995" fmla="*/ 638738 h 2293365"/>
              <a:gd name="connsiteX6996" fmla="*/ 6931749 w 9143999"/>
              <a:gd name="connsiteY6996" fmla="*/ 642294 h 2293365"/>
              <a:gd name="connsiteX6997" fmla="*/ 6829269 w 9143999"/>
              <a:gd name="connsiteY6997" fmla="*/ 686170 h 2293365"/>
              <a:gd name="connsiteX6998" fmla="*/ 6854231 w 9143999"/>
              <a:gd name="connsiteY6998" fmla="*/ 703623 h 2293365"/>
              <a:gd name="connsiteX6999" fmla="*/ 6880297 w 9143999"/>
              <a:gd name="connsiteY6999" fmla="*/ 719073 h 2293365"/>
              <a:gd name="connsiteX7000" fmla="*/ 6929544 w 9143999"/>
              <a:gd name="connsiteY7000" fmla="*/ 700611 h 2293365"/>
              <a:gd name="connsiteX7001" fmla="*/ 6931029 w 9143999"/>
              <a:gd name="connsiteY7001" fmla="*/ 704153 h 2293365"/>
              <a:gd name="connsiteX7002" fmla="*/ 6884612 w 9143999"/>
              <a:gd name="connsiteY7002" fmla="*/ 721631 h 2293365"/>
              <a:gd name="connsiteX7003" fmla="*/ 6949661 w 9143999"/>
              <a:gd name="connsiteY7003" fmla="*/ 760189 h 2293365"/>
              <a:gd name="connsiteX7004" fmla="*/ 7089831 w 9143999"/>
              <a:gd name="connsiteY7004" fmla="*/ 719886 h 2293365"/>
              <a:gd name="connsiteX7005" fmla="*/ 8076559 w 9143999"/>
              <a:gd name="connsiteY7005" fmla="*/ 626802 h 2293365"/>
              <a:gd name="connsiteX7006" fmla="*/ 8521122 w 9143999"/>
              <a:gd name="connsiteY7006" fmla="*/ 717923 h 2293365"/>
              <a:gd name="connsiteX7007" fmla="*/ 8565849 w 9143999"/>
              <a:gd name="connsiteY7007" fmla="*/ 731183 h 2293365"/>
              <a:gd name="connsiteX7008" fmla="*/ 8633046 w 9143999"/>
              <a:gd name="connsiteY7008" fmla="*/ 687112 h 2293365"/>
              <a:gd name="connsiteX7009" fmla="*/ 8520767 w 9143999"/>
              <a:gd name="connsiteY7009" fmla="*/ 647932 h 2293365"/>
              <a:gd name="connsiteX7010" fmla="*/ 8076502 w 9143999"/>
              <a:gd name="connsiteY7010" fmla="*/ 540955 h 2293365"/>
              <a:gd name="connsiteX7011" fmla="*/ 6931760 w 9143999"/>
              <a:gd name="connsiteY7011" fmla="*/ 703435 h 2293365"/>
              <a:gd name="connsiteX7012" fmla="*/ 6930311 w 9143999"/>
              <a:gd name="connsiteY7012" fmla="*/ 699876 h 2293365"/>
              <a:gd name="connsiteX7013" fmla="*/ 8076502 w 9143999"/>
              <a:gd name="connsiteY7013" fmla="*/ 536681 h 2293365"/>
              <a:gd name="connsiteX7014" fmla="*/ 8521491 w 9143999"/>
              <a:gd name="connsiteY7014" fmla="*/ 643747 h 2293365"/>
              <a:gd name="connsiteX7015" fmla="*/ 8637404 w 9143999"/>
              <a:gd name="connsiteY7015" fmla="*/ 684253 h 2293365"/>
              <a:gd name="connsiteX7016" fmla="*/ 8654299 w 9143999"/>
              <a:gd name="connsiteY7016" fmla="*/ 673172 h 2293365"/>
              <a:gd name="connsiteX7017" fmla="*/ 8685984 w 9143999"/>
              <a:gd name="connsiteY7017" fmla="*/ 650824 h 2293365"/>
              <a:gd name="connsiteX7018" fmla="*/ 8515696 w 9143999"/>
              <a:gd name="connsiteY7018" fmla="*/ 583316 h 2293365"/>
              <a:gd name="connsiteX7019" fmla="*/ 8075827 w 9143999"/>
              <a:gd name="connsiteY7019" fmla="*/ 464133 h 2293365"/>
              <a:gd name="connsiteX7020" fmla="*/ 6931763 w 9143999"/>
              <a:gd name="connsiteY7020" fmla="*/ 649405 h 2293365"/>
              <a:gd name="connsiteX7021" fmla="*/ 6930315 w 9143999"/>
              <a:gd name="connsiteY7021" fmla="*/ 645851 h 2293365"/>
              <a:gd name="connsiteX7022" fmla="*/ 8077275 w 9143999"/>
              <a:gd name="connsiteY7022" fmla="*/ 460558 h 2293365"/>
              <a:gd name="connsiteX7023" fmla="*/ 8517377 w 9143999"/>
              <a:gd name="connsiteY7023" fmla="*/ 580016 h 2293365"/>
              <a:gd name="connsiteX7024" fmla="*/ 8689563 w 9143999"/>
              <a:gd name="connsiteY7024" fmla="*/ 648300 h 2293365"/>
              <a:gd name="connsiteX7025" fmla="*/ 8735469 w 9143999"/>
              <a:gd name="connsiteY7025" fmla="*/ 615921 h 2293365"/>
              <a:gd name="connsiteX7026" fmla="*/ 8733296 w 9143999"/>
              <a:gd name="connsiteY7026" fmla="*/ 614878 h 2293365"/>
              <a:gd name="connsiteX7027" fmla="*/ 8075827 w 9143999"/>
              <a:gd name="connsiteY7027" fmla="*/ 387107 h 2293365"/>
              <a:gd name="connsiteX7028" fmla="*/ 6931763 w 9143999"/>
              <a:gd name="connsiteY7028" fmla="*/ 592332 h 2293365"/>
              <a:gd name="connsiteX7029" fmla="*/ 6930315 w 9143999"/>
              <a:gd name="connsiteY7029" fmla="*/ 588768 h 2293365"/>
              <a:gd name="connsiteX7030" fmla="*/ 8077275 w 9143999"/>
              <a:gd name="connsiteY7030" fmla="*/ 383543 h 2293365"/>
              <a:gd name="connsiteX7031" fmla="*/ 8734961 w 9143999"/>
              <a:gd name="connsiteY7031" fmla="*/ 611634 h 2293365"/>
              <a:gd name="connsiteX7032" fmla="*/ 8738883 w 9143999"/>
              <a:gd name="connsiteY7032" fmla="*/ 613513 h 2293365"/>
              <a:gd name="connsiteX7033" fmla="*/ 8775741 w 9143999"/>
              <a:gd name="connsiteY7033" fmla="*/ 587515 h 2293365"/>
              <a:gd name="connsiteX7034" fmla="*/ 8733745 w 9143999"/>
              <a:gd name="connsiteY7034" fmla="*/ 565600 h 2293365"/>
              <a:gd name="connsiteX7035" fmla="*/ 8076503 w 9143999"/>
              <a:gd name="connsiteY7035" fmla="*/ 317593 h 2293365"/>
              <a:gd name="connsiteX7036" fmla="*/ 7816913 w 9143999"/>
              <a:gd name="connsiteY7036" fmla="*/ 296037 h 2293365"/>
              <a:gd name="connsiteX7037" fmla="*/ 3234931 w 9143999"/>
              <a:gd name="connsiteY7037" fmla="*/ 296011 h 2293365"/>
              <a:gd name="connsiteX7038" fmla="*/ 2350420 w 9143999"/>
              <a:gd name="connsiteY7038" fmla="*/ 541316 h 2293365"/>
              <a:gd name="connsiteX7039" fmla="*/ 2349435 w 9143999"/>
              <a:gd name="connsiteY7039" fmla="*/ 539660 h 2293365"/>
              <a:gd name="connsiteX7040" fmla="*/ 2170947 w 9143999"/>
              <a:gd name="connsiteY7040" fmla="*/ 632278 h 2293365"/>
              <a:gd name="connsiteX7041" fmla="*/ 2199980 w 9143999"/>
              <a:gd name="connsiteY7041" fmla="*/ 652576 h 2293365"/>
              <a:gd name="connsiteX7042" fmla="*/ 2344015 w 9143999"/>
              <a:gd name="connsiteY7042" fmla="*/ 584349 h 2293365"/>
              <a:gd name="connsiteX7043" fmla="*/ 2345439 w 9143999"/>
              <a:gd name="connsiteY7043" fmla="*/ 587904 h 2293365"/>
              <a:gd name="connsiteX7044" fmla="*/ 2203751 w 9143999"/>
              <a:gd name="connsiteY7044" fmla="*/ 655213 h 2293365"/>
              <a:gd name="connsiteX7045" fmla="*/ 2244862 w 9143999"/>
              <a:gd name="connsiteY7045" fmla="*/ 683956 h 2293365"/>
              <a:gd name="connsiteX7046" fmla="*/ 2344020 w 9143999"/>
              <a:gd name="connsiteY7046" fmla="*/ 641357 h 2293365"/>
              <a:gd name="connsiteX7047" fmla="*/ 2345443 w 9143999"/>
              <a:gd name="connsiteY7047" fmla="*/ 644922 h 2293365"/>
              <a:gd name="connsiteX7048" fmla="*/ 2248429 w 9143999"/>
              <a:gd name="connsiteY7048" fmla="*/ 686450 h 2293365"/>
              <a:gd name="connsiteX7049" fmla="*/ 2272991 w 9143999"/>
              <a:gd name="connsiteY7049" fmla="*/ 703623 h 2293365"/>
              <a:gd name="connsiteX7050" fmla="*/ 2301990 w 9143999"/>
              <a:gd name="connsiteY7050" fmla="*/ 720813 h 2293365"/>
              <a:gd name="connsiteX7051" fmla="*/ 2342580 w 9143999"/>
              <a:gd name="connsiteY7051" fmla="*/ 705483 h 2293365"/>
              <a:gd name="connsiteX7052" fmla="*/ 2344005 w 9143999"/>
              <a:gd name="connsiteY7052" fmla="*/ 709047 h 2293365"/>
              <a:gd name="connsiteX7053" fmla="*/ 2306176 w 9143999"/>
              <a:gd name="connsiteY7053" fmla="*/ 723293 h 2293365"/>
              <a:gd name="connsiteX7054" fmla="*/ 2368183 w 9143999"/>
              <a:gd name="connsiteY7054" fmla="*/ 760048 h 2293365"/>
              <a:gd name="connsiteX7055" fmla="*/ 2507831 w 9143999"/>
              <a:gd name="connsiteY7055" fmla="*/ 719895 h 2293365"/>
              <a:gd name="connsiteX7056" fmla="*/ 3494591 w 9143999"/>
              <a:gd name="connsiteY7056" fmla="*/ 626808 h 2293365"/>
              <a:gd name="connsiteX7057" fmla="*/ 3939515 w 9143999"/>
              <a:gd name="connsiteY7057" fmla="*/ 717921 h 2293365"/>
              <a:gd name="connsiteX7058" fmla="*/ 3984319 w 9143999"/>
              <a:gd name="connsiteY7058" fmla="*/ 731225 h 2293365"/>
              <a:gd name="connsiteX7059" fmla="*/ 4051367 w 9143999"/>
              <a:gd name="connsiteY7059" fmla="*/ 687244 h 2293365"/>
              <a:gd name="connsiteX7060" fmla="*/ 3938758 w 9143999"/>
              <a:gd name="connsiteY7060" fmla="*/ 647951 h 2293365"/>
              <a:gd name="connsiteX7061" fmla="*/ 3494620 w 9143999"/>
              <a:gd name="connsiteY7061" fmla="*/ 540966 h 2293365"/>
              <a:gd name="connsiteX7062" fmla="*/ 2349786 w 9143999"/>
              <a:gd name="connsiteY7062" fmla="*/ 703456 h 2293365"/>
              <a:gd name="connsiteX7063" fmla="*/ 2348301 w 9143999"/>
              <a:gd name="connsiteY7063" fmla="*/ 699885 h 2293365"/>
              <a:gd name="connsiteX7064" fmla="*/ 3494620 w 9143999"/>
              <a:gd name="connsiteY7064" fmla="*/ 536698 h 2293365"/>
              <a:gd name="connsiteX7065" fmla="*/ 3939819 w 9143999"/>
              <a:gd name="connsiteY7065" fmla="*/ 643669 h 2293365"/>
              <a:gd name="connsiteX7066" fmla="*/ 4056054 w 9143999"/>
              <a:gd name="connsiteY7066" fmla="*/ 684169 h 2293365"/>
              <a:gd name="connsiteX7067" fmla="*/ 4072819 w 9143999"/>
              <a:gd name="connsiteY7067" fmla="*/ 673172 h 2293365"/>
              <a:gd name="connsiteX7068" fmla="*/ 4110787 w 9143999"/>
              <a:gd name="connsiteY7068" fmla="*/ 646369 h 2293365"/>
              <a:gd name="connsiteX7069" fmla="*/ 3933735 w 9143999"/>
              <a:gd name="connsiteY7069" fmla="*/ 576190 h 2293365"/>
              <a:gd name="connsiteX7070" fmla="*/ 3493745 w 9143999"/>
              <a:gd name="connsiteY7070" fmla="*/ 456995 h 2293365"/>
              <a:gd name="connsiteX7071" fmla="*/ 2349792 w 9143999"/>
              <a:gd name="connsiteY7071" fmla="*/ 642294 h 2293365"/>
              <a:gd name="connsiteX7072" fmla="*/ 2348308 w 9143999"/>
              <a:gd name="connsiteY7072" fmla="*/ 638738 h 2293365"/>
              <a:gd name="connsiteX7073" fmla="*/ 3494594 w 9143999"/>
              <a:gd name="connsiteY7073" fmla="*/ 453439 h 2293365"/>
              <a:gd name="connsiteX7074" fmla="*/ 3934717 w 9143999"/>
              <a:gd name="connsiteY7074" fmla="*/ 572902 h 2293365"/>
              <a:gd name="connsiteX7075" fmla="*/ 4114163 w 9143999"/>
              <a:gd name="connsiteY7075" fmla="*/ 643986 h 2293365"/>
              <a:gd name="connsiteX7076" fmla="*/ 4153714 w 9143999"/>
              <a:gd name="connsiteY7076" fmla="*/ 616065 h 2293365"/>
              <a:gd name="connsiteX7077" fmla="*/ 4151299 w 9143999"/>
              <a:gd name="connsiteY7077" fmla="*/ 614906 h 2293365"/>
              <a:gd name="connsiteX7078" fmla="*/ 3493742 w 9143999"/>
              <a:gd name="connsiteY7078" fmla="*/ 387135 h 2293365"/>
              <a:gd name="connsiteX7079" fmla="*/ 2349790 w 9143999"/>
              <a:gd name="connsiteY7079" fmla="*/ 592368 h 2293365"/>
              <a:gd name="connsiteX7080" fmla="*/ 2348304 w 9143999"/>
              <a:gd name="connsiteY7080" fmla="*/ 588802 h 2293365"/>
              <a:gd name="connsiteX7081" fmla="*/ 3495227 w 9143999"/>
              <a:gd name="connsiteY7081" fmla="*/ 383569 h 2293365"/>
              <a:gd name="connsiteX7082" fmla="*/ 4153679 w 9143999"/>
              <a:gd name="connsiteY7082" fmla="*/ 611340 h 2293365"/>
              <a:gd name="connsiteX7083" fmla="*/ 4157688 w 9143999"/>
              <a:gd name="connsiteY7083" fmla="*/ 613260 h 2293365"/>
              <a:gd name="connsiteX7084" fmla="*/ 4194004 w 9143999"/>
              <a:gd name="connsiteY7084" fmla="*/ 587619 h 2293365"/>
              <a:gd name="connsiteX7085" fmla="*/ 4151764 w 9143999"/>
              <a:gd name="connsiteY7085" fmla="*/ 565567 h 2293365"/>
              <a:gd name="connsiteX7086" fmla="*/ 3494551 w 9143999"/>
              <a:gd name="connsiteY7086" fmla="*/ 317576 h 2293365"/>
              <a:gd name="connsiteX7087" fmla="*/ 3234931 w 9143999"/>
              <a:gd name="connsiteY7087" fmla="*/ 296011 h 2293365"/>
              <a:gd name="connsiteX7088" fmla="*/ 7816938 w 9143999"/>
              <a:gd name="connsiteY7088" fmla="*/ 232127 h 2293365"/>
              <a:gd name="connsiteX7089" fmla="*/ 6932476 w 9143999"/>
              <a:gd name="connsiteY7089" fmla="*/ 495282 h 2293365"/>
              <a:gd name="connsiteX7090" fmla="*/ 6932137 w 9143999"/>
              <a:gd name="connsiteY7090" fmla="*/ 494725 h 2293365"/>
              <a:gd name="connsiteX7091" fmla="*/ 6722542 w 9143999"/>
              <a:gd name="connsiteY7091" fmla="*/ 611551 h 2293365"/>
              <a:gd name="connsiteX7092" fmla="*/ 6750658 w 9143999"/>
              <a:gd name="connsiteY7092" fmla="*/ 631209 h 2293365"/>
              <a:gd name="connsiteX7093" fmla="*/ 6930336 w 9143999"/>
              <a:gd name="connsiteY7093" fmla="*/ 537036 h 2293365"/>
              <a:gd name="connsiteX7094" fmla="*/ 6930678 w 9143999"/>
              <a:gd name="connsiteY7094" fmla="*/ 537610 h 2293365"/>
              <a:gd name="connsiteX7095" fmla="*/ 7088398 w 9143999"/>
              <a:gd name="connsiteY7095" fmla="*/ 464592 h 2293365"/>
              <a:gd name="connsiteX7096" fmla="*/ 8077228 w 9143999"/>
              <a:gd name="connsiteY7096" fmla="*/ 314017 h 2293365"/>
              <a:gd name="connsiteX7097" fmla="*/ 8735488 w 9143999"/>
              <a:gd name="connsiteY7097" fmla="*/ 562048 h 2293365"/>
              <a:gd name="connsiteX7098" fmla="*/ 8779412 w 9143999"/>
              <a:gd name="connsiteY7098" fmla="*/ 584926 h 2293365"/>
              <a:gd name="connsiteX7099" fmla="*/ 8809778 w 9143999"/>
              <a:gd name="connsiteY7099" fmla="*/ 563507 h 2293365"/>
              <a:gd name="connsiteX7100" fmla="*/ 8733550 w 9143999"/>
              <a:gd name="connsiteY7100" fmla="*/ 520881 h 2293365"/>
              <a:gd name="connsiteX7101" fmla="*/ 8076550 w 9143999"/>
              <a:gd name="connsiteY7101" fmla="*/ 255130 h 2293365"/>
              <a:gd name="connsiteX7102" fmla="*/ 7816938 w 9143999"/>
              <a:gd name="connsiteY7102" fmla="*/ 232127 h 2293365"/>
              <a:gd name="connsiteX7103" fmla="*/ 7816936 w 9143999"/>
              <a:gd name="connsiteY7103" fmla="*/ 182231 h 2293365"/>
              <a:gd name="connsiteX7104" fmla="*/ 6932476 w 9143999"/>
              <a:gd name="connsiteY7104" fmla="*/ 461123 h 2293365"/>
              <a:gd name="connsiteX7105" fmla="*/ 6932140 w 9143999"/>
              <a:gd name="connsiteY7105" fmla="*/ 460569 h 2293365"/>
              <a:gd name="connsiteX7106" fmla="*/ 6701565 w 9143999"/>
              <a:gd name="connsiteY7106" fmla="*/ 596885 h 2293365"/>
              <a:gd name="connsiteX7107" fmla="*/ 6718914 w 9143999"/>
              <a:gd name="connsiteY7107" fmla="*/ 609014 h 2293365"/>
              <a:gd name="connsiteX7108" fmla="*/ 6930329 w 9143999"/>
              <a:gd name="connsiteY7108" fmla="*/ 490978 h 2293365"/>
              <a:gd name="connsiteX7109" fmla="*/ 6930661 w 9143999"/>
              <a:gd name="connsiteY7109" fmla="*/ 491537 h 2293365"/>
              <a:gd name="connsiteX7110" fmla="*/ 7088398 w 9143999"/>
              <a:gd name="connsiteY7110" fmla="*/ 413329 h 2293365"/>
              <a:gd name="connsiteX7111" fmla="*/ 8077274 w 9143999"/>
              <a:gd name="connsiteY7111" fmla="*/ 251563 h 2293365"/>
              <a:gd name="connsiteX7112" fmla="*/ 8735293 w 9143999"/>
              <a:gd name="connsiteY7112" fmla="*/ 517031 h 2293365"/>
              <a:gd name="connsiteX7113" fmla="*/ 8813779 w 9143999"/>
              <a:gd name="connsiteY7113" fmla="*/ 560686 h 2293365"/>
              <a:gd name="connsiteX7114" fmla="*/ 8832591 w 9143999"/>
              <a:gd name="connsiteY7114" fmla="*/ 547417 h 2293365"/>
              <a:gd name="connsiteX7115" fmla="*/ 8733343 w 9143999"/>
              <a:gd name="connsiteY7115" fmla="*/ 488304 h 2293365"/>
              <a:gd name="connsiteX7116" fmla="*/ 8076546 w 9143999"/>
              <a:gd name="connsiteY7116" fmla="*/ 206714 h 2293365"/>
              <a:gd name="connsiteX7117" fmla="*/ 7816936 w 9143999"/>
              <a:gd name="connsiteY7117" fmla="*/ 182231 h 2293365"/>
              <a:gd name="connsiteX7118" fmla="*/ 7816941 w 9143999"/>
              <a:gd name="connsiteY7118" fmla="*/ 132694 h 2293365"/>
              <a:gd name="connsiteX7119" fmla="*/ 6932479 w 9143999"/>
              <a:gd name="connsiteY7119" fmla="*/ 425308 h 2293365"/>
              <a:gd name="connsiteX7120" fmla="*/ 6932453 w 9143999"/>
              <a:gd name="connsiteY7120" fmla="*/ 425265 h 2293365"/>
              <a:gd name="connsiteX7121" fmla="*/ 6680072 w 9143999"/>
              <a:gd name="connsiteY7121" fmla="*/ 581858 h 2293365"/>
              <a:gd name="connsiteX7122" fmla="*/ 6698061 w 9143999"/>
              <a:gd name="connsiteY7122" fmla="*/ 594435 h 2293365"/>
              <a:gd name="connsiteX7123" fmla="*/ 6930328 w 9143999"/>
              <a:gd name="connsiteY7123" fmla="*/ 456823 h 2293365"/>
              <a:gd name="connsiteX7124" fmla="*/ 6930644 w 9143999"/>
              <a:gd name="connsiteY7124" fmla="*/ 457356 h 2293365"/>
              <a:gd name="connsiteX7125" fmla="*/ 7088398 w 9143999"/>
              <a:gd name="connsiteY7125" fmla="*/ 374480 h 2293365"/>
              <a:gd name="connsiteX7126" fmla="*/ 8077271 w 9143999"/>
              <a:gd name="connsiteY7126" fmla="*/ 203155 h 2293365"/>
              <a:gd name="connsiteX7127" fmla="*/ 8735085 w 9143999"/>
              <a:gd name="connsiteY7127" fmla="*/ 484745 h 2293365"/>
              <a:gd name="connsiteX7128" fmla="*/ 8836215 w 9143999"/>
              <a:gd name="connsiteY7128" fmla="*/ 544861 h 2293365"/>
              <a:gd name="connsiteX7129" fmla="*/ 8856364 w 9143999"/>
              <a:gd name="connsiteY7129" fmla="*/ 530649 h 2293365"/>
              <a:gd name="connsiteX7130" fmla="*/ 8733146 w 9143999"/>
              <a:gd name="connsiteY7130" fmla="*/ 453797 h 2293365"/>
              <a:gd name="connsiteX7131" fmla="*/ 8076553 w 9143999"/>
              <a:gd name="connsiteY7131" fmla="*/ 158792 h 2293365"/>
              <a:gd name="connsiteX7132" fmla="*/ 7816941 w 9143999"/>
              <a:gd name="connsiteY7132" fmla="*/ 132694 h 2293365"/>
              <a:gd name="connsiteX7133" fmla="*/ 7818132 w 9143999"/>
              <a:gd name="connsiteY7133" fmla="*/ 61607 h 2293365"/>
              <a:gd name="connsiteX7134" fmla="*/ 6932482 w 9143999"/>
              <a:gd name="connsiteY7134" fmla="*/ 374241 h 2293365"/>
              <a:gd name="connsiteX7135" fmla="*/ 6932249 w 9143999"/>
              <a:gd name="connsiteY7135" fmla="*/ 373861 h 2293365"/>
              <a:gd name="connsiteX7136" fmla="*/ 6661065 w 9143999"/>
              <a:gd name="connsiteY7136" fmla="*/ 554650 h 2293365"/>
              <a:gd name="connsiteX7137" fmla="*/ 6650911 w 9143999"/>
              <a:gd name="connsiteY7137" fmla="*/ 561469 h 2293365"/>
              <a:gd name="connsiteX7138" fmla="*/ 6660170 w 9143999"/>
              <a:gd name="connsiteY7138" fmla="*/ 567943 h 2293365"/>
              <a:gd name="connsiteX7139" fmla="*/ 6931064 w 9143999"/>
              <a:gd name="connsiteY7139" fmla="*/ 393636 h 2293365"/>
              <a:gd name="connsiteX7140" fmla="*/ 6933186 w 9143999"/>
              <a:gd name="connsiteY7140" fmla="*/ 397158 h 2293365"/>
              <a:gd name="connsiteX7141" fmla="*/ 6664155 w 9143999"/>
              <a:gd name="connsiteY7141" fmla="*/ 570729 h 2293365"/>
              <a:gd name="connsiteX7142" fmla="*/ 6676101 w 9143999"/>
              <a:gd name="connsiteY7142" fmla="*/ 579082 h 2293365"/>
              <a:gd name="connsiteX7143" fmla="*/ 6930310 w 9143999"/>
              <a:gd name="connsiteY7143" fmla="*/ 421727 h 2293365"/>
              <a:gd name="connsiteX7144" fmla="*/ 6930306 w 9143999"/>
              <a:gd name="connsiteY7144" fmla="*/ 421721 h 2293365"/>
              <a:gd name="connsiteX7145" fmla="*/ 8077277 w 9143999"/>
              <a:gd name="connsiteY7145" fmla="*/ 154518 h 2293365"/>
              <a:gd name="connsiteX7146" fmla="*/ 8734889 w 9143999"/>
              <a:gd name="connsiteY7146" fmla="*/ 450225 h 2293365"/>
              <a:gd name="connsiteX7147" fmla="*/ 8859978 w 9143999"/>
              <a:gd name="connsiteY7147" fmla="*/ 528099 h 2293365"/>
              <a:gd name="connsiteX7148" fmla="*/ 8870677 w 9143999"/>
              <a:gd name="connsiteY7148" fmla="*/ 520553 h 2293365"/>
              <a:gd name="connsiteX7149" fmla="*/ 8876616 w 9143999"/>
              <a:gd name="connsiteY7149" fmla="*/ 516405 h 2293365"/>
              <a:gd name="connsiteX7150" fmla="*/ 8732664 w 9143999"/>
              <a:gd name="connsiteY7150" fmla="*/ 422563 h 2293365"/>
              <a:gd name="connsiteX7151" fmla="*/ 8076498 w 9143999"/>
              <a:gd name="connsiteY7151" fmla="*/ 116043 h 2293365"/>
              <a:gd name="connsiteX7152" fmla="*/ 6932482 w 9143999"/>
              <a:gd name="connsiteY7152" fmla="*/ 393219 h 2293365"/>
              <a:gd name="connsiteX7153" fmla="*/ 6930310 w 9143999"/>
              <a:gd name="connsiteY7153" fmla="*/ 389652 h 2293365"/>
              <a:gd name="connsiteX7154" fmla="*/ 8077223 w 9143999"/>
              <a:gd name="connsiteY7154" fmla="*/ 111763 h 2293365"/>
              <a:gd name="connsiteX7155" fmla="*/ 8734406 w 9143999"/>
              <a:gd name="connsiteY7155" fmla="*/ 418588 h 2293365"/>
              <a:gd name="connsiteX7156" fmla="*/ 8880692 w 9143999"/>
              <a:gd name="connsiteY7156" fmla="*/ 513558 h 2293365"/>
              <a:gd name="connsiteX7157" fmla="*/ 8887883 w 9143999"/>
              <a:gd name="connsiteY7157" fmla="*/ 508535 h 2293365"/>
              <a:gd name="connsiteX7158" fmla="*/ 8732771 w 9143999"/>
              <a:gd name="connsiteY7158" fmla="*/ 404361 h 2293365"/>
              <a:gd name="connsiteX7159" fmla="*/ 8076502 w 9143999"/>
              <a:gd name="connsiteY7159" fmla="*/ 88512 h 2293365"/>
              <a:gd name="connsiteX7160" fmla="*/ 7818132 w 9143999"/>
              <a:gd name="connsiteY7160" fmla="*/ 61607 h 2293365"/>
              <a:gd name="connsiteX7161" fmla="*/ 832688 w 9143999"/>
              <a:gd name="connsiteY7161" fmla="*/ 1846 h 2293365"/>
              <a:gd name="connsiteX7162" fmla="*/ 970091 w 9143999"/>
              <a:gd name="connsiteY7162" fmla="*/ 3009 h 2293365"/>
              <a:gd name="connsiteX7163" fmla="*/ 1127037 w 9143999"/>
              <a:gd name="connsiteY7163" fmla="*/ 28816 h 2293365"/>
              <a:gd name="connsiteX7164" fmla="*/ 2000931 w 9143999"/>
              <a:gd name="connsiteY7164" fmla="*/ 513412 h 2293365"/>
              <a:gd name="connsiteX7165" fmla="*/ 2039197 w 9143999"/>
              <a:gd name="connsiteY7165" fmla="*/ 540166 h 2293365"/>
              <a:gd name="connsiteX7166" fmla="*/ 2070472 w 9143999"/>
              <a:gd name="connsiteY7166" fmla="*/ 518091 h 2293365"/>
              <a:gd name="connsiteX7167" fmla="*/ 2343297 w 9143999"/>
              <a:gd name="connsiteY7167" fmla="*/ 327818 h 2293365"/>
              <a:gd name="connsiteX7168" fmla="*/ 2345379 w 9143999"/>
              <a:gd name="connsiteY7168" fmla="*/ 331394 h 2293365"/>
              <a:gd name="connsiteX7169" fmla="*/ 2073322 w 9143999"/>
              <a:gd name="connsiteY7169" fmla="*/ 521631 h 2293365"/>
              <a:gd name="connsiteX7170" fmla="*/ 2043289 w 9143999"/>
              <a:gd name="connsiteY7170" fmla="*/ 543026 h 2293365"/>
              <a:gd name="connsiteX7171" fmla="*/ 2043752 w 9143999"/>
              <a:gd name="connsiteY7171" fmla="*/ 543351 h 2293365"/>
              <a:gd name="connsiteX7172" fmla="*/ 2070472 w 9143999"/>
              <a:gd name="connsiteY7172" fmla="*/ 524485 h 2293365"/>
              <a:gd name="connsiteX7173" fmla="*/ 2342530 w 9143999"/>
              <a:gd name="connsiteY7173" fmla="*/ 335657 h 2293365"/>
              <a:gd name="connsiteX7174" fmla="*/ 2344722 w 9143999"/>
              <a:gd name="connsiteY7174" fmla="*/ 339234 h 2293365"/>
              <a:gd name="connsiteX7175" fmla="*/ 2072664 w 9143999"/>
              <a:gd name="connsiteY7175" fmla="*/ 528062 h 2293365"/>
              <a:gd name="connsiteX7176" fmla="*/ 2047220 w 9143999"/>
              <a:gd name="connsiteY7176" fmla="*/ 545775 h 2293365"/>
              <a:gd name="connsiteX7177" fmla="*/ 2050914 w 9143999"/>
              <a:gd name="connsiteY7177" fmla="*/ 548357 h 2293365"/>
              <a:gd name="connsiteX7178" fmla="*/ 2071240 w 9143999"/>
              <a:gd name="connsiteY7178" fmla="*/ 534456 h 2293365"/>
              <a:gd name="connsiteX7179" fmla="*/ 2343297 w 9143999"/>
              <a:gd name="connsiteY7179" fmla="*/ 349204 h 2293365"/>
              <a:gd name="connsiteX7180" fmla="*/ 2345379 w 9143999"/>
              <a:gd name="connsiteY7180" fmla="*/ 352745 h 2293365"/>
              <a:gd name="connsiteX7181" fmla="*/ 2074089 w 9143999"/>
              <a:gd name="connsiteY7181" fmla="*/ 538032 h 2293365"/>
              <a:gd name="connsiteX7182" fmla="*/ 2055005 w 9143999"/>
              <a:gd name="connsiteY7182" fmla="*/ 551217 h 2293365"/>
              <a:gd name="connsiteX7183" fmla="*/ 2061160 w 9143999"/>
              <a:gd name="connsiteY7183" fmla="*/ 555521 h 2293365"/>
              <a:gd name="connsiteX7184" fmla="*/ 2071240 w 9143999"/>
              <a:gd name="connsiteY7184" fmla="*/ 548725 h 2293365"/>
              <a:gd name="connsiteX7185" fmla="*/ 2343297 w 9143999"/>
              <a:gd name="connsiteY7185" fmla="*/ 367701 h 2293365"/>
              <a:gd name="connsiteX7186" fmla="*/ 2345379 w 9143999"/>
              <a:gd name="connsiteY7186" fmla="*/ 371277 h 2293365"/>
              <a:gd name="connsiteX7187" fmla="*/ 2074089 w 9143999"/>
              <a:gd name="connsiteY7187" fmla="*/ 552266 h 2293365"/>
              <a:gd name="connsiteX7188" fmla="*/ 2065119 w 9143999"/>
              <a:gd name="connsiteY7188" fmla="*/ 558289 h 2293365"/>
              <a:gd name="connsiteX7189" fmla="*/ 2074339 w 9143999"/>
              <a:gd name="connsiteY7189" fmla="*/ 564735 h 2293365"/>
              <a:gd name="connsiteX7190" fmla="*/ 2343955 w 9143999"/>
              <a:gd name="connsiteY7190" fmla="*/ 391218 h 2293365"/>
              <a:gd name="connsiteX7191" fmla="*/ 2346147 w 9143999"/>
              <a:gd name="connsiteY7191" fmla="*/ 394795 h 2293365"/>
              <a:gd name="connsiteX7192" fmla="*/ 2078365 w 9143999"/>
              <a:gd name="connsiteY7192" fmla="*/ 567550 h 2293365"/>
              <a:gd name="connsiteX7193" fmla="*/ 2090924 w 9143999"/>
              <a:gd name="connsiteY7193" fmla="*/ 576329 h 2293365"/>
              <a:gd name="connsiteX7194" fmla="*/ 2342527 w 9143999"/>
              <a:gd name="connsiteY7194" fmla="*/ 420446 h 2293365"/>
              <a:gd name="connsiteX7195" fmla="*/ 2344719 w 9143999"/>
              <a:gd name="connsiteY7195" fmla="*/ 423999 h 2293365"/>
              <a:gd name="connsiteX7196" fmla="*/ 2094821 w 9143999"/>
              <a:gd name="connsiteY7196" fmla="*/ 579054 h 2293365"/>
              <a:gd name="connsiteX7197" fmla="*/ 2113381 w 9143999"/>
              <a:gd name="connsiteY7197" fmla="*/ 592030 h 2293365"/>
              <a:gd name="connsiteX7198" fmla="*/ 2343233 w 9143999"/>
              <a:gd name="connsiteY7198" fmla="*/ 456081 h 2293365"/>
              <a:gd name="connsiteX7199" fmla="*/ 2345425 w 9143999"/>
              <a:gd name="connsiteY7199" fmla="*/ 459650 h 2293365"/>
              <a:gd name="connsiteX7200" fmla="*/ 2117149 w 9143999"/>
              <a:gd name="connsiteY7200" fmla="*/ 594666 h 2293365"/>
              <a:gd name="connsiteX7201" fmla="*/ 2135505 w 9143999"/>
              <a:gd name="connsiteY7201" fmla="*/ 607499 h 2293365"/>
              <a:gd name="connsiteX7202" fmla="*/ 2343235 w 9143999"/>
              <a:gd name="connsiteY7202" fmla="*/ 491711 h 2293365"/>
              <a:gd name="connsiteX7203" fmla="*/ 2345427 w 9143999"/>
              <a:gd name="connsiteY7203" fmla="*/ 495273 h 2293365"/>
              <a:gd name="connsiteX7204" fmla="*/ 2139313 w 9143999"/>
              <a:gd name="connsiteY7204" fmla="*/ 610161 h 2293365"/>
              <a:gd name="connsiteX7205" fmla="*/ 2167522 w 9143999"/>
              <a:gd name="connsiteY7205" fmla="*/ 629884 h 2293365"/>
              <a:gd name="connsiteX7206" fmla="*/ 2350394 w 9143999"/>
              <a:gd name="connsiteY7206" fmla="*/ 534467 h 2293365"/>
              <a:gd name="connsiteX7207" fmla="*/ 2351503 w 9143999"/>
              <a:gd name="connsiteY7207" fmla="*/ 536267 h 2293365"/>
              <a:gd name="connsiteX7208" fmla="*/ 2506405 w 9143999"/>
              <a:gd name="connsiteY7208" fmla="*/ 464561 h 2293365"/>
              <a:gd name="connsiteX7209" fmla="*/ 3495188 w 9143999"/>
              <a:gd name="connsiteY7209" fmla="*/ 314010 h 2293365"/>
              <a:gd name="connsiteX7210" fmla="*/ 4153744 w 9143999"/>
              <a:gd name="connsiteY7210" fmla="*/ 562302 h 2293365"/>
              <a:gd name="connsiteX7211" fmla="*/ 4197449 w 9143999"/>
              <a:gd name="connsiteY7211" fmla="*/ 585186 h 2293365"/>
              <a:gd name="connsiteX7212" fmla="*/ 4228019 w 9143999"/>
              <a:gd name="connsiteY7212" fmla="*/ 563605 h 2293365"/>
              <a:gd name="connsiteX7213" fmla="*/ 4151575 w 9143999"/>
              <a:gd name="connsiteY7213" fmla="*/ 520858 h 2293365"/>
              <a:gd name="connsiteX7214" fmla="*/ 3494542 w 9143999"/>
              <a:gd name="connsiteY7214" fmla="*/ 255096 h 2293365"/>
              <a:gd name="connsiteX7215" fmla="*/ 2350411 w 9143999"/>
              <a:gd name="connsiteY7215" fmla="*/ 495273 h 2293365"/>
              <a:gd name="connsiteX7216" fmla="*/ 2348289 w 9143999"/>
              <a:gd name="connsiteY7216" fmla="*/ 491701 h 2293365"/>
              <a:gd name="connsiteX7217" fmla="*/ 3495177 w 9143999"/>
              <a:gd name="connsiteY7217" fmla="*/ 251567 h 2293365"/>
              <a:gd name="connsiteX7218" fmla="*/ 4152958 w 9143999"/>
              <a:gd name="connsiteY7218" fmla="*/ 517592 h 2293365"/>
              <a:gd name="connsiteX7219" fmla="*/ 4231110 w 9143999"/>
              <a:gd name="connsiteY7219" fmla="*/ 561423 h 2293365"/>
              <a:gd name="connsiteX7220" fmla="*/ 4250834 w 9143999"/>
              <a:gd name="connsiteY7220" fmla="*/ 547498 h 2293365"/>
              <a:gd name="connsiteX7221" fmla="*/ 4151395 w 9143999"/>
              <a:gd name="connsiteY7221" fmla="*/ 488277 h 2293365"/>
              <a:gd name="connsiteX7222" fmla="*/ 3494540 w 9143999"/>
              <a:gd name="connsiteY7222" fmla="*/ 206715 h 2293365"/>
              <a:gd name="connsiteX7223" fmla="*/ 2350410 w 9143999"/>
              <a:gd name="connsiteY7223" fmla="*/ 461108 h 2293365"/>
              <a:gd name="connsiteX7224" fmla="*/ 2348287 w 9143999"/>
              <a:gd name="connsiteY7224" fmla="*/ 457545 h 2293365"/>
              <a:gd name="connsiteX7225" fmla="*/ 3495177 w 9143999"/>
              <a:gd name="connsiteY7225" fmla="*/ 203153 h 2293365"/>
              <a:gd name="connsiteX7226" fmla="*/ 4152688 w 9143999"/>
              <a:gd name="connsiteY7226" fmla="*/ 484714 h 2293365"/>
              <a:gd name="connsiteX7227" fmla="*/ 4254159 w 9143999"/>
              <a:gd name="connsiteY7227" fmla="*/ 545151 h 2293365"/>
              <a:gd name="connsiteX7228" fmla="*/ 4274563 w 9143999"/>
              <a:gd name="connsiteY7228" fmla="*/ 530746 h 2293365"/>
              <a:gd name="connsiteX7229" fmla="*/ 4151166 w 9143999"/>
              <a:gd name="connsiteY7229" fmla="*/ 453779 h 2293365"/>
              <a:gd name="connsiteX7230" fmla="*/ 3494552 w 9143999"/>
              <a:gd name="connsiteY7230" fmla="*/ 158771 h 2293365"/>
              <a:gd name="connsiteX7231" fmla="*/ 2350420 w 9143999"/>
              <a:gd name="connsiteY7231" fmla="*/ 425261 h 2293365"/>
              <a:gd name="connsiteX7232" fmla="*/ 2348298 w 9143999"/>
              <a:gd name="connsiteY7232" fmla="*/ 421711 h 2293365"/>
              <a:gd name="connsiteX7233" fmla="*/ 3495188 w 9143999"/>
              <a:gd name="connsiteY7233" fmla="*/ 154510 h 2293365"/>
              <a:gd name="connsiteX7234" fmla="*/ 4152550 w 9143999"/>
              <a:gd name="connsiteY7234" fmla="*/ 449818 h 2293365"/>
              <a:gd name="connsiteX7235" fmla="*/ 4278041 w 9143999"/>
              <a:gd name="connsiteY7235" fmla="*/ 528291 h 2293365"/>
              <a:gd name="connsiteX7236" fmla="*/ 4289002 w 9143999"/>
              <a:gd name="connsiteY7236" fmla="*/ 520553 h 2293365"/>
              <a:gd name="connsiteX7237" fmla="*/ 4293098 w 9143999"/>
              <a:gd name="connsiteY7237" fmla="*/ 517696 h 2293365"/>
              <a:gd name="connsiteX7238" fmla="*/ 4152103 w 9143999"/>
              <a:gd name="connsiteY7238" fmla="*/ 425797 h 2293365"/>
              <a:gd name="connsiteX7239" fmla="*/ 3496010 w 9143999"/>
              <a:gd name="connsiteY7239" fmla="*/ 119264 h 2293365"/>
              <a:gd name="connsiteX7240" fmla="*/ 2351910 w 9143999"/>
              <a:gd name="connsiteY7240" fmla="*/ 396443 h 2293365"/>
              <a:gd name="connsiteX7241" fmla="*/ 2349788 w 9143999"/>
              <a:gd name="connsiteY7241" fmla="*/ 392921 h 2293365"/>
              <a:gd name="connsiteX7242" fmla="*/ 3496646 w 9143999"/>
              <a:gd name="connsiteY7242" fmla="*/ 114972 h 2293365"/>
              <a:gd name="connsiteX7243" fmla="*/ 4153844 w 9143999"/>
              <a:gd name="connsiteY7243" fmla="*/ 421830 h 2293365"/>
              <a:gd name="connsiteX7244" fmla="*/ 4297132 w 9143999"/>
              <a:gd name="connsiteY7244" fmla="*/ 514883 h 2293365"/>
              <a:gd name="connsiteX7245" fmla="*/ 4307809 w 9143999"/>
              <a:gd name="connsiteY7245" fmla="*/ 507437 h 2293365"/>
              <a:gd name="connsiteX7246" fmla="*/ 4151463 w 9143999"/>
              <a:gd name="connsiteY7246" fmla="*/ 402456 h 2293365"/>
              <a:gd name="connsiteX7247" fmla="*/ 3495161 w 9143999"/>
              <a:gd name="connsiteY7247" fmla="*/ 86467 h 2293365"/>
              <a:gd name="connsiteX7248" fmla="*/ 2351062 w 9143999"/>
              <a:gd name="connsiteY7248" fmla="*/ 372230 h 2293365"/>
              <a:gd name="connsiteX7249" fmla="*/ 2348938 w 9143999"/>
              <a:gd name="connsiteY7249" fmla="*/ 368653 h 2293365"/>
              <a:gd name="connsiteX7250" fmla="*/ 3496010 w 9143999"/>
              <a:gd name="connsiteY7250" fmla="*/ 82229 h 2293365"/>
              <a:gd name="connsiteX7251" fmla="*/ 4153475 w 9143999"/>
              <a:gd name="connsiteY7251" fmla="*/ 398768 h 2293365"/>
              <a:gd name="connsiteX7252" fmla="*/ 4311471 w 9143999"/>
              <a:gd name="connsiteY7252" fmla="*/ 504883 h 2293365"/>
              <a:gd name="connsiteX7253" fmla="*/ 4318629 w 9143999"/>
              <a:gd name="connsiteY7253" fmla="*/ 499890 h 2293365"/>
              <a:gd name="connsiteX7254" fmla="*/ 4150557 w 9143999"/>
              <a:gd name="connsiteY7254" fmla="*/ 384624 h 2293365"/>
              <a:gd name="connsiteX7255" fmla="*/ 3494524 w 9143999"/>
              <a:gd name="connsiteY7255" fmla="*/ 61539 h 2293365"/>
              <a:gd name="connsiteX7256" fmla="*/ 2350425 w 9143999"/>
              <a:gd name="connsiteY7256" fmla="*/ 354401 h 2293365"/>
              <a:gd name="connsiteX7257" fmla="*/ 2348301 w 9143999"/>
              <a:gd name="connsiteY7257" fmla="*/ 350879 h 2293365"/>
              <a:gd name="connsiteX7258" fmla="*/ 3495161 w 9143999"/>
              <a:gd name="connsiteY7258" fmla="*/ 57246 h 2293365"/>
              <a:gd name="connsiteX7259" fmla="*/ 4152656 w 9143999"/>
              <a:gd name="connsiteY7259" fmla="*/ 380634 h 2293365"/>
              <a:gd name="connsiteX7260" fmla="*/ 4322331 w 9143999"/>
              <a:gd name="connsiteY7260" fmla="*/ 497309 h 2293365"/>
              <a:gd name="connsiteX7261" fmla="*/ 4326727 w 9143999"/>
              <a:gd name="connsiteY7261" fmla="*/ 494243 h 2293365"/>
              <a:gd name="connsiteX7262" fmla="*/ 4150557 w 9143999"/>
              <a:gd name="connsiteY7262" fmla="*/ 371388 h 2293365"/>
              <a:gd name="connsiteX7263" fmla="*/ 3494524 w 9143999"/>
              <a:gd name="connsiteY7263" fmla="*/ 42994 h 2293365"/>
              <a:gd name="connsiteX7264" fmla="*/ 2350425 w 9143999"/>
              <a:gd name="connsiteY7264" fmla="*/ 340864 h 2293365"/>
              <a:gd name="connsiteX7265" fmla="*/ 2348301 w 9143999"/>
              <a:gd name="connsiteY7265" fmla="*/ 337287 h 2293365"/>
              <a:gd name="connsiteX7266" fmla="*/ 3495161 w 9143999"/>
              <a:gd name="connsiteY7266" fmla="*/ 39472 h 2293365"/>
              <a:gd name="connsiteX7267" fmla="*/ 4152656 w 9143999"/>
              <a:gd name="connsiteY7267" fmla="*/ 368439 h 2293365"/>
              <a:gd name="connsiteX7268" fmla="*/ 4329817 w 9143999"/>
              <a:gd name="connsiteY7268" fmla="*/ 492088 h 2293365"/>
              <a:gd name="connsiteX7269" fmla="*/ 4330982 w 9143999"/>
              <a:gd name="connsiteY7269" fmla="*/ 491276 h 2293365"/>
              <a:gd name="connsiteX7270" fmla="*/ 4150557 w 9143999"/>
              <a:gd name="connsiteY7270" fmla="*/ 364133 h 2293365"/>
              <a:gd name="connsiteX7271" fmla="*/ 3494524 w 9143999"/>
              <a:gd name="connsiteY7271" fmla="*/ 32319 h 2293365"/>
              <a:gd name="connsiteX7272" fmla="*/ 2350425 w 9143999"/>
              <a:gd name="connsiteY7272" fmla="*/ 333050 h 2293365"/>
              <a:gd name="connsiteX7273" fmla="*/ 2348301 w 9143999"/>
              <a:gd name="connsiteY7273" fmla="*/ 329473 h 2293365"/>
              <a:gd name="connsiteX7274" fmla="*/ 3495161 w 9143999"/>
              <a:gd name="connsiteY7274" fmla="*/ 28741 h 2293365"/>
              <a:gd name="connsiteX7275" fmla="*/ 4152746 w 9143999"/>
              <a:gd name="connsiteY7275" fmla="*/ 360556 h 2293365"/>
              <a:gd name="connsiteX7276" fmla="*/ 4334605 w 9143999"/>
              <a:gd name="connsiteY7276" fmla="*/ 488749 h 2293365"/>
              <a:gd name="connsiteX7277" fmla="*/ 4561670 w 9143999"/>
              <a:gd name="connsiteY7277" fmla="*/ 330394 h 2293365"/>
              <a:gd name="connsiteX7278" fmla="*/ 4563400 w 9143999"/>
              <a:gd name="connsiteY7278" fmla="*/ 332778 h 2293365"/>
              <a:gd name="connsiteX7279" fmla="*/ 4564029 w 9143999"/>
              <a:gd name="connsiteY7279" fmla="*/ 333856 h 2293365"/>
              <a:gd name="connsiteX7280" fmla="*/ 4338530 w 9143999"/>
              <a:gd name="connsiteY7280" fmla="*/ 491516 h 2293365"/>
              <a:gd name="connsiteX7281" fmla="*/ 4339248 w 9143999"/>
              <a:gd name="connsiteY7281" fmla="*/ 492022 h 2293365"/>
              <a:gd name="connsiteX7282" fmla="*/ 4560756 w 9143999"/>
              <a:gd name="connsiteY7282" fmla="*/ 338260 h 2293365"/>
              <a:gd name="connsiteX7283" fmla="*/ 4562757 w 9143999"/>
              <a:gd name="connsiteY7283" fmla="*/ 341678 h 2293365"/>
              <a:gd name="connsiteX7284" fmla="*/ 4563357 w 9143999"/>
              <a:gd name="connsiteY7284" fmla="*/ 341325 h 2293365"/>
              <a:gd name="connsiteX7285" fmla="*/ 4563606 w 9143999"/>
              <a:gd name="connsiteY7285" fmla="*/ 341678 h 2293365"/>
              <a:gd name="connsiteX7286" fmla="*/ 4343105 w 9143999"/>
              <a:gd name="connsiteY7286" fmla="*/ 494740 h 2293365"/>
              <a:gd name="connsiteX7287" fmla="*/ 4347347 w 9143999"/>
              <a:gd name="connsiteY7287" fmla="*/ 497731 h 2293365"/>
              <a:gd name="connsiteX7288" fmla="*/ 4561005 w 9143999"/>
              <a:gd name="connsiteY7288" fmla="*/ 352267 h 2293365"/>
              <a:gd name="connsiteX7289" fmla="*/ 4562757 w 9143999"/>
              <a:gd name="connsiteY7289" fmla="*/ 355167 h 2293365"/>
              <a:gd name="connsiteX7290" fmla="*/ 4563701 w 9143999"/>
              <a:gd name="connsiteY7290" fmla="*/ 354622 h 2293365"/>
              <a:gd name="connsiteX7291" fmla="*/ 4564029 w 9143999"/>
              <a:gd name="connsiteY7291" fmla="*/ 355167 h 2293365"/>
              <a:gd name="connsiteX7292" fmla="*/ 4351253 w 9143999"/>
              <a:gd name="connsiteY7292" fmla="*/ 500484 h 2293365"/>
              <a:gd name="connsiteX7293" fmla="*/ 4358417 w 9143999"/>
              <a:gd name="connsiteY7293" fmla="*/ 505534 h 2293365"/>
              <a:gd name="connsiteX7294" fmla="*/ 4561667 w 9143999"/>
              <a:gd name="connsiteY7294" fmla="*/ 370290 h 2293365"/>
              <a:gd name="connsiteX7295" fmla="*/ 4563606 w 9143999"/>
              <a:gd name="connsiteY7295" fmla="*/ 372964 h 2293365"/>
              <a:gd name="connsiteX7296" fmla="*/ 4563616 w 9143999"/>
              <a:gd name="connsiteY7296" fmla="*/ 372958 h 2293365"/>
              <a:gd name="connsiteX7297" fmla="*/ 4564029 w 9143999"/>
              <a:gd name="connsiteY7297" fmla="*/ 373644 h 2293365"/>
              <a:gd name="connsiteX7298" fmla="*/ 4362318 w 9143999"/>
              <a:gd name="connsiteY7298" fmla="*/ 508284 h 2293365"/>
              <a:gd name="connsiteX7299" fmla="*/ 4369468 w 9143999"/>
              <a:gd name="connsiteY7299" fmla="*/ 513324 h 2293365"/>
              <a:gd name="connsiteX7300" fmla="*/ 4373040 w 9143999"/>
              <a:gd name="connsiteY7300" fmla="*/ 515823 h 2293365"/>
              <a:gd name="connsiteX7301" fmla="*/ 4562757 w 9143999"/>
              <a:gd name="connsiteY7301" fmla="*/ 393708 h 2293365"/>
              <a:gd name="connsiteX7302" fmla="*/ 4564878 w 9143999"/>
              <a:gd name="connsiteY7302" fmla="*/ 397222 h 2293365"/>
              <a:gd name="connsiteX7303" fmla="*/ 4376812 w 9143999"/>
              <a:gd name="connsiteY7303" fmla="*/ 518464 h 2293365"/>
              <a:gd name="connsiteX7304" fmla="*/ 4389788 w 9143999"/>
              <a:gd name="connsiteY7304" fmla="*/ 527544 h 2293365"/>
              <a:gd name="connsiteX7305" fmla="*/ 4560749 w 9143999"/>
              <a:gd name="connsiteY7305" fmla="*/ 421671 h 2293365"/>
              <a:gd name="connsiteX7306" fmla="*/ 4562757 w 9143999"/>
              <a:gd name="connsiteY7306" fmla="*/ 424994 h 2293365"/>
              <a:gd name="connsiteX7307" fmla="*/ 4563362 w 9143999"/>
              <a:gd name="connsiteY7307" fmla="*/ 424659 h 2293365"/>
              <a:gd name="connsiteX7308" fmla="*/ 4563606 w 9143999"/>
              <a:gd name="connsiteY7308" fmla="*/ 424994 h 2293365"/>
              <a:gd name="connsiteX7309" fmla="*/ 4393827 w 9143999"/>
              <a:gd name="connsiteY7309" fmla="*/ 530370 h 2293365"/>
              <a:gd name="connsiteX7310" fmla="*/ 4412020 w 9143999"/>
              <a:gd name="connsiteY7310" fmla="*/ 543102 h 2293365"/>
              <a:gd name="connsiteX7311" fmla="*/ 4561908 w 9143999"/>
              <a:gd name="connsiteY7311" fmla="*/ 454240 h 2293365"/>
              <a:gd name="connsiteX7312" fmla="*/ 4562015 w 9143999"/>
              <a:gd name="connsiteY7312" fmla="*/ 454418 h 2293365"/>
              <a:gd name="connsiteX7313" fmla="*/ 4561059 w 9143999"/>
              <a:gd name="connsiteY7313" fmla="*/ 454920 h 2293365"/>
              <a:gd name="connsiteX7314" fmla="*/ 4563336 w 9143999"/>
              <a:gd name="connsiteY7314" fmla="*/ 458164 h 2293365"/>
              <a:gd name="connsiteX7315" fmla="*/ 4415577 w 9143999"/>
              <a:gd name="connsiteY7315" fmla="*/ 545592 h 2293365"/>
              <a:gd name="connsiteX7316" fmla="*/ 4438921 w 9143999"/>
              <a:gd name="connsiteY7316" fmla="*/ 561929 h 2293365"/>
              <a:gd name="connsiteX7317" fmla="*/ 4560634 w 9143999"/>
              <a:gd name="connsiteY7317" fmla="*/ 494141 h 2293365"/>
              <a:gd name="connsiteX7318" fmla="*/ 4562757 w 9143999"/>
              <a:gd name="connsiteY7318" fmla="*/ 497655 h 2293365"/>
              <a:gd name="connsiteX7319" fmla="*/ 4442698 w 9143999"/>
              <a:gd name="connsiteY7319" fmla="*/ 564572 h 2293365"/>
              <a:gd name="connsiteX7320" fmla="*/ 4471759 w 9143999"/>
              <a:gd name="connsiteY7320" fmla="*/ 584910 h 2293365"/>
              <a:gd name="connsiteX7321" fmla="*/ 4561149 w 9143999"/>
              <a:gd name="connsiteY7321" fmla="*/ 538523 h 2293365"/>
              <a:gd name="connsiteX7322" fmla="*/ 4562757 w 9143999"/>
              <a:gd name="connsiteY7322" fmla="*/ 541184 h 2293365"/>
              <a:gd name="connsiteX7323" fmla="*/ 4563099 w 9143999"/>
              <a:gd name="connsiteY7323" fmla="*/ 541025 h 2293365"/>
              <a:gd name="connsiteX7324" fmla="*/ 4563606 w 9143999"/>
              <a:gd name="connsiteY7324" fmla="*/ 541864 h 2293365"/>
              <a:gd name="connsiteX7325" fmla="*/ 4475546 w 9143999"/>
              <a:gd name="connsiteY7325" fmla="*/ 587560 h 2293365"/>
              <a:gd name="connsiteX7326" fmla="*/ 4511037 w 9143999"/>
              <a:gd name="connsiteY7326" fmla="*/ 612397 h 2293365"/>
              <a:gd name="connsiteX7327" fmla="*/ 4561545 w 9143999"/>
              <a:gd name="connsiteY7327" fmla="*/ 588398 h 2293365"/>
              <a:gd name="connsiteX7328" fmla="*/ 4562757 w 9143999"/>
              <a:gd name="connsiteY7328" fmla="*/ 591740 h 2293365"/>
              <a:gd name="connsiteX7329" fmla="*/ 4563461 w 9143999"/>
              <a:gd name="connsiteY7329" fmla="*/ 591441 h 2293365"/>
              <a:gd name="connsiteX7330" fmla="*/ 4563606 w 9143999"/>
              <a:gd name="connsiteY7330" fmla="*/ 591740 h 2293365"/>
              <a:gd name="connsiteX7331" fmla="*/ 4514683 w 9143999"/>
              <a:gd name="connsiteY7331" fmla="*/ 614949 h 2293365"/>
              <a:gd name="connsiteX7332" fmla="*/ 4558161 w 9143999"/>
              <a:gd name="connsiteY7332" fmla="*/ 645376 h 2293365"/>
              <a:gd name="connsiteX7333" fmla="*/ 4561908 w 9143999"/>
              <a:gd name="connsiteY7333" fmla="*/ 643771 h 2293365"/>
              <a:gd name="connsiteX7334" fmla="*/ 4563606 w 9143999"/>
              <a:gd name="connsiteY7334" fmla="*/ 647398 h 2293365"/>
              <a:gd name="connsiteX7335" fmla="*/ 4562019 w 9143999"/>
              <a:gd name="connsiteY7335" fmla="*/ 648076 h 2293365"/>
              <a:gd name="connsiteX7336" fmla="*/ 4614564 w 9143999"/>
              <a:gd name="connsiteY7336" fmla="*/ 684848 h 2293365"/>
              <a:gd name="connsiteX7337" fmla="*/ 4720596 w 9143999"/>
              <a:gd name="connsiteY7337" fmla="*/ 648989 h 2293365"/>
              <a:gd name="connsiteX7338" fmla="*/ 5707433 w 9143999"/>
              <a:gd name="connsiteY7338" fmla="*/ 539710 h 2293365"/>
              <a:gd name="connsiteX7339" fmla="*/ 6207949 w 9143999"/>
              <a:gd name="connsiteY7339" fmla="*/ 664924 h 2293365"/>
              <a:gd name="connsiteX7340" fmla="*/ 6366602 w 9143999"/>
              <a:gd name="connsiteY7340" fmla="*/ 721185 h 2293365"/>
              <a:gd name="connsiteX7341" fmla="*/ 6417131 w 9143999"/>
              <a:gd name="connsiteY7341" fmla="*/ 688654 h 2293365"/>
              <a:gd name="connsiteX7342" fmla="*/ 6365458 w 9143999"/>
              <a:gd name="connsiteY7342" fmla="*/ 666288 h 2293365"/>
              <a:gd name="connsiteX7343" fmla="*/ 5707433 w 9143999"/>
              <a:gd name="connsiteY7343" fmla="*/ 460701 h 2293365"/>
              <a:gd name="connsiteX7344" fmla="*/ 4563606 w 9143999"/>
              <a:gd name="connsiteY7344" fmla="*/ 645925 h 2293365"/>
              <a:gd name="connsiteX7345" fmla="*/ 4561908 w 9143999"/>
              <a:gd name="connsiteY7345" fmla="*/ 642411 h 2293365"/>
              <a:gd name="connsiteX7346" fmla="*/ 5709130 w 9143999"/>
              <a:gd name="connsiteY7346" fmla="*/ 457074 h 2293365"/>
              <a:gd name="connsiteX7347" fmla="*/ 6367514 w 9143999"/>
              <a:gd name="connsiteY7347" fmla="*/ 663011 h 2293365"/>
              <a:gd name="connsiteX7348" fmla="*/ 6421086 w 9143999"/>
              <a:gd name="connsiteY7348" fmla="*/ 686108 h 2293365"/>
              <a:gd name="connsiteX7349" fmla="*/ 6441242 w 9143999"/>
              <a:gd name="connsiteY7349" fmla="*/ 673132 h 2293365"/>
              <a:gd name="connsiteX7350" fmla="*/ 6459677 w 9143999"/>
              <a:gd name="connsiteY7350" fmla="*/ 660116 h 2293365"/>
              <a:gd name="connsiteX7351" fmla="*/ 6364191 w 9143999"/>
              <a:gd name="connsiteY7351" fmla="*/ 614343 h 2293365"/>
              <a:gd name="connsiteX7352" fmla="*/ 5706584 w 9143999"/>
              <a:gd name="connsiteY7352" fmla="*/ 386566 h 2293365"/>
              <a:gd name="connsiteX7353" fmla="*/ 4720566 w 9143999"/>
              <a:gd name="connsiteY7353" fmla="*/ 524677 h 2293365"/>
              <a:gd name="connsiteX7354" fmla="*/ 4563461 w 9143999"/>
              <a:gd name="connsiteY7354" fmla="*/ 591441 h 2293365"/>
              <a:gd name="connsiteX7355" fmla="*/ 4561908 w 9143999"/>
              <a:gd name="connsiteY7355" fmla="*/ 588226 h 2293365"/>
              <a:gd name="connsiteX7356" fmla="*/ 4561545 w 9143999"/>
              <a:gd name="connsiteY7356" fmla="*/ 588398 h 2293365"/>
              <a:gd name="connsiteX7357" fmla="*/ 4561483 w 9143999"/>
              <a:gd name="connsiteY7357" fmla="*/ 588226 h 2293365"/>
              <a:gd name="connsiteX7358" fmla="*/ 5708281 w 9143999"/>
              <a:gd name="connsiteY7358" fmla="*/ 382939 h 2293365"/>
              <a:gd name="connsiteX7359" fmla="*/ 6366665 w 9143999"/>
              <a:gd name="connsiteY7359" fmla="*/ 610731 h 2293365"/>
              <a:gd name="connsiteX7360" fmla="*/ 6463743 w 9143999"/>
              <a:gd name="connsiteY7360" fmla="*/ 657246 h 2293365"/>
              <a:gd name="connsiteX7361" fmla="*/ 6496117 w 9143999"/>
              <a:gd name="connsiteY7361" fmla="*/ 634388 h 2293365"/>
              <a:gd name="connsiteX7362" fmla="*/ 6363953 w 9143999"/>
              <a:gd name="connsiteY7362" fmla="*/ 565456 h 2293365"/>
              <a:gd name="connsiteX7363" fmla="*/ 5706584 w 9143999"/>
              <a:gd name="connsiteY7363" fmla="*/ 317419 h 2293365"/>
              <a:gd name="connsiteX7364" fmla="*/ 4720566 w 9143999"/>
              <a:gd name="connsiteY7364" fmla="*/ 468207 h 2293365"/>
              <a:gd name="connsiteX7365" fmla="*/ 4563099 w 9143999"/>
              <a:gd name="connsiteY7365" fmla="*/ 541025 h 2293365"/>
              <a:gd name="connsiteX7366" fmla="*/ 4561483 w 9143999"/>
              <a:gd name="connsiteY7366" fmla="*/ 538350 h 2293365"/>
              <a:gd name="connsiteX7367" fmla="*/ 4561149 w 9143999"/>
              <a:gd name="connsiteY7367" fmla="*/ 538523 h 2293365"/>
              <a:gd name="connsiteX7368" fmla="*/ 4560634 w 9143999"/>
              <a:gd name="connsiteY7368" fmla="*/ 537670 h 2293365"/>
              <a:gd name="connsiteX7369" fmla="*/ 5707433 w 9143999"/>
              <a:gd name="connsiteY7369" fmla="*/ 313905 h 2293365"/>
              <a:gd name="connsiteX7370" fmla="*/ 6366114 w 9143999"/>
              <a:gd name="connsiteY7370" fmla="*/ 562181 h 2293365"/>
              <a:gd name="connsiteX7371" fmla="*/ 6499476 w 9143999"/>
              <a:gd name="connsiteY7371" fmla="*/ 632017 h 2293365"/>
              <a:gd name="connsiteX7372" fmla="*/ 6525769 w 9143999"/>
              <a:gd name="connsiteY7372" fmla="*/ 613453 h 2293365"/>
              <a:gd name="connsiteX7373" fmla="*/ 6364504 w 9143999"/>
              <a:gd name="connsiteY7373" fmla="*/ 523330 h 2293365"/>
              <a:gd name="connsiteX7374" fmla="*/ 5707433 w 9143999"/>
              <a:gd name="connsiteY7374" fmla="*/ 257567 h 2293365"/>
              <a:gd name="connsiteX7375" fmla="*/ 4563606 w 9143999"/>
              <a:gd name="connsiteY7375" fmla="*/ 497655 h 2293365"/>
              <a:gd name="connsiteX7376" fmla="*/ 4561059 w 9143999"/>
              <a:gd name="connsiteY7376" fmla="*/ 494141 h 2293365"/>
              <a:gd name="connsiteX7377" fmla="*/ 5708281 w 9143999"/>
              <a:gd name="connsiteY7377" fmla="*/ 253940 h 2293365"/>
              <a:gd name="connsiteX7378" fmla="*/ 6366009 w 9143999"/>
              <a:gd name="connsiteY7378" fmla="*/ 520038 h 2293365"/>
              <a:gd name="connsiteX7379" fmla="*/ 6528691 w 9143999"/>
              <a:gd name="connsiteY7379" fmla="*/ 611390 h 2293365"/>
              <a:gd name="connsiteX7380" fmla="*/ 6550014 w 9143999"/>
              <a:gd name="connsiteY7380" fmla="*/ 596336 h 2293365"/>
              <a:gd name="connsiteX7381" fmla="*/ 6364265 w 9143999"/>
              <a:gd name="connsiteY7381" fmla="*/ 485689 h 2293365"/>
              <a:gd name="connsiteX7382" fmla="*/ 5707433 w 9143999"/>
              <a:gd name="connsiteY7382" fmla="*/ 204177 h 2293365"/>
              <a:gd name="connsiteX7383" fmla="*/ 4563606 w 9143999"/>
              <a:gd name="connsiteY7383" fmla="*/ 458547 h 2293365"/>
              <a:gd name="connsiteX7384" fmla="*/ 4563336 w 9143999"/>
              <a:gd name="connsiteY7384" fmla="*/ 458164 h 2293365"/>
              <a:gd name="connsiteX7385" fmla="*/ 4564029 w 9143999"/>
              <a:gd name="connsiteY7385" fmla="*/ 457754 h 2293365"/>
              <a:gd name="connsiteX7386" fmla="*/ 4562015 w 9143999"/>
              <a:gd name="connsiteY7386" fmla="*/ 454418 h 2293365"/>
              <a:gd name="connsiteX7387" fmla="*/ 4719223 w 9143999"/>
              <a:gd name="connsiteY7387" fmla="*/ 371883 h 2293365"/>
              <a:gd name="connsiteX7388" fmla="*/ 5708281 w 9143999"/>
              <a:gd name="connsiteY7388" fmla="*/ 200550 h 2293365"/>
              <a:gd name="connsiteX7389" fmla="*/ 6365889 w 9143999"/>
              <a:gd name="connsiteY7389" fmla="*/ 482157 h 2293365"/>
              <a:gd name="connsiteX7390" fmla="*/ 6553487 w 9143999"/>
              <a:gd name="connsiteY7390" fmla="*/ 593883 h 2293365"/>
              <a:gd name="connsiteX7391" fmla="*/ 6569968 w 9143999"/>
              <a:gd name="connsiteY7391" fmla="*/ 582247 h 2293365"/>
              <a:gd name="connsiteX7392" fmla="*/ 6363356 w 9143999"/>
              <a:gd name="connsiteY7392" fmla="*/ 453524 h 2293365"/>
              <a:gd name="connsiteX7393" fmla="*/ 5706584 w 9143999"/>
              <a:gd name="connsiteY7393" fmla="*/ 158496 h 2293365"/>
              <a:gd name="connsiteX7394" fmla="*/ 4720566 w 9143999"/>
              <a:gd name="connsiteY7394" fmla="*/ 337805 h 2293365"/>
              <a:gd name="connsiteX7395" fmla="*/ 4563362 w 9143999"/>
              <a:gd name="connsiteY7395" fmla="*/ 424659 h 2293365"/>
              <a:gd name="connsiteX7396" fmla="*/ 4561059 w 9143999"/>
              <a:gd name="connsiteY7396" fmla="*/ 421480 h 2293365"/>
              <a:gd name="connsiteX7397" fmla="*/ 4560749 w 9143999"/>
              <a:gd name="connsiteY7397" fmla="*/ 421671 h 2293365"/>
              <a:gd name="connsiteX7398" fmla="*/ 4560634 w 9143999"/>
              <a:gd name="connsiteY7398" fmla="*/ 421480 h 2293365"/>
              <a:gd name="connsiteX7399" fmla="*/ 5707433 w 9143999"/>
              <a:gd name="connsiteY7399" fmla="*/ 154188 h 2293365"/>
              <a:gd name="connsiteX7400" fmla="*/ 6364802 w 9143999"/>
              <a:gd name="connsiteY7400" fmla="*/ 449551 h 2293365"/>
              <a:gd name="connsiteX7401" fmla="*/ 6573228 w 9143999"/>
              <a:gd name="connsiteY7401" fmla="*/ 579945 h 2293365"/>
              <a:gd name="connsiteX7402" fmla="*/ 6586730 w 9143999"/>
              <a:gd name="connsiteY7402" fmla="*/ 570412 h 2293365"/>
              <a:gd name="connsiteX7403" fmla="*/ 6582174 w 9143999"/>
              <a:gd name="connsiteY7403" fmla="*/ 567482 h 2293365"/>
              <a:gd name="connsiteX7404" fmla="*/ 5708706 w 9143999"/>
              <a:gd name="connsiteY7404" fmla="*/ 119274 h 2293365"/>
              <a:gd name="connsiteX7405" fmla="*/ 4564878 w 9143999"/>
              <a:gd name="connsiteY7405" fmla="*/ 396542 h 2293365"/>
              <a:gd name="connsiteX7406" fmla="*/ 4562757 w 9143999"/>
              <a:gd name="connsiteY7406" fmla="*/ 392914 h 2293365"/>
              <a:gd name="connsiteX7407" fmla="*/ 5709555 w 9143999"/>
              <a:gd name="connsiteY7407" fmla="*/ 115080 h 2293365"/>
              <a:gd name="connsiteX7408" fmla="*/ 6584296 w 9143999"/>
              <a:gd name="connsiteY7408" fmla="*/ 563288 h 2293365"/>
              <a:gd name="connsiteX7409" fmla="*/ 6590843 w 9143999"/>
              <a:gd name="connsiteY7409" fmla="*/ 567509 h 2293365"/>
              <a:gd name="connsiteX7410" fmla="*/ 6599516 w 9143999"/>
              <a:gd name="connsiteY7410" fmla="*/ 561385 h 2293365"/>
              <a:gd name="connsiteX7411" fmla="*/ 6580900 w 9143999"/>
              <a:gd name="connsiteY7411" fmla="*/ 549005 h 2293365"/>
              <a:gd name="connsiteX7412" fmla="*/ 5707433 w 9143999"/>
              <a:gd name="connsiteY7412" fmla="*/ 87308 h 2293365"/>
              <a:gd name="connsiteX7413" fmla="*/ 4719674 w 9143999"/>
              <a:gd name="connsiteY7413" fmla="*/ 280674 h 2293365"/>
              <a:gd name="connsiteX7414" fmla="*/ 4563616 w 9143999"/>
              <a:gd name="connsiteY7414" fmla="*/ 372958 h 2293365"/>
              <a:gd name="connsiteX7415" fmla="*/ 4561908 w 9143999"/>
              <a:gd name="connsiteY7415" fmla="*/ 370130 h 2293365"/>
              <a:gd name="connsiteX7416" fmla="*/ 4561667 w 9143999"/>
              <a:gd name="connsiteY7416" fmla="*/ 370290 h 2293365"/>
              <a:gd name="connsiteX7417" fmla="*/ 4561059 w 9143999"/>
              <a:gd name="connsiteY7417" fmla="*/ 369450 h 2293365"/>
              <a:gd name="connsiteX7418" fmla="*/ 5708281 w 9143999"/>
              <a:gd name="connsiteY7418" fmla="*/ 83000 h 2293365"/>
              <a:gd name="connsiteX7419" fmla="*/ 6583023 w 9143999"/>
              <a:gd name="connsiteY7419" fmla="*/ 545491 h 2293365"/>
              <a:gd name="connsiteX7420" fmla="*/ 6603115 w 9143999"/>
              <a:gd name="connsiteY7420" fmla="*/ 558844 h 2293365"/>
              <a:gd name="connsiteX7421" fmla="*/ 6609468 w 9143999"/>
              <a:gd name="connsiteY7421" fmla="*/ 554358 h 2293365"/>
              <a:gd name="connsiteX7422" fmla="*/ 6579627 w 9143999"/>
              <a:gd name="connsiteY7422" fmla="*/ 534042 h 2293365"/>
              <a:gd name="connsiteX7423" fmla="*/ 5706584 w 9143999"/>
              <a:gd name="connsiteY7423" fmla="*/ 62257 h 2293365"/>
              <a:gd name="connsiteX7424" fmla="*/ 4806655 w 9143999"/>
              <a:gd name="connsiteY7424" fmla="*/ 214297 h 2293365"/>
              <a:gd name="connsiteX7425" fmla="*/ 4563701 w 9143999"/>
              <a:gd name="connsiteY7425" fmla="*/ 354622 h 2293365"/>
              <a:gd name="connsiteX7426" fmla="*/ 4561908 w 9143999"/>
              <a:gd name="connsiteY7426" fmla="*/ 351653 h 2293365"/>
              <a:gd name="connsiteX7427" fmla="*/ 4561005 w 9143999"/>
              <a:gd name="connsiteY7427" fmla="*/ 352267 h 2293365"/>
              <a:gd name="connsiteX7428" fmla="*/ 4560634 w 9143999"/>
              <a:gd name="connsiteY7428" fmla="*/ 351653 h 2293365"/>
              <a:gd name="connsiteX7429" fmla="*/ 5707433 w 9143999"/>
              <a:gd name="connsiteY7429" fmla="*/ 58062 h 2293365"/>
              <a:gd name="connsiteX7430" fmla="*/ 6581749 w 9143999"/>
              <a:gd name="connsiteY7430" fmla="*/ 530528 h 2293365"/>
              <a:gd name="connsiteX7431" fmla="*/ 6613044 w 9143999"/>
              <a:gd name="connsiteY7431" fmla="*/ 551834 h 2293365"/>
              <a:gd name="connsiteX7432" fmla="*/ 6616794 w 9143999"/>
              <a:gd name="connsiteY7432" fmla="*/ 549186 h 2293365"/>
              <a:gd name="connsiteX7433" fmla="*/ 6579627 w 9143999"/>
              <a:gd name="connsiteY7433" fmla="*/ 523387 h 2293365"/>
              <a:gd name="connsiteX7434" fmla="*/ 5706584 w 9143999"/>
              <a:gd name="connsiteY7434" fmla="*/ 43780 h 2293365"/>
              <a:gd name="connsiteX7435" fmla="*/ 4806655 w 9143999"/>
              <a:gd name="connsiteY7435" fmla="*/ 198626 h 2293365"/>
              <a:gd name="connsiteX7436" fmla="*/ 4563357 w 9143999"/>
              <a:gd name="connsiteY7436" fmla="*/ 341325 h 2293365"/>
              <a:gd name="connsiteX7437" fmla="*/ 4561059 w 9143999"/>
              <a:gd name="connsiteY7437" fmla="*/ 338050 h 2293365"/>
              <a:gd name="connsiteX7438" fmla="*/ 4560756 w 9143999"/>
              <a:gd name="connsiteY7438" fmla="*/ 338260 h 2293365"/>
              <a:gd name="connsiteX7439" fmla="*/ 4560634 w 9143999"/>
              <a:gd name="connsiteY7439" fmla="*/ 338050 h 2293365"/>
              <a:gd name="connsiteX7440" fmla="*/ 5707433 w 9143999"/>
              <a:gd name="connsiteY7440" fmla="*/ 40265 h 2293365"/>
              <a:gd name="connsiteX7441" fmla="*/ 6581749 w 9143999"/>
              <a:gd name="connsiteY7441" fmla="*/ 520553 h 2293365"/>
              <a:gd name="connsiteX7442" fmla="*/ 6619640 w 9143999"/>
              <a:gd name="connsiteY7442" fmla="*/ 547176 h 2293365"/>
              <a:gd name="connsiteX7443" fmla="*/ 6620390 w 9143999"/>
              <a:gd name="connsiteY7443" fmla="*/ 546647 h 2293365"/>
              <a:gd name="connsiteX7444" fmla="*/ 6579627 w 9143999"/>
              <a:gd name="connsiteY7444" fmla="*/ 517606 h 2293365"/>
              <a:gd name="connsiteX7445" fmla="*/ 5706584 w 9143999"/>
              <a:gd name="connsiteY7445" fmla="*/ 33124 h 2293365"/>
              <a:gd name="connsiteX7446" fmla="*/ 4563606 w 9143999"/>
              <a:gd name="connsiteY7446" fmla="*/ 333062 h 2293365"/>
              <a:gd name="connsiteX7447" fmla="*/ 4563400 w 9143999"/>
              <a:gd name="connsiteY7447" fmla="*/ 332778 h 2293365"/>
              <a:gd name="connsiteX7448" fmla="*/ 4561908 w 9143999"/>
              <a:gd name="connsiteY7448" fmla="*/ 330229 h 2293365"/>
              <a:gd name="connsiteX7449" fmla="*/ 4561670 w 9143999"/>
              <a:gd name="connsiteY7449" fmla="*/ 330394 h 2293365"/>
              <a:gd name="connsiteX7450" fmla="*/ 4561059 w 9143999"/>
              <a:gd name="connsiteY7450" fmla="*/ 329548 h 2293365"/>
              <a:gd name="connsiteX7451" fmla="*/ 5413933 w 9143999"/>
              <a:gd name="connsiteY7451" fmla="*/ 1846 h 2293365"/>
              <a:gd name="connsiteX7452" fmla="*/ 5551335 w 9143999"/>
              <a:gd name="connsiteY7452" fmla="*/ 3009 h 2293365"/>
              <a:gd name="connsiteX7453" fmla="*/ 5708281 w 9143999"/>
              <a:gd name="connsiteY7453" fmla="*/ 28816 h 2293365"/>
              <a:gd name="connsiteX7454" fmla="*/ 6582174 w 9143999"/>
              <a:gd name="connsiteY7454" fmla="*/ 513412 h 2293365"/>
              <a:gd name="connsiteX7455" fmla="*/ 6625028 w 9143999"/>
              <a:gd name="connsiteY7455" fmla="*/ 543373 h 2293365"/>
              <a:gd name="connsiteX7456" fmla="*/ 6657456 w 9143999"/>
              <a:gd name="connsiteY7456" fmla="*/ 520477 h 2293365"/>
              <a:gd name="connsiteX7457" fmla="*/ 6930427 w 9143999"/>
              <a:gd name="connsiteY7457" fmla="*/ 330188 h 2293365"/>
              <a:gd name="connsiteX7458" fmla="*/ 6932549 w 9143999"/>
              <a:gd name="connsiteY7458" fmla="*/ 333765 h 2293365"/>
              <a:gd name="connsiteX7459" fmla="*/ 6660428 w 9143999"/>
              <a:gd name="connsiteY7459" fmla="*/ 523999 h 2293365"/>
              <a:gd name="connsiteX7460" fmla="*/ 6629169 w 9143999"/>
              <a:gd name="connsiteY7460" fmla="*/ 546268 h 2293365"/>
              <a:gd name="connsiteX7461" fmla="*/ 6629583 w 9143999"/>
              <a:gd name="connsiteY7461" fmla="*/ 546558 h 2293365"/>
              <a:gd name="connsiteX7462" fmla="*/ 6657456 w 9143999"/>
              <a:gd name="connsiteY7462" fmla="*/ 526861 h 2293365"/>
              <a:gd name="connsiteX7463" fmla="*/ 6929578 w 9143999"/>
              <a:gd name="connsiteY7463" fmla="*/ 338002 h 2293365"/>
              <a:gd name="connsiteX7464" fmla="*/ 6931700 w 9143999"/>
              <a:gd name="connsiteY7464" fmla="*/ 341579 h 2293365"/>
              <a:gd name="connsiteX7465" fmla="*/ 6659791 w 9143999"/>
              <a:gd name="connsiteY7465" fmla="*/ 530437 h 2293365"/>
              <a:gd name="connsiteX7466" fmla="*/ 6633098 w 9143999"/>
              <a:gd name="connsiteY7466" fmla="*/ 549016 h 2293365"/>
              <a:gd name="connsiteX7467" fmla="*/ 6636744 w 9143999"/>
              <a:gd name="connsiteY7467" fmla="*/ 551565 h 2293365"/>
              <a:gd name="connsiteX7468" fmla="*/ 6658305 w 9143999"/>
              <a:gd name="connsiteY7468" fmla="*/ 536821 h 2293365"/>
              <a:gd name="connsiteX7469" fmla="*/ 6930427 w 9143999"/>
              <a:gd name="connsiteY7469" fmla="*/ 351539 h 2293365"/>
              <a:gd name="connsiteX7470" fmla="*/ 6932549 w 9143999"/>
              <a:gd name="connsiteY7470" fmla="*/ 355116 h 2293365"/>
              <a:gd name="connsiteX7471" fmla="*/ 6661065 w 9143999"/>
              <a:gd name="connsiteY7471" fmla="*/ 540398 h 2293365"/>
              <a:gd name="connsiteX7472" fmla="*/ 6640799 w 9143999"/>
              <a:gd name="connsiteY7472" fmla="*/ 554400 h 2293365"/>
              <a:gd name="connsiteX7473" fmla="*/ 6646971 w 9143999"/>
              <a:gd name="connsiteY7473" fmla="*/ 558715 h 2293365"/>
              <a:gd name="connsiteX7474" fmla="*/ 6658305 w 9143999"/>
              <a:gd name="connsiteY7474" fmla="*/ 551073 h 2293365"/>
              <a:gd name="connsiteX7475" fmla="*/ 6930427 w 9143999"/>
              <a:gd name="connsiteY7475" fmla="*/ 370084 h 2293365"/>
              <a:gd name="connsiteX7476" fmla="*/ 6930664 w 9143999"/>
              <a:gd name="connsiteY7476" fmla="*/ 370484 h 2293365"/>
              <a:gd name="connsiteX7477" fmla="*/ 7086730 w 9143999"/>
              <a:gd name="connsiteY7477" fmla="*/ 278149 h 2293365"/>
              <a:gd name="connsiteX7478" fmla="*/ 8077227 w 9143999"/>
              <a:gd name="connsiteY7478" fmla="*/ 84228 h 2293365"/>
              <a:gd name="connsiteX7479" fmla="*/ 8734760 w 9143999"/>
              <a:gd name="connsiteY7479" fmla="*/ 400783 h 2293365"/>
              <a:gd name="connsiteX7480" fmla="*/ 8891483 w 9143999"/>
              <a:gd name="connsiteY7480" fmla="*/ 506021 h 2293365"/>
              <a:gd name="connsiteX7481" fmla="*/ 8901247 w 9143999"/>
              <a:gd name="connsiteY7481" fmla="*/ 499201 h 2293365"/>
              <a:gd name="connsiteX7482" fmla="*/ 8732582 w 9143999"/>
              <a:gd name="connsiteY7482" fmla="*/ 383503 h 2293365"/>
              <a:gd name="connsiteX7483" fmla="*/ 8076557 w 9143999"/>
              <a:gd name="connsiteY7483" fmla="*/ 60431 h 2293365"/>
              <a:gd name="connsiteX7484" fmla="*/ 6932483 w 9143999"/>
              <a:gd name="connsiteY7484" fmla="*/ 353290 h 2293365"/>
              <a:gd name="connsiteX7485" fmla="*/ 6930310 w 9143999"/>
              <a:gd name="connsiteY7485" fmla="*/ 349740 h 2293365"/>
              <a:gd name="connsiteX7486" fmla="*/ 8077281 w 9143999"/>
              <a:gd name="connsiteY7486" fmla="*/ 56145 h 2293365"/>
              <a:gd name="connsiteX7487" fmla="*/ 8734587 w 9143999"/>
              <a:gd name="connsiteY7487" fmla="*/ 379612 h 2293365"/>
              <a:gd name="connsiteX7488" fmla="*/ 8905182 w 9143999"/>
              <a:gd name="connsiteY7488" fmla="*/ 496451 h 2293365"/>
              <a:gd name="connsiteX7489" fmla="*/ 8908533 w 9143999"/>
              <a:gd name="connsiteY7489" fmla="*/ 494111 h 2293365"/>
              <a:gd name="connsiteX7490" fmla="*/ 8732581 w 9143999"/>
              <a:gd name="connsiteY7490" fmla="*/ 371366 h 2293365"/>
              <a:gd name="connsiteX7491" fmla="*/ 8076556 w 9143999"/>
              <a:gd name="connsiteY7491" fmla="*/ 42968 h 2293365"/>
              <a:gd name="connsiteX7492" fmla="*/ 6932482 w 9143999"/>
              <a:gd name="connsiteY7492" fmla="*/ 340869 h 2293365"/>
              <a:gd name="connsiteX7493" fmla="*/ 6930309 w 9143999"/>
              <a:gd name="connsiteY7493" fmla="*/ 337284 h 2293365"/>
              <a:gd name="connsiteX7494" fmla="*/ 8077280 w 9143999"/>
              <a:gd name="connsiteY7494" fmla="*/ 39418 h 2293365"/>
              <a:gd name="connsiteX7495" fmla="*/ 8734586 w 9143999"/>
              <a:gd name="connsiteY7495" fmla="*/ 368418 h 2293365"/>
              <a:gd name="connsiteX7496" fmla="*/ 8911597 w 9143999"/>
              <a:gd name="connsiteY7496" fmla="*/ 491971 h 2293365"/>
              <a:gd name="connsiteX7497" fmla="*/ 8912788 w 9143999"/>
              <a:gd name="connsiteY7497" fmla="*/ 491139 h 2293365"/>
              <a:gd name="connsiteX7498" fmla="*/ 8732581 w 9143999"/>
              <a:gd name="connsiteY7498" fmla="*/ 364102 h 2293365"/>
              <a:gd name="connsiteX7499" fmla="*/ 8076556 w 9143999"/>
              <a:gd name="connsiteY7499" fmla="*/ 32283 h 2293365"/>
              <a:gd name="connsiteX7500" fmla="*/ 6932482 w 9143999"/>
              <a:gd name="connsiteY7500" fmla="*/ 333037 h 2293365"/>
              <a:gd name="connsiteX7501" fmla="*/ 6930309 w 9143999"/>
              <a:gd name="connsiteY7501" fmla="*/ 329452 h 2293365"/>
              <a:gd name="connsiteX7502" fmla="*/ 8077280 w 9143999"/>
              <a:gd name="connsiteY7502" fmla="*/ 28733 h 2293365"/>
              <a:gd name="connsiteX7503" fmla="*/ 8734993 w 9143999"/>
              <a:gd name="connsiteY7503" fmla="*/ 360533 h 2293365"/>
              <a:gd name="connsiteX7504" fmla="*/ 8916713 w 9143999"/>
              <a:gd name="connsiteY7504" fmla="*/ 488397 h 2293365"/>
              <a:gd name="connsiteX7505" fmla="*/ 9143159 w 9143999"/>
              <a:gd name="connsiteY7505" fmla="*/ 330229 h 2293365"/>
              <a:gd name="connsiteX7506" fmla="*/ 9143999 w 9143999"/>
              <a:gd name="connsiteY7506" fmla="*/ 331665 h 2293365"/>
              <a:gd name="connsiteX7507" fmla="*/ 9143999 w 9143999"/>
              <a:gd name="connsiteY7507" fmla="*/ 334752 h 2293365"/>
              <a:gd name="connsiteX7508" fmla="*/ 8920466 w 9143999"/>
              <a:gd name="connsiteY7508" fmla="*/ 491038 h 2293365"/>
              <a:gd name="connsiteX7509" fmla="*/ 8921397 w 9143999"/>
              <a:gd name="connsiteY7509" fmla="*/ 491693 h 2293365"/>
              <a:gd name="connsiteX7510" fmla="*/ 9142734 w 9143999"/>
              <a:gd name="connsiteY7510" fmla="*/ 338050 h 2293365"/>
              <a:gd name="connsiteX7511" fmla="*/ 9143999 w 9143999"/>
              <a:gd name="connsiteY7511" fmla="*/ 340212 h 2293365"/>
              <a:gd name="connsiteX7512" fmla="*/ 9143999 w 9143999"/>
              <a:gd name="connsiteY7512" fmla="*/ 342274 h 2293365"/>
              <a:gd name="connsiteX7513" fmla="*/ 8925046 w 9143999"/>
              <a:gd name="connsiteY7513" fmla="*/ 494261 h 2293365"/>
              <a:gd name="connsiteX7514" fmla="*/ 8929300 w 9143999"/>
              <a:gd name="connsiteY7514" fmla="*/ 497254 h 2293365"/>
              <a:gd name="connsiteX7515" fmla="*/ 9143159 w 9143999"/>
              <a:gd name="connsiteY7515" fmla="*/ 351653 h 2293365"/>
              <a:gd name="connsiteX7516" fmla="*/ 9143999 w 9143999"/>
              <a:gd name="connsiteY7516" fmla="*/ 353044 h 2293365"/>
              <a:gd name="connsiteX7517" fmla="*/ 9143999 w 9143999"/>
              <a:gd name="connsiteY7517" fmla="*/ 356043 h 2293365"/>
              <a:gd name="connsiteX7518" fmla="*/ 8933208 w 9143999"/>
              <a:gd name="connsiteY7518" fmla="*/ 500004 h 2293365"/>
              <a:gd name="connsiteX7519" fmla="*/ 8940388 w 9143999"/>
              <a:gd name="connsiteY7519" fmla="*/ 505056 h 2293365"/>
              <a:gd name="connsiteX7520" fmla="*/ 9143159 w 9143999"/>
              <a:gd name="connsiteY7520" fmla="*/ 370130 h 2293365"/>
              <a:gd name="connsiteX7521" fmla="*/ 9143999 w 9143999"/>
              <a:gd name="connsiteY7521" fmla="*/ 371521 h 2293365"/>
              <a:gd name="connsiteX7522" fmla="*/ 9143999 w 9143999"/>
              <a:gd name="connsiteY7522" fmla="*/ 374500 h 2293365"/>
              <a:gd name="connsiteX7523" fmla="*/ 8944292 w 9143999"/>
              <a:gd name="connsiteY7523" fmla="*/ 507803 h 2293365"/>
              <a:gd name="connsiteX7524" fmla="*/ 8952097 w 9143999"/>
              <a:gd name="connsiteY7524" fmla="*/ 513295 h 2293365"/>
              <a:gd name="connsiteX7525" fmla="*/ 8955019 w 9143999"/>
              <a:gd name="connsiteY7525" fmla="*/ 515354 h 2293365"/>
              <a:gd name="connsiteX7526" fmla="*/ 9143999 w 9143999"/>
              <a:gd name="connsiteY7526" fmla="*/ 393714 h 2293365"/>
              <a:gd name="connsiteX7527" fmla="*/ 9143999 w 9143999"/>
              <a:gd name="connsiteY7527" fmla="*/ 398596 h 2293365"/>
              <a:gd name="connsiteX7528" fmla="*/ 8958779 w 9143999"/>
              <a:gd name="connsiteY7528" fmla="*/ 518003 h 2293365"/>
              <a:gd name="connsiteX7529" fmla="*/ 8971793 w 9143999"/>
              <a:gd name="connsiteY7529" fmla="*/ 527174 h 2293365"/>
              <a:gd name="connsiteX7530" fmla="*/ 9142734 w 9143999"/>
              <a:gd name="connsiteY7530" fmla="*/ 421480 h 2293365"/>
              <a:gd name="connsiteX7531" fmla="*/ 9143999 w 9143999"/>
              <a:gd name="connsiteY7531" fmla="*/ 423574 h 2293365"/>
              <a:gd name="connsiteX7532" fmla="*/ 9143999 w 9143999"/>
              <a:gd name="connsiteY7532" fmla="*/ 425527 h 2293365"/>
              <a:gd name="connsiteX7533" fmla="*/ 8975743 w 9143999"/>
              <a:gd name="connsiteY7533" fmla="*/ 529958 h 2293365"/>
              <a:gd name="connsiteX7534" fmla="*/ 8994030 w 9143999"/>
              <a:gd name="connsiteY7534" fmla="*/ 542844 h 2293365"/>
              <a:gd name="connsiteX7535" fmla="*/ 9142734 w 9143999"/>
              <a:gd name="connsiteY7535" fmla="*/ 454920 h 2293365"/>
              <a:gd name="connsiteX7536" fmla="*/ 9143999 w 9143999"/>
              <a:gd name="connsiteY7536" fmla="*/ 456328 h 2293365"/>
              <a:gd name="connsiteX7537" fmla="*/ 9143999 w 9143999"/>
              <a:gd name="connsiteY7537" fmla="*/ 458513 h 2293365"/>
              <a:gd name="connsiteX7538" fmla="*/ 8997427 w 9143999"/>
              <a:gd name="connsiteY7538" fmla="*/ 545238 h 2293365"/>
              <a:gd name="connsiteX7539" fmla="*/ 9021072 w 9143999"/>
              <a:gd name="connsiteY7539" fmla="*/ 561900 h 2293365"/>
              <a:gd name="connsiteX7540" fmla="*/ 9142734 w 9143999"/>
              <a:gd name="connsiteY7540" fmla="*/ 494141 h 2293365"/>
              <a:gd name="connsiteX7541" fmla="*/ 9143999 w 9143999"/>
              <a:gd name="connsiteY7541" fmla="*/ 495830 h 2293365"/>
              <a:gd name="connsiteX7542" fmla="*/ 9143999 w 9143999"/>
              <a:gd name="connsiteY7542" fmla="*/ 497453 h 2293365"/>
              <a:gd name="connsiteX7543" fmla="*/ 9024256 w 9143999"/>
              <a:gd name="connsiteY7543" fmla="*/ 564143 h 2293365"/>
              <a:gd name="connsiteX7544" fmla="*/ 9053422 w 9143999"/>
              <a:gd name="connsiteY7544" fmla="*/ 584696 h 2293365"/>
              <a:gd name="connsiteX7545" fmla="*/ 9142734 w 9143999"/>
              <a:gd name="connsiteY7545" fmla="*/ 538350 h 2293365"/>
              <a:gd name="connsiteX7546" fmla="*/ 9143999 w 9143999"/>
              <a:gd name="connsiteY7546" fmla="*/ 539634 h 2293365"/>
              <a:gd name="connsiteX7547" fmla="*/ 9143999 w 9143999"/>
              <a:gd name="connsiteY7547" fmla="*/ 540949 h 2293365"/>
              <a:gd name="connsiteX7548" fmla="*/ 9056083 w 9143999"/>
              <a:gd name="connsiteY7548" fmla="*/ 586571 h 2293365"/>
              <a:gd name="connsiteX7549" fmla="*/ 9092554 w 9143999"/>
              <a:gd name="connsiteY7549" fmla="*/ 612271 h 2293365"/>
              <a:gd name="connsiteX7550" fmla="*/ 9143159 w 9143999"/>
              <a:gd name="connsiteY7550" fmla="*/ 588226 h 2293365"/>
              <a:gd name="connsiteX7551" fmla="*/ 9143999 w 9143999"/>
              <a:gd name="connsiteY7551" fmla="*/ 589965 h 2293365"/>
              <a:gd name="connsiteX7552" fmla="*/ 9143999 w 9143999"/>
              <a:gd name="connsiteY7552" fmla="*/ 592147 h 2293365"/>
              <a:gd name="connsiteX7553" fmla="*/ 9096185 w 9143999"/>
              <a:gd name="connsiteY7553" fmla="*/ 614829 h 2293365"/>
              <a:gd name="connsiteX7554" fmla="*/ 9138888 w 9143999"/>
              <a:gd name="connsiteY7554" fmla="*/ 644921 h 2293365"/>
              <a:gd name="connsiteX7555" fmla="*/ 9143159 w 9143999"/>
              <a:gd name="connsiteY7555" fmla="*/ 643091 h 2293365"/>
              <a:gd name="connsiteX7556" fmla="*/ 9143999 w 9143999"/>
              <a:gd name="connsiteY7556" fmla="*/ 644213 h 2293365"/>
              <a:gd name="connsiteX7557" fmla="*/ 9143999 w 9143999"/>
              <a:gd name="connsiteY7557" fmla="*/ 646474 h 2293365"/>
              <a:gd name="connsiteX7558" fmla="*/ 9142191 w 9143999"/>
              <a:gd name="connsiteY7558" fmla="*/ 647249 h 2293365"/>
              <a:gd name="connsiteX7559" fmla="*/ 9143999 w 9143999"/>
              <a:gd name="connsiteY7559" fmla="*/ 648523 h 2293365"/>
              <a:gd name="connsiteX7560" fmla="*/ 9143999 w 9143999"/>
              <a:gd name="connsiteY7560" fmla="*/ 658635 h 2293365"/>
              <a:gd name="connsiteX7561" fmla="*/ 9133213 w 9143999"/>
              <a:gd name="connsiteY7561" fmla="*/ 651096 h 2293365"/>
              <a:gd name="connsiteX7562" fmla="*/ 9131340 w 9143999"/>
              <a:gd name="connsiteY7562" fmla="*/ 651898 h 2293365"/>
              <a:gd name="connsiteX7563" fmla="*/ 9143999 w 9143999"/>
              <a:gd name="connsiteY7563" fmla="*/ 660607 h 2293365"/>
              <a:gd name="connsiteX7564" fmla="*/ 9143999 w 9143999"/>
              <a:gd name="connsiteY7564" fmla="*/ 665648 h 2293365"/>
              <a:gd name="connsiteX7565" fmla="*/ 9126789 w 9143999"/>
              <a:gd name="connsiteY7565" fmla="*/ 653849 h 2293365"/>
              <a:gd name="connsiteX7566" fmla="*/ 9117752 w 9143999"/>
              <a:gd name="connsiteY7566" fmla="*/ 657721 h 2293365"/>
              <a:gd name="connsiteX7567" fmla="*/ 9143999 w 9143999"/>
              <a:gd name="connsiteY7567" fmla="*/ 675308 h 2293365"/>
              <a:gd name="connsiteX7568" fmla="*/ 9143999 w 9143999"/>
              <a:gd name="connsiteY7568" fmla="*/ 680291 h 2293365"/>
              <a:gd name="connsiteX7569" fmla="*/ 9113224 w 9143999"/>
              <a:gd name="connsiteY7569" fmla="*/ 659662 h 2293365"/>
              <a:gd name="connsiteX7570" fmla="*/ 9108070 w 9143999"/>
              <a:gd name="connsiteY7570" fmla="*/ 661870 h 2293365"/>
              <a:gd name="connsiteX7571" fmla="*/ 9143999 w 9143999"/>
              <a:gd name="connsiteY7571" fmla="*/ 685356 h 2293365"/>
              <a:gd name="connsiteX7572" fmla="*/ 9143999 w 9143999"/>
              <a:gd name="connsiteY7572" fmla="*/ 690417 h 2293365"/>
              <a:gd name="connsiteX7573" fmla="*/ 9103269 w 9143999"/>
              <a:gd name="connsiteY7573" fmla="*/ 663927 h 2293365"/>
              <a:gd name="connsiteX7574" fmla="*/ 9088040 w 9143999"/>
              <a:gd name="connsiteY7574" fmla="*/ 670454 h 2293365"/>
              <a:gd name="connsiteX7575" fmla="*/ 9141183 w 9143999"/>
              <a:gd name="connsiteY7575" fmla="*/ 703687 h 2293365"/>
              <a:gd name="connsiteX7576" fmla="*/ 9143159 w 9143999"/>
              <a:gd name="connsiteY7576" fmla="*/ 702943 h 2293365"/>
              <a:gd name="connsiteX7577" fmla="*/ 9143604 w 9143999"/>
              <a:gd name="connsiteY7577" fmla="*/ 705200 h 2293365"/>
              <a:gd name="connsiteX7578" fmla="*/ 9143999 w 9143999"/>
              <a:gd name="connsiteY7578" fmla="*/ 705447 h 2293365"/>
              <a:gd name="connsiteX7579" fmla="*/ 9143999 w 9143999"/>
              <a:gd name="connsiteY7579" fmla="*/ 710431 h 2293365"/>
              <a:gd name="connsiteX7580" fmla="*/ 9140829 w 9143999"/>
              <a:gd name="connsiteY7580" fmla="*/ 708447 h 2293365"/>
              <a:gd name="connsiteX7581" fmla="*/ 9122931 w 9143999"/>
              <a:gd name="connsiteY7581" fmla="*/ 715188 h 2293365"/>
              <a:gd name="connsiteX7582" fmla="*/ 9143999 w 9143999"/>
              <a:gd name="connsiteY7582" fmla="*/ 727698 h 2293365"/>
              <a:gd name="connsiteX7583" fmla="*/ 9143999 w 9143999"/>
              <a:gd name="connsiteY7583" fmla="*/ 732667 h 2293365"/>
              <a:gd name="connsiteX7584" fmla="*/ 9117828 w 9143999"/>
              <a:gd name="connsiteY7584" fmla="*/ 717111 h 2293365"/>
              <a:gd name="connsiteX7585" fmla="*/ 9103310 w 9143999"/>
              <a:gd name="connsiteY7585" fmla="*/ 722579 h 2293365"/>
              <a:gd name="connsiteX7586" fmla="*/ 9143999 w 9143999"/>
              <a:gd name="connsiteY7586" fmla="*/ 745444 h 2293365"/>
              <a:gd name="connsiteX7587" fmla="*/ 9143999 w 9143999"/>
              <a:gd name="connsiteY7587" fmla="*/ 750482 h 2293365"/>
              <a:gd name="connsiteX7588" fmla="*/ 9097828 w 9143999"/>
              <a:gd name="connsiteY7588" fmla="*/ 724644 h 2293365"/>
              <a:gd name="connsiteX7589" fmla="*/ 9068650 w 9143999"/>
              <a:gd name="connsiteY7589" fmla="*/ 735633 h 2293365"/>
              <a:gd name="connsiteX7590" fmla="*/ 9135207 w 9143999"/>
              <a:gd name="connsiteY7590" fmla="*/ 770336 h 2293365"/>
              <a:gd name="connsiteX7591" fmla="*/ 9143159 w 9143999"/>
              <a:gd name="connsiteY7591" fmla="*/ 767782 h 2293365"/>
              <a:gd name="connsiteX7592" fmla="*/ 9143999 w 9143999"/>
              <a:gd name="connsiteY7592" fmla="*/ 769913 h 2293365"/>
              <a:gd name="connsiteX7593" fmla="*/ 9143999 w 9143999"/>
              <a:gd name="connsiteY7593" fmla="*/ 772365 h 2293365"/>
              <a:gd name="connsiteX7594" fmla="*/ 9140965 w 9143999"/>
              <a:gd name="connsiteY7594" fmla="*/ 773337 h 2293365"/>
              <a:gd name="connsiteX7595" fmla="*/ 9143999 w 9143999"/>
              <a:gd name="connsiteY7595" fmla="*/ 774919 h 2293365"/>
              <a:gd name="connsiteX7596" fmla="*/ 9143999 w 9143999"/>
              <a:gd name="connsiteY7596" fmla="*/ 779889 h 2293365"/>
              <a:gd name="connsiteX7597" fmla="*/ 9135079 w 9143999"/>
              <a:gd name="connsiteY7597" fmla="*/ 775225 h 2293365"/>
              <a:gd name="connsiteX7598" fmla="*/ 9099662 w 9143999"/>
              <a:gd name="connsiteY7598" fmla="*/ 786582 h 2293365"/>
              <a:gd name="connsiteX7599" fmla="*/ 9143999 w 9143999"/>
              <a:gd name="connsiteY7599" fmla="*/ 807884 h 2293365"/>
              <a:gd name="connsiteX7600" fmla="*/ 9143999 w 9143999"/>
              <a:gd name="connsiteY7600" fmla="*/ 812152 h 2293365"/>
              <a:gd name="connsiteX7601" fmla="*/ 9094361 w 9143999"/>
              <a:gd name="connsiteY7601" fmla="*/ 788282 h 2293365"/>
              <a:gd name="connsiteX7602" fmla="*/ 9050034 w 9143999"/>
              <a:gd name="connsiteY7602" fmla="*/ 802496 h 2293365"/>
              <a:gd name="connsiteX7603" fmla="*/ 9137859 w 9143999"/>
              <a:gd name="connsiteY7603" fmla="*/ 840462 h 2293365"/>
              <a:gd name="connsiteX7604" fmla="*/ 9143159 w 9143999"/>
              <a:gd name="connsiteY7604" fmla="*/ 839083 h 2293365"/>
              <a:gd name="connsiteX7605" fmla="*/ 9143972 w 9143999"/>
              <a:gd name="connsiteY7605" fmla="*/ 843105 h 2293365"/>
              <a:gd name="connsiteX7606" fmla="*/ 9143999 w 9143999"/>
              <a:gd name="connsiteY7606" fmla="*/ 843117 h 2293365"/>
              <a:gd name="connsiteX7607" fmla="*/ 9143999 w 9143999"/>
              <a:gd name="connsiteY7607" fmla="*/ 847389 h 2293365"/>
              <a:gd name="connsiteX7608" fmla="*/ 9138073 w 9143999"/>
              <a:gd name="connsiteY7608" fmla="*/ 844824 h 2293365"/>
              <a:gd name="connsiteX7609" fmla="*/ 9096404 w 9143999"/>
              <a:gd name="connsiteY7609" fmla="*/ 855683 h 2293365"/>
              <a:gd name="connsiteX7610" fmla="*/ 9143999 w 9143999"/>
              <a:gd name="connsiteY7610" fmla="*/ 873713 h 2293365"/>
              <a:gd name="connsiteX7611" fmla="*/ 9143999 w 9143999"/>
              <a:gd name="connsiteY7611" fmla="*/ 877971 h 2293365"/>
              <a:gd name="connsiteX7612" fmla="*/ 9089814 w 9143999"/>
              <a:gd name="connsiteY7612" fmla="*/ 857400 h 2293365"/>
              <a:gd name="connsiteX7613" fmla="*/ 9024204 w 9143999"/>
              <a:gd name="connsiteY7613" fmla="*/ 874499 h 2293365"/>
              <a:gd name="connsiteX7614" fmla="*/ 9143999 w 9143999"/>
              <a:gd name="connsiteY7614" fmla="*/ 913410 h 2293365"/>
              <a:gd name="connsiteX7615" fmla="*/ 9143999 w 9143999"/>
              <a:gd name="connsiteY7615" fmla="*/ 919053 h 2293365"/>
              <a:gd name="connsiteX7616" fmla="*/ 9060014 w 9143999"/>
              <a:gd name="connsiteY7616" fmla="*/ 935432 h 2293365"/>
              <a:gd name="connsiteX7617" fmla="*/ 9143999 w 9143999"/>
              <a:gd name="connsiteY7617" fmla="*/ 957562 h 2293365"/>
              <a:gd name="connsiteX7618" fmla="*/ 9143999 w 9143999"/>
              <a:gd name="connsiteY7618" fmla="*/ 961857 h 2293365"/>
              <a:gd name="connsiteX7619" fmla="*/ 9050472 w 9143999"/>
              <a:gd name="connsiteY7619" fmla="*/ 937293 h 2293365"/>
              <a:gd name="connsiteX7620" fmla="*/ 8928528 w 9143999"/>
              <a:gd name="connsiteY7620" fmla="*/ 961075 h 2293365"/>
              <a:gd name="connsiteX7621" fmla="*/ 8959320 w 9143999"/>
              <a:gd name="connsiteY7621" fmla="*/ 966908 h 2293365"/>
              <a:gd name="connsiteX7622" fmla="*/ 9119552 w 9143999"/>
              <a:gd name="connsiteY7622" fmla="*/ 998584 h 2293365"/>
              <a:gd name="connsiteX7623" fmla="*/ 9143999 w 9143999"/>
              <a:gd name="connsiteY7623" fmla="*/ 995855 h 2293365"/>
              <a:gd name="connsiteX7624" fmla="*/ 9143999 w 9143999"/>
              <a:gd name="connsiteY7624" fmla="*/ 1000144 h 2293365"/>
              <a:gd name="connsiteX7625" fmla="*/ 9133407 w 9143999"/>
              <a:gd name="connsiteY7625" fmla="*/ 1001323 h 2293365"/>
              <a:gd name="connsiteX7626" fmla="*/ 9143999 w 9143999"/>
              <a:gd name="connsiteY7626" fmla="*/ 1003417 h 2293365"/>
              <a:gd name="connsiteX7627" fmla="*/ 9143999 w 9143999"/>
              <a:gd name="connsiteY7627" fmla="*/ 1007709 h 2293365"/>
              <a:gd name="connsiteX7628" fmla="*/ 9119473 w 9143999"/>
              <a:gd name="connsiteY7628" fmla="*/ 1002876 h 2293365"/>
              <a:gd name="connsiteX7629" fmla="*/ 8906781 w 9143999"/>
              <a:gd name="connsiteY7629" fmla="*/ 1026567 h 2293365"/>
              <a:gd name="connsiteX7630" fmla="*/ 9143999 w 9143999"/>
              <a:gd name="connsiteY7630" fmla="*/ 1051778 h 2293365"/>
              <a:gd name="connsiteX7631" fmla="*/ 9143999 w 9143999"/>
              <a:gd name="connsiteY7631" fmla="*/ 1056050 h 2293365"/>
              <a:gd name="connsiteX7632" fmla="*/ 8887177 w 9143999"/>
              <a:gd name="connsiteY7632" fmla="*/ 1028751 h 2293365"/>
              <a:gd name="connsiteX7633" fmla="*/ 8625465 w 9143999"/>
              <a:gd name="connsiteY7633" fmla="*/ 1057902 h 2293365"/>
              <a:gd name="connsiteX7634" fmla="*/ 8408366 w 9143999"/>
              <a:gd name="connsiteY7634" fmla="*/ 1075184 h 2293365"/>
              <a:gd name="connsiteX7635" fmla="*/ 8638859 w 9143999"/>
              <a:gd name="connsiteY7635" fmla="*/ 1082076 h 2293365"/>
              <a:gd name="connsiteX7636" fmla="*/ 8886987 w 9143999"/>
              <a:gd name="connsiteY7636" fmla="*/ 1093438 h 2293365"/>
              <a:gd name="connsiteX7637" fmla="*/ 9143999 w 9143999"/>
              <a:gd name="connsiteY7637" fmla="*/ 1081325 h 2293365"/>
              <a:gd name="connsiteX7638" fmla="*/ 9143999 w 9143999"/>
              <a:gd name="connsiteY7638" fmla="*/ 1085672 h 2293365"/>
              <a:gd name="connsiteX7639" fmla="*/ 8932501 w 9143999"/>
              <a:gd name="connsiteY7639" fmla="*/ 1095522 h 2293365"/>
              <a:gd name="connsiteX7640" fmla="*/ 9143999 w 9143999"/>
              <a:gd name="connsiteY7640" fmla="*/ 1105207 h 2293365"/>
              <a:gd name="connsiteX7641" fmla="*/ 9143999 w 9143999"/>
              <a:gd name="connsiteY7641" fmla="*/ 1109481 h 2293365"/>
              <a:gd name="connsiteX7642" fmla="*/ 8886275 w 9143999"/>
              <a:gd name="connsiteY7642" fmla="*/ 1097675 h 2293365"/>
              <a:gd name="connsiteX7643" fmla="*/ 8608243 w 9143999"/>
              <a:gd name="connsiteY7643" fmla="*/ 1110625 h 2293365"/>
              <a:gd name="connsiteX7644" fmla="*/ 6853806 w 9143999"/>
              <a:gd name="connsiteY7644" fmla="*/ 1114084 h 2293365"/>
              <a:gd name="connsiteX7645" fmla="*/ 6579076 w 9143999"/>
              <a:gd name="connsiteY7645" fmla="*/ 1101288 h 2293365"/>
              <a:gd name="connsiteX7646" fmla="*/ 6393075 w 9143999"/>
              <a:gd name="connsiteY7646" fmla="*/ 1109954 h 2293365"/>
              <a:gd name="connsiteX7647" fmla="*/ 4638520 w 9143999"/>
              <a:gd name="connsiteY7647" fmla="*/ 1113463 h 2293365"/>
              <a:gd name="connsiteX7648" fmla="*/ 4303631 w 9143999"/>
              <a:gd name="connsiteY7648" fmla="*/ 1097667 h 2293365"/>
              <a:gd name="connsiteX7649" fmla="*/ 4025541 w 9143999"/>
              <a:gd name="connsiteY7649" fmla="*/ 1110625 h 2293365"/>
              <a:gd name="connsiteX7650" fmla="*/ 2270869 w 9143999"/>
              <a:gd name="connsiteY7650" fmla="*/ 1114084 h 2293365"/>
              <a:gd name="connsiteX7651" fmla="*/ 2028321 w 9143999"/>
              <a:gd name="connsiteY7651" fmla="*/ 1102652 h 2293365"/>
              <a:gd name="connsiteX7652" fmla="*/ 1814674 w 9143999"/>
              <a:gd name="connsiteY7652" fmla="*/ 1112727 h 2293365"/>
              <a:gd name="connsiteX7653" fmla="*/ 60164 w 9143999"/>
              <a:gd name="connsiteY7653" fmla="*/ 1115935 h 2293365"/>
              <a:gd name="connsiteX7654" fmla="*/ 0 w 9143999"/>
              <a:gd name="connsiteY7654" fmla="*/ 1113056 h 2293365"/>
              <a:gd name="connsiteX7655" fmla="*/ 0 w 9143999"/>
              <a:gd name="connsiteY7655" fmla="*/ 1108777 h 2293365"/>
              <a:gd name="connsiteX7656" fmla="*/ 60821 w 9143999"/>
              <a:gd name="connsiteY7656" fmla="*/ 1111660 h 2293365"/>
              <a:gd name="connsiteX7657" fmla="*/ 1814685 w 9143999"/>
              <a:gd name="connsiteY7657" fmla="*/ 1108454 h 2293365"/>
              <a:gd name="connsiteX7658" fmla="*/ 1983011 w 9143999"/>
              <a:gd name="connsiteY7658" fmla="*/ 1100517 h 2293365"/>
              <a:gd name="connsiteX7659" fmla="*/ 1734504 w 9143999"/>
              <a:gd name="connsiteY7659" fmla="*/ 1088804 h 2293365"/>
              <a:gd name="connsiteX7660" fmla="*/ 1479202 w 9143999"/>
              <a:gd name="connsiteY7660" fmla="*/ 1080797 h 2293365"/>
              <a:gd name="connsiteX7661" fmla="*/ 1334492 w 9143999"/>
              <a:gd name="connsiteY7661" fmla="*/ 1092402 h 2293365"/>
              <a:gd name="connsiteX7662" fmla="*/ 1199204 w 9143999"/>
              <a:gd name="connsiteY7662" fmla="*/ 1104519 h 2293365"/>
              <a:gd name="connsiteX7663" fmla="*/ 758172 w 9143999"/>
              <a:gd name="connsiteY7663" fmla="*/ 1108078 h 2293365"/>
              <a:gd name="connsiteX7664" fmla="*/ 404326 w 9143999"/>
              <a:gd name="connsiteY7664" fmla="*/ 1095701 h 2293365"/>
              <a:gd name="connsiteX7665" fmla="*/ 221461 w 9143999"/>
              <a:gd name="connsiteY7665" fmla="*/ 1078374 h 2293365"/>
              <a:gd name="connsiteX7666" fmla="*/ 0 w 9143999"/>
              <a:gd name="connsiteY7666" fmla="*/ 1085049 h 2293365"/>
              <a:gd name="connsiteX7667" fmla="*/ 0 w 9143999"/>
              <a:gd name="connsiteY7667" fmla="*/ 1080742 h 2293365"/>
              <a:gd name="connsiteX7668" fmla="*/ 187010 w 9143999"/>
              <a:gd name="connsiteY7668" fmla="*/ 1075110 h 2293365"/>
              <a:gd name="connsiteX7669" fmla="*/ 53685 w 9143999"/>
              <a:gd name="connsiteY7669" fmla="*/ 1062478 h 2293365"/>
              <a:gd name="connsiteX7670" fmla="*/ 0 w 9143999"/>
              <a:gd name="connsiteY7670" fmla="*/ 1055794 h 2293365"/>
              <a:gd name="connsiteX7671" fmla="*/ 0 w 9143999"/>
              <a:gd name="connsiteY7671" fmla="*/ 1051496 h 2293365"/>
              <a:gd name="connsiteX7672" fmla="*/ 54451 w 9143999"/>
              <a:gd name="connsiteY7672" fmla="*/ 1058205 h 2293365"/>
              <a:gd name="connsiteX7673" fmla="*/ 221366 w 9143999"/>
              <a:gd name="connsiteY7673" fmla="*/ 1074076 h 2293365"/>
              <a:gd name="connsiteX7674" fmla="*/ 368901 w 9143999"/>
              <a:gd name="connsiteY7674" fmla="*/ 1069633 h 2293365"/>
              <a:gd name="connsiteX7675" fmla="*/ 53685 w 9143999"/>
              <a:gd name="connsiteY7675" fmla="*/ 1018306 h 2293365"/>
              <a:gd name="connsiteX7676" fmla="*/ 0 w 9143999"/>
              <a:gd name="connsiteY7676" fmla="*/ 1008024 h 2293365"/>
              <a:gd name="connsiteX7677" fmla="*/ 0 w 9143999"/>
              <a:gd name="connsiteY7677" fmla="*/ 1003907 h 2293365"/>
              <a:gd name="connsiteX7678" fmla="*/ 54451 w 9143999"/>
              <a:gd name="connsiteY7678" fmla="*/ 1014748 h 2293365"/>
              <a:gd name="connsiteX7679" fmla="*/ 395935 w 9143999"/>
              <a:gd name="connsiteY7679" fmla="*/ 1068819 h 2293365"/>
              <a:gd name="connsiteX7680" fmla="*/ 491189 w 9143999"/>
              <a:gd name="connsiteY7680" fmla="*/ 1065950 h 2293365"/>
              <a:gd name="connsiteX7681" fmla="*/ 293979 w 9143999"/>
              <a:gd name="connsiteY7681" fmla="*/ 1032652 h 2293365"/>
              <a:gd name="connsiteX7682" fmla="*/ 97952 w 9143999"/>
              <a:gd name="connsiteY7682" fmla="*/ 988522 h 2293365"/>
              <a:gd name="connsiteX7683" fmla="*/ 0 w 9143999"/>
              <a:gd name="connsiteY7683" fmla="*/ 998148 h 2293365"/>
              <a:gd name="connsiteX7684" fmla="*/ 0 w 9143999"/>
              <a:gd name="connsiteY7684" fmla="*/ 993870 h 2293365"/>
              <a:gd name="connsiteX7685" fmla="*/ 84714 w 9143999"/>
              <a:gd name="connsiteY7685" fmla="*/ 985541 h 2293365"/>
              <a:gd name="connsiteX7686" fmla="*/ 53026 w 9143999"/>
              <a:gd name="connsiteY7686" fmla="*/ 978408 h 2293365"/>
              <a:gd name="connsiteX7687" fmla="*/ 0 w 9143999"/>
              <a:gd name="connsiteY7687" fmla="*/ 964706 h 2293365"/>
              <a:gd name="connsiteX7688" fmla="*/ 0 w 9143999"/>
              <a:gd name="connsiteY7688" fmla="*/ 960385 h 2293365"/>
              <a:gd name="connsiteX7689" fmla="*/ 53685 w 9143999"/>
              <a:gd name="connsiteY7689" fmla="*/ 974135 h 2293365"/>
              <a:gd name="connsiteX7690" fmla="*/ 99586 w 9143999"/>
              <a:gd name="connsiteY7690" fmla="*/ 984079 h 2293365"/>
              <a:gd name="connsiteX7691" fmla="*/ 168022 w 9143999"/>
              <a:gd name="connsiteY7691" fmla="*/ 977351 h 2293365"/>
              <a:gd name="connsiteX7692" fmla="*/ 60190 w 9143999"/>
              <a:gd name="connsiteY7692" fmla="*/ 946342 h 2293365"/>
              <a:gd name="connsiteX7693" fmla="*/ 0 w 9143999"/>
              <a:gd name="connsiteY7693" fmla="*/ 927348 h 2293365"/>
              <a:gd name="connsiteX7694" fmla="*/ 0 w 9143999"/>
              <a:gd name="connsiteY7694" fmla="*/ 923032 h 2293365"/>
              <a:gd name="connsiteX7695" fmla="*/ 60847 w 9143999"/>
              <a:gd name="connsiteY7695" fmla="*/ 942079 h 2293365"/>
              <a:gd name="connsiteX7696" fmla="*/ 179432 w 9143999"/>
              <a:gd name="connsiteY7696" fmla="*/ 976229 h 2293365"/>
              <a:gd name="connsiteX7697" fmla="*/ 231704 w 9143999"/>
              <a:gd name="connsiteY7697" fmla="*/ 971091 h 2293365"/>
              <a:gd name="connsiteX7698" fmla="*/ 211768 w 9143999"/>
              <a:gd name="connsiteY7698" fmla="*/ 965371 h 2293365"/>
              <a:gd name="connsiteX7699" fmla="*/ 52238 w 9143999"/>
              <a:gd name="connsiteY7699" fmla="*/ 911420 h 2293365"/>
              <a:gd name="connsiteX7700" fmla="*/ 44369 w 9143999"/>
              <a:gd name="connsiteY7700" fmla="*/ 908530 h 2293365"/>
              <a:gd name="connsiteX7701" fmla="*/ 0 w 9143999"/>
              <a:gd name="connsiteY7701" fmla="*/ 915742 h 2293365"/>
              <a:gd name="connsiteX7702" fmla="*/ 0 w 9143999"/>
              <a:gd name="connsiteY7702" fmla="*/ 911284 h 2293365"/>
              <a:gd name="connsiteX7703" fmla="*/ 35910 w 9143999"/>
              <a:gd name="connsiteY7703" fmla="*/ 905423 h 2293365"/>
              <a:gd name="connsiteX7704" fmla="*/ 0 w 9143999"/>
              <a:gd name="connsiteY7704" fmla="*/ 892234 h 2293365"/>
              <a:gd name="connsiteX7705" fmla="*/ 0 w 9143999"/>
              <a:gd name="connsiteY7705" fmla="*/ 888012 h 2293365"/>
              <a:gd name="connsiteX7706" fmla="*/ 43663 w 9143999"/>
              <a:gd name="connsiteY7706" fmla="*/ 904158 h 2293365"/>
              <a:gd name="connsiteX7707" fmla="*/ 102800 w 9143999"/>
              <a:gd name="connsiteY7707" fmla="*/ 894507 h 2293365"/>
              <a:gd name="connsiteX7708" fmla="*/ 52288 w 9143999"/>
              <a:gd name="connsiteY7708" fmla="*/ 875094 h 2293365"/>
              <a:gd name="connsiteX7709" fmla="*/ 0 w 9143999"/>
              <a:gd name="connsiteY7709" fmla="*/ 853367 h 2293365"/>
              <a:gd name="connsiteX7710" fmla="*/ 0 w 9143999"/>
              <a:gd name="connsiteY7710" fmla="*/ 849042 h 2293365"/>
              <a:gd name="connsiteX7711" fmla="*/ 54480 w 9143999"/>
              <a:gd name="connsiteY7711" fmla="*/ 871529 h 2293365"/>
              <a:gd name="connsiteX7712" fmla="*/ 110778 w 9143999"/>
              <a:gd name="connsiteY7712" fmla="*/ 893205 h 2293365"/>
              <a:gd name="connsiteX7713" fmla="*/ 153958 w 9143999"/>
              <a:gd name="connsiteY7713" fmla="*/ 886158 h 2293365"/>
              <a:gd name="connsiteX7714" fmla="*/ 52286 w 9143999"/>
              <a:gd name="connsiteY7714" fmla="*/ 843021 h 2293365"/>
              <a:gd name="connsiteX7715" fmla="*/ 28857 w 9143999"/>
              <a:gd name="connsiteY7715" fmla="*/ 832151 h 2293365"/>
              <a:gd name="connsiteX7716" fmla="*/ 0 w 9143999"/>
              <a:gd name="connsiteY7716" fmla="*/ 838406 h 2293365"/>
              <a:gd name="connsiteX7717" fmla="*/ 0 w 9143999"/>
              <a:gd name="connsiteY7717" fmla="*/ 833926 h 2293365"/>
              <a:gd name="connsiteX7718" fmla="*/ 22296 w 9143999"/>
              <a:gd name="connsiteY7718" fmla="*/ 829106 h 2293365"/>
              <a:gd name="connsiteX7719" fmla="*/ 0 w 9143999"/>
              <a:gd name="connsiteY7719" fmla="*/ 818761 h 2293365"/>
              <a:gd name="connsiteX7720" fmla="*/ 0 w 9143999"/>
              <a:gd name="connsiteY7720" fmla="*/ 814416 h 2293365"/>
              <a:gd name="connsiteX7721" fmla="*/ 28861 w 9143999"/>
              <a:gd name="connsiteY7721" fmla="*/ 827687 h 2293365"/>
              <a:gd name="connsiteX7722" fmla="*/ 65960 w 9143999"/>
              <a:gd name="connsiteY7722" fmla="*/ 819668 h 2293365"/>
              <a:gd name="connsiteX7723" fmla="*/ 59430 w 9143999"/>
              <a:gd name="connsiteY7723" fmla="*/ 816645 h 2293365"/>
              <a:gd name="connsiteX7724" fmla="*/ 0 w 9143999"/>
              <a:gd name="connsiteY7724" fmla="*/ 786799 h 2293365"/>
              <a:gd name="connsiteX7725" fmla="*/ 0 w 9143999"/>
              <a:gd name="connsiteY7725" fmla="*/ 781857 h 2293365"/>
              <a:gd name="connsiteX7726" fmla="*/ 61623 w 9143999"/>
              <a:gd name="connsiteY7726" fmla="*/ 813087 h 2293365"/>
              <a:gd name="connsiteX7727" fmla="*/ 72678 w 9143999"/>
              <a:gd name="connsiteY7727" fmla="*/ 818216 h 2293365"/>
              <a:gd name="connsiteX7728" fmla="*/ 92609 w 9143999"/>
              <a:gd name="connsiteY7728" fmla="*/ 813907 h 2293365"/>
              <a:gd name="connsiteX7729" fmla="*/ 52272 w 9143999"/>
              <a:gd name="connsiteY7729" fmla="*/ 793854 h 2293365"/>
              <a:gd name="connsiteX7730" fmla="*/ 1169 w 9143999"/>
              <a:gd name="connsiteY7730" fmla="*/ 766191 h 2293365"/>
              <a:gd name="connsiteX7731" fmla="*/ 0 w 9143999"/>
              <a:gd name="connsiteY7731" fmla="*/ 766527 h 2293365"/>
              <a:gd name="connsiteX7732" fmla="*/ 0 w 9143999"/>
              <a:gd name="connsiteY7732" fmla="*/ 760647 h 2293365"/>
              <a:gd name="connsiteX7733" fmla="*/ 1451 w 9143999"/>
              <a:gd name="connsiteY7733" fmla="*/ 761437 h 2293365"/>
              <a:gd name="connsiteX7734" fmla="*/ 17767 w 9143999"/>
              <a:gd name="connsiteY7734" fmla="*/ 756744 h 2293365"/>
              <a:gd name="connsiteX7735" fmla="*/ 0 w 9143999"/>
              <a:gd name="connsiteY7735" fmla="*/ 746442 h 2293365"/>
              <a:gd name="connsiteX7736" fmla="*/ 0 w 9143999"/>
              <a:gd name="connsiteY7736" fmla="*/ 741300 h 2293365"/>
              <a:gd name="connsiteX7737" fmla="*/ 23905 w 9143999"/>
              <a:gd name="connsiteY7737" fmla="*/ 754979 h 2293365"/>
              <a:gd name="connsiteX7738" fmla="*/ 41952 w 9143999"/>
              <a:gd name="connsiteY7738" fmla="*/ 749788 h 2293365"/>
              <a:gd name="connsiteX7739" fmla="*/ 0 w 9143999"/>
              <a:gd name="connsiteY7739" fmla="*/ 724241 h 2293365"/>
              <a:gd name="connsiteX7740" fmla="*/ 0 w 9143999"/>
              <a:gd name="connsiteY7740" fmla="*/ 719092 h 2293365"/>
              <a:gd name="connsiteX7741" fmla="*/ 48150 w 9143999"/>
              <a:gd name="connsiteY7741" fmla="*/ 748005 h 2293365"/>
              <a:gd name="connsiteX7742" fmla="*/ 61497 w 9143999"/>
              <a:gd name="connsiteY7742" fmla="*/ 744166 h 2293365"/>
              <a:gd name="connsiteX7743" fmla="*/ 53727 w 9143999"/>
              <a:gd name="connsiteY7743" fmla="*/ 739721 h 2293365"/>
              <a:gd name="connsiteX7744" fmla="*/ 0 w 9143999"/>
              <a:gd name="connsiteY7744" fmla="*/ 705964 h 2293365"/>
              <a:gd name="connsiteX7745" fmla="*/ 0 w 9143999"/>
              <a:gd name="connsiteY7745" fmla="*/ 701007 h 2293365"/>
              <a:gd name="connsiteX7746" fmla="*/ 55809 w 9143999"/>
              <a:gd name="connsiteY7746" fmla="*/ 736145 h 2293365"/>
              <a:gd name="connsiteX7747" fmla="*/ 67019 w 9143999"/>
              <a:gd name="connsiteY7747" fmla="*/ 742578 h 2293365"/>
              <a:gd name="connsiteX7748" fmla="*/ 74674 w 9143999"/>
              <a:gd name="connsiteY7748" fmla="*/ 740376 h 2293365"/>
              <a:gd name="connsiteX7749" fmla="*/ 52959 w 9143999"/>
              <a:gd name="connsiteY7749" fmla="*/ 727583 h 2293365"/>
              <a:gd name="connsiteX7750" fmla="*/ 7268 w 9143999"/>
              <a:gd name="connsiteY7750" fmla="*/ 697980 h 2293365"/>
              <a:gd name="connsiteX7751" fmla="*/ 0 w 9143999"/>
              <a:gd name="connsiteY7751" fmla="*/ 700434 h 2293365"/>
              <a:gd name="connsiteX7752" fmla="*/ 0 w 9143999"/>
              <a:gd name="connsiteY7752" fmla="*/ 696635 h 2293365"/>
              <a:gd name="connsiteX7753" fmla="*/ 3454 w 9143999"/>
              <a:gd name="connsiteY7753" fmla="*/ 695510 h 2293365"/>
              <a:gd name="connsiteX7754" fmla="*/ 0 w 9143999"/>
              <a:gd name="connsiteY7754" fmla="*/ 693273 h 2293365"/>
              <a:gd name="connsiteX7755" fmla="*/ 0 w 9143999"/>
              <a:gd name="connsiteY7755" fmla="*/ 688293 h 2293365"/>
              <a:gd name="connsiteX7756" fmla="*/ 8566 w 9143999"/>
              <a:gd name="connsiteY7756" fmla="*/ 693845 h 2293365"/>
              <a:gd name="connsiteX7757" fmla="*/ 13991 w 9143999"/>
              <a:gd name="connsiteY7757" fmla="*/ 692078 h 2293365"/>
              <a:gd name="connsiteX7758" fmla="*/ 0 w 9143999"/>
              <a:gd name="connsiteY7758" fmla="*/ 682753 h 2293365"/>
              <a:gd name="connsiteX7759" fmla="*/ 0 w 9143999"/>
              <a:gd name="connsiteY7759" fmla="*/ 677774 h 2293365"/>
              <a:gd name="connsiteX7760" fmla="*/ 19004 w 9143999"/>
              <a:gd name="connsiteY7760" fmla="*/ 690446 h 2293365"/>
              <a:gd name="connsiteX7761" fmla="*/ 21469 w 9143999"/>
              <a:gd name="connsiteY7761" fmla="*/ 689643 h 2293365"/>
              <a:gd name="connsiteX7762" fmla="*/ 0 w 9143999"/>
              <a:gd name="connsiteY7762" fmla="*/ 675124 h 2293365"/>
              <a:gd name="connsiteX7763" fmla="*/ 0 w 9143999"/>
              <a:gd name="connsiteY7763" fmla="*/ 663913 h 2293365"/>
              <a:gd name="connsiteX7764" fmla="*/ 32350 w 9143999"/>
              <a:gd name="connsiteY7764" fmla="*/ 686100 h 2293365"/>
              <a:gd name="connsiteX7765" fmla="*/ 215911 w 9143999"/>
              <a:gd name="connsiteY7765" fmla="*/ 626323 h 2293365"/>
              <a:gd name="connsiteX7766" fmla="*/ 863728 w 9143999"/>
              <a:gd name="connsiteY7766" fmla="*/ 524099 h 2293365"/>
              <a:gd name="connsiteX7767" fmla="*/ 1124917 w 9143999"/>
              <a:gd name="connsiteY7767" fmla="*/ 540504 h 2293365"/>
              <a:gd name="connsiteX7768" fmla="*/ 1625044 w 9143999"/>
              <a:gd name="connsiteY7768" fmla="*/ 665613 h 2293365"/>
              <a:gd name="connsiteX7769" fmla="*/ 1777947 w 9143999"/>
              <a:gd name="connsiteY7769" fmla="*/ 719838 h 2293365"/>
              <a:gd name="connsiteX7770" fmla="*/ 1828551 w 9143999"/>
              <a:gd name="connsiteY7770" fmla="*/ 687257 h 2293365"/>
              <a:gd name="connsiteX7771" fmla="*/ 1783366 w 9143999"/>
              <a:gd name="connsiteY7771" fmla="*/ 667712 h 2293365"/>
              <a:gd name="connsiteX7772" fmla="*/ 1125341 w 9143999"/>
              <a:gd name="connsiteY7772" fmla="*/ 462061 h 2293365"/>
              <a:gd name="connsiteX7773" fmla="*/ 141017 w 9143999"/>
              <a:gd name="connsiteY7773" fmla="*/ 585552 h 2293365"/>
              <a:gd name="connsiteX7774" fmla="*/ 0 w 9143999"/>
              <a:gd name="connsiteY7774" fmla="*/ 639673 h 2293365"/>
              <a:gd name="connsiteX7775" fmla="*/ 0 w 9143999"/>
              <a:gd name="connsiteY7775" fmla="*/ 635946 h 2293365"/>
              <a:gd name="connsiteX7776" fmla="*/ 218424 w 9143999"/>
              <a:gd name="connsiteY7776" fmla="*/ 555241 h 2293365"/>
              <a:gd name="connsiteX7777" fmla="*/ 866505 w 9143999"/>
              <a:gd name="connsiteY7777" fmla="*/ 439130 h 2293365"/>
              <a:gd name="connsiteX7778" fmla="*/ 1127462 w 9143999"/>
              <a:gd name="connsiteY7778" fmla="*/ 457754 h 2293365"/>
              <a:gd name="connsiteX7779" fmla="*/ 1786204 w 9143999"/>
              <a:gd name="connsiteY7779" fmla="*/ 663739 h 2293365"/>
              <a:gd name="connsiteX7780" fmla="*/ 1833439 w 9143999"/>
              <a:gd name="connsiteY7780" fmla="*/ 684111 h 2293365"/>
              <a:gd name="connsiteX7781" fmla="*/ 1854199 w 9143999"/>
              <a:gd name="connsiteY7781" fmla="*/ 670746 h 2293365"/>
              <a:gd name="connsiteX7782" fmla="*/ 1872856 w 9143999"/>
              <a:gd name="connsiteY7782" fmla="*/ 657576 h 2293365"/>
              <a:gd name="connsiteX7783" fmla="*/ 1782770 w 9143999"/>
              <a:gd name="connsiteY7783" fmla="*/ 614343 h 2293365"/>
              <a:gd name="connsiteX7784" fmla="*/ 1125341 w 9143999"/>
              <a:gd name="connsiteY7784" fmla="*/ 386566 h 2293365"/>
              <a:gd name="connsiteX7785" fmla="*/ 139200 w 9143999"/>
              <a:gd name="connsiteY7785" fmla="*/ 524677 h 2293365"/>
              <a:gd name="connsiteX7786" fmla="*/ 0 w 9143999"/>
              <a:gd name="connsiteY7786" fmla="*/ 583877 h 2293365"/>
              <a:gd name="connsiteX7787" fmla="*/ 0 w 9143999"/>
              <a:gd name="connsiteY7787" fmla="*/ 579991 h 2293365"/>
              <a:gd name="connsiteX7788" fmla="*/ 215577 w 9143999"/>
              <a:gd name="connsiteY7788" fmla="*/ 492046 h 2293365"/>
              <a:gd name="connsiteX7789" fmla="*/ 866731 w 9143999"/>
              <a:gd name="connsiteY7789" fmla="*/ 363033 h 2293365"/>
              <a:gd name="connsiteX7790" fmla="*/ 1127037 w 9143999"/>
              <a:gd name="connsiteY7790" fmla="*/ 382939 h 2293365"/>
              <a:gd name="connsiteX7791" fmla="*/ 1785244 w 9143999"/>
              <a:gd name="connsiteY7791" fmla="*/ 610731 h 2293365"/>
              <a:gd name="connsiteX7792" fmla="*/ 1876993 w 9143999"/>
              <a:gd name="connsiteY7792" fmla="*/ 654657 h 2293365"/>
              <a:gd name="connsiteX7793" fmla="*/ 1908489 w 9143999"/>
              <a:gd name="connsiteY7793" fmla="*/ 632426 h 2293365"/>
              <a:gd name="connsiteX7794" fmla="*/ 1782710 w 9143999"/>
              <a:gd name="connsiteY7794" fmla="*/ 566834 h 2293365"/>
              <a:gd name="connsiteX7795" fmla="*/ 1125341 w 9143999"/>
              <a:gd name="connsiteY7795" fmla="*/ 318893 h 2293365"/>
              <a:gd name="connsiteX7796" fmla="*/ 139079 w 9143999"/>
              <a:gd name="connsiteY7796" fmla="*/ 468462 h 2293365"/>
              <a:gd name="connsiteX7797" fmla="*/ 0 w 9143999"/>
              <a:gd name="connsiteY7797" fmla="*/ 532651 h 2293365"/>
              <a:gd name="connsiteX7798" fmla="*/ 0 w 9143999"/>
              <a:gd name="connsiteY7798" fmla="*/ 528486 h 2293365"/>
              <a:gd name="connsiteX7799" fmla="*/ 214956 w 9143999"/>
              <a:gd name="connsiteY7799" fmla="*/ 432697 h 2293365"/>
              <a:gd name="connsiteX7800" fmla="*/ 865889 w 9143999"/>
              <a:gd name="connsiteY7800" fmla="*/ 292215 h 2293365"/>
              <a:gd name="connsiteX7801" fmla="*/ 1126189 w 9143999"/>
              <a:gd name="connsiteY7801" fmla="*/ 313905 h 2293365"/>
              <a:gd name="connsiteX7802" fmla="*/ 1784693 w 9143999"/>
              <a:gd name="connsiteY7802" fmla="*/ 562181 h 2293365"/>
              <a:gd name="connsiteX7803" fmla="*/ 1912939 w 9143999"/>
              <a:gd name="connsiteY7803" fmla="*/ 629284 h 2293365"/>
              <a:gd name="connsiteX7804" fmla="*/ 1938501 w 9143999"/>
              <a:gd name="connsiteY7804" fmla="*/ 611241 h 2293365"/>
              <a:gd name="connsiteX7805" fmla="*/ 1782411 w 9143999"/>
              <a:gd name="connsiteY7805" fmla="*/ 524010 h 2293365"/>
              <a:gd name="connsiteX7806" fmla="*/ 1125341 w 9143999"/>
              <a:gd name="connsiteY7806" fmla="*/ 258248 h 2293365"/>
              <a:gd name="connsiteX7807" fmla="*/ 139200 w 9143999"/>
              <a:gd name="connsiteY7807" fmla="*/ 419311 h 2293365"/>
              <a:gd name="connsiteX7808" fmla="*/ 0 w 9143999"/>
              <a:gd name="connsiteY7808" fmla="*/ 488470 h 2293365"/>
              <a:gd name="connsiteX7809" fmla="*/ 0 w 9143999"/>
              <a:gd name="connsiteY7809" fmla="*/ 483727 h 2293365"/>
              <a:gd name="connsiteX7810" fmla="*/ 98274 w 9143999"/>
              <a:gd name="connsiteY7810" fmla="*/ 434072 h 2293365"/>
              <a:gd name="connsiteX7811" fmla="*/ 865889 w 9143999"/>
              <a:gd name="connsiteY7811" fmla="*/ 230722 h 2293365"/>
              <a:gd name="connsiteX7812" fmla="*/ 1126189 w 9143999"/>
              <a:gd name="connsiteY7812" fmla="*/ 254053 h 2293365"/>
              <a:gd name="connsiteX7813" fmla="*/ 1783916 w 9143999"/>
              <a:gd name="connsiteY7813" fmla="*/ 520039 h 2293365"/>
              <a:gd name="connsiteX7814" fmla="*/ 1941971 w 9143999"/>
              <a:gd name="connsiteY7814" fmla="*/ 608792 h 2293365"/>
              <a:gd name="connsiteX7815" fmla="*/ 1963808 w 9143999"/>
              <a:gd name="connsiteY7815" fmla="*/ 593379 h 2293365"/>
              <a:gd name="connsiteX7816" fmla="*/ 1783022 w 9143999"/>
              <a:gd name="connsiteY7816" fmla="*/ 485689 h 2293365"/>
              <a:gd name="connsiteX7817" fmla="*/ 1126189 w 9143999"/>
              <a:gd name="connsiteY7817" fmla="*/ 204177 h 2293365"/>
              <a:gd name="connsiteX7818" fmla="*/ 139765 w 9143999"/>
              <a:gd name="connsiteY7818" fmla="*/ 375506 h 2293365"/>
              <a:gd name="connsiteX7819" fmla="*/ 0 w 9143999"/>
              <a:gd name="connsiteY7819" fmla="*/ 449043 h 2293365"/>
              <a:gd name="connsiteX7820" fmla="*/ 0 w 9143999"/>
              <a:gd name="connsiteY7820" fmla="*/ 444124 h 2293365"/>
              <a:gd name="connsiteX7821" fmla="*/ 98806 w 9143999"/>
              <a:gd name="connsiteY7821" fmla="*/ 391282 h 2293365"/>
              <a:gd name="connsiteX7822" fmla="*/ 866731 w 9143999"/>
              <a:gd name="connsiteY7822" fmla="*/ 175784 h 2293365"/>
              <a:gd name="connsiteX7823" fmla="*/ 1127037 w 9143999"/>
              <a:gd name="connsiteY7823" fmla="*/ 200550 h 2293365"/>
              <a:gd name="connsiteX7824" fmla="*/ 1784288 w 9143999"/>
              <a:gd name="connsiteY7824" fmla="*/ 482157 h 2293365"/>
              <a:gd name="connsiteX7825" fmla="*/ 1967092 w 9143999"/>
              <a:gd name="connsiteY7825" fmla="*/ 591061 h 2293365"/>
              <a:gd name="connsiteX7826" fmla="*/ 1983867 w 9143999"/>
              <a:gd name="connsiteY7826" fmla="*/ 579220 h 2293365"/>
              <a:gd name="connsiteX7827" fmla="*/ 1782113 w 9143999"/>
              <a:gd name="connsiteY7827" fmla="*/ 453524 h 2293365"/>
              <a:gd name="connsiteX7828" fmla="*/ 1125341 w 9143999"/>
              <a:gd name="connsiteY7828" fmla="*/ 158496 h 2293365"/>
              <a:gd name="connsiteX7829" fmla="*/ 139200 w 9143999"/>
              <a:gd name="connsiteY7829" fmla="*/ 337805 h 2293365"/>
              <a:gd name="connsiteX7830" fmla="*/ 0 w 9143999"/>
              <a:gd name="connsiteY7830" fmla="*/ 414772 h 2293365"/>
              <a:gd name="connsiteX7831" fmla="*/ 0 w 9143999"/>
              <a:gd name="connsiteY7831" fmla="*/ 409887 h 2293365"/>
              <a:gd name="connsiteX7832" fmla="*/ 98274 w 9143999"/>
              <a:gd name="connsiteY7832" fmla="*/ 354610 h 2293365"/>
              <a:gd name="connsiteX7833" fmla="*/ 865889 w 9143999"/>
              <a:gd name="connsiteY7833" fmla="*/ 128237 h 2293365"/>
              <a:gd name="connsiteX7834" fmla="*/ 1126189 w 9143999"/>
              <a:gd name="connsiteY7834" fmla="*/ 154188 h 2293365"/>
              <a:gd name="connsiteX7835" fmla="*/ 1783559 w 9143999"/>
              <a:gd name="connsiteY7835" fmla="*/ 449552 h 2293365"/>
              <a:gd name="connsiteX7836" fmla="*/ 1987138 w 9143999"/>
              <a:gd name="connsiteY7836" fmla="*/ 576912 h 2293365"/>
              <a:gd name="connsiteX7837" fmla="*/ 2000705 w 9143999"/>
              <a:gd name="connsiteY7837" fmla="*/ 567335 h 2293365"/>
              <a:gd name="connsiteX7838" fmla="*/ 1783638 w 9143999"/>
              <a:gd name="connsiteY7838" fmla="*/ 425844 h 2293365"/>
              <a:gd name="connsiteX7839" fmla="*/ 1127462 w 9143999"/>
              <a:gd name="connsiteY7839" fmla="*/ 119274 h 2293365"/>
              <a:gd name="connsiteX7840" fmla="*/ 139704 w 9143999"/>
              <a:gd name="connsiteY7840" fmla="*/ 306947 h 2293365"/>
              <a:gd name="connsiteX7841" fmla="*/ 0 w 9143999"/>
              <a:gd name="connsiteY7841" fmla="*/ 387147 h 2293365"/>
              <a:gd name="connsiteX7842" fmla="*/ 0 w 9143999"/>
              <a:gd name="connsiteY7842" fmla="*/ 382299 h 2293365"/>
              <a:gd name="connsiteX7843" fmla="*/ 137883 w 9143999"/>
              <a:gd name="connsiteY7843" fmla="*/ 303128 h 2293365"/>
              <a:gd name="connsiteX7844" fmla="*/ 1128311 w 9143999"/>
              <a:gd name="connsiteY7844" fmla="*/ 115080 h 2293365"/>
              <a:gd name="connsiteX7845" fmla="*/ 2003053 w 9143999"/>
              <a:gd name="connsiteY7845" fmla="*/ 563288 h 2293365"/>
              <a:gd name="connsiteX7846" fmla="*/ 2004823 w 9143999"/>
              <a:gd name="connsiteY7846" fmla="*/ 564429 h 2293365"/>
              <a:gd name="connsiteX7847" fmla="*/ 2013569 w 9143999"/>
              <a:gd name="connsiteY7847" fmla="*/ 558256 h 2293365"/>
              <a:gd name="connsiteX7848" fmla="*/ 1999658 w 9143999"/>
              <a:gd name="connsiteY7848" fmla="*/ 549005 h 2293365"/>
              <a:gd name="connsiteX7849" fmla="*/ 1126189 w 9143999"/>
              <a:gd name="connsiteY7849" fmla="*/ 87308 h 2293365"/>
              <a:gd name="connsiteX7850" fmla="*/ 138146 w 9143999"/>
              <a:gd name="connsiteY7850" fmla="*/ 280675 h 2293365"/>
              <a:gd name="connsiteX7851" fmla="*/ 0 w 9143999"/>
              <a:gd name="connsiteY7851" fmla="*/ 362292 h 2293365"/>
              <a:gd name="connsiteX7852" fmla="*/ 0 w 9143999"/>
              <a:gd name="connsiteY7852" fmla="*/ 357513 h 2293365"/>
              <a:gd name="connsiteX7853" fmla="*/ 136325 w 9143999"/>
              <a:gd name="connsiteY7853" fmla="*/ 276899 h 2293365"/>
              <a:gd name="connsiteX7854" fmla="*/ 1127037 w 9143999"/>
              <a:gd name="connsiteY7854" fmla="*/ 83000 h 2293365"/>
              <a:gd name="connsiteX7855" fmla="*/ 2001780 w 9143999"/>
              <a:gd name="connsiteY7855" fmla="*/ 545491 h 2293365"/>
              <a:gd name="connsiteX7856" fmla="*/ 2017166 w 9143999"/>
              <a:gd name="connsiteY7856" fmla="*/ 555717 h 2293365"/>
              <a:gd name="connsiteX7857" fmla="*/ 2023576 w 9143999"/>
              <a:gd name="connsiteY7857" fmla="*/ 551193 h 2293365"/>
              <a:gd name="connsiteX7858" fmla="*/ 1998384 w 9143999"/>
              <a:gd name="connsiteY7858" fmla="*/ 534042 h 2293365"/>
              <a:gd name="connsiteX7859" fmla="*/ 1125341 w 9143999"/>
              <a:gd name="connsiteY7859" fmla="*/ 62257 h 2293365"/>
              <a:gd name="connsiteX7860" fmla="*/ 97717 w 9143999"/>
              <a:gd name="connsiteY7860" fmla="*/ 283507 h 2293365"/>
              <a:gd name="connsiteX7861" fmla="*/ 0 w 9143999"/>
              <a:gd name="connsiteY7861" fmla="*/ 343766 h 2293365"/>
              <a:gd name="connsiteX7862" fmla="*/ 0 w 9143999"/>
              <a:gd name="connsiteY7862" fmla="*/ 339165 h 2293365"/>
              <a:gd name="connsiteX7863" fmla="*/ 135796 w 9143999"/>
              <a:gd name="connsiteY7863" fmla="*/ 256884 h 2293365"/>
              <a:gd name="connsiteX7864" fmla="*/ 1126189 w 9143999"/>
              <a:gd name="connsiteY7864" fmla="*/ 58062 h 2293365"/>
              <a:gd name="connsiteX7865" fmla="*/ 2000506 w 9143999"/>
              <a:gd name="connsiteY7865" fmla="*/ 530528 h 2293365"/>
              <a:gd name="connsiteX7866" fmla="*/ 2027151 w 9143999"/>
              <a:gd name="connsiteY7866" fmla="*/ 548669 h 2293365"/>
              <a:gd name="connsiteX7867" fmla="*/ 2030946 w 9143999"/>
              <a:gd name="connsiteY7867" fmla="*/ 545990 h 2293365"/>
              <a:gd name="connsiteX7868" fmla="*/ 1998384 w 9143999"/>
              <a:gd name="connsiteY7868" fmla="*/ 523387 h 2293365"/>
              <a:gd name="connsiteX7869" fmla="*/ 1125341 w 9143999"/>
              <a:gd name="connsiteY7869" fmla="*/ 43780 h 2293365"/>
              <a:gd name="connsiteX7870" fmla="*/ 97717 w 9143999"/>
              <a:gd name="connsiteY7870" fmla="*/ 268929 h 2293365"/>
              <a:gd name="connsiteX7871" fmla="*/ 0 w 9143999"/>
              <a:gd name="connsiteY7871" fmla="*/ 330104 h 2293365"/>
              <a:gd name="connsiteX7872" fmla="*/ 0 w 9143999"/>
              <a:gd name="connsiteY7872" fmla="*/ 325163 h 2293365"/>
              <a:gd name="connsiteX7873" fmla="*/ 95775 w 9143999"/>
              <a:gd name="connsiteY7873" fmla="*/ 265274 h 2293365"/>
              <a:gd name="connsiteX7874" fmla="*/ 1126189 w 9143999"/>
              <a:gd name="connsiteY7874" fmla="*/ 40265 h 2293365"/>
              <a:gd name="connsiteX7875" fmla="*/ 2000506 w 9143999"/>
              <a:gd name="connsiteY7875" fmla="*/ 520553 h 2293365"/>
              <a:gd name="connsiteX7876" fmla="*/ 2033822 w 9143999"/>
              <a:gd name="connsiteY7876" fmla="*/ 543961 h 2293365"/>
              <a:gd name="connsiteX7877" fmla="*/ 2034602 w 9143999"/>
              <a:gd name="connsiteY7877" fmla="*/ 543410 h 2293365"/>
              <a:gd name="connsiteX7878" fmla="*/ 1998384 w 9143999"/>
              <a:gd name="connsiteY7878" fmla="*/ 517606 h 2293365"/>
              <a:gd name="connsiteX7879" fmla="*/ 1125341 w 9143999"/>
              <a:gd name="connsiteY7879" fmla="*/ 33124 h 2293365"/>
              <a:gd name="connsiteX7880" fmla="*/ 98002 w 9143999"/>
              <a:gd name="connsiteY7880" fmla="*/ 259775 h 2293365"/>
              <a:gd name="connsiteX7881" fmla="*/ 0 w 9143999"/>
              <a:gd name="connsiteY7881" fmla="*/ 321657 h 2293365"/>
              <a:gd name="connsiteX7882" fmla="*/ 0 w 9143999"/>
              <a:gd name="connsiteY7882" fmla="*/ 317197 h 2293365"/>
              <a:gd name="connsiteX7883" fmla="*/ 162723 w 9143999"/>
              <a:gd name="connsiteY7883" fmla="*/ 217631 h 2293365"/>
              <a:gd name="connsiteX7884" fmla="*/ 832688 w 9143999"/>
              <a:gd name="connsiteY7884" fmla="*/ 1846 h 229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Lst>
            <a:rect l="l" t="t" r="r" b="b"/>
            <a:pathLst>
              <a:path w="9143999" h="2293365">
                <a:moveTo>
                  <a:pt x="7951307" y="1764960"/>
                </a:moveTo>
                <a:lnTo>
                  <a:pt x="7947314" y="1765368"/>
                </a:lnTo>
                <a:lnTo>
                  <a:pt x="7944819" y="1765435"/>
                </a:lnTo>
                <a:close/>
                <a:moveTo>
                  <a:pt x="4336352" y="1702110"/>
                </a:moveTo>
                <a:lnTo>
                  <a:pt x="4260516" y="1747093"/>
                </a:lnTo>
                <a:lnTo>
                  <a:pt x="4291549" y="1768941"/>
                </a:lnTo>
                <a:lnTo>
                  <a:pt x="4333368" y="1798074"/>
                </a:lnTo>
                <a:lnTo>
                  <a:pt x="4366599" y="1774617"/>
                </a:lnTo>
                <a:lnTo>
                  <a:pt x="4408928" y="1744975"/>
                </a:lnTo>
                <a:close/>
                <a:moveTo>
                  <a:pt x="8914800" y="1700166"/>
                </a:moveTo>
                <a:lnTo>
                  <a:pt x="8840212" y="1744412"/>
                </a:lnTo>
                <a:lnTo>
                  <a:pt x="8873224" y="1767580"/>
                </a:lnTo>
                <a:lnTo>
                  <a:pt x="8917945" y="1798848"/>
                </a:lnTo>
                <a:lnTo>
                  <a:pt x="8948558" y="1777242"/>
                </a:lnTo>
                <a:lnTo>
                  <a:pt x="8992702" y="1746103"/>
                </a:lnTo>
                <a:close/>
                <a:moveTo>
                  <a:pt x="6552656" y="1696814"/>
                </a:moveTo>
                <a:lnTo>
                  <a:pt x="6365889" y="1807549"/>
                </a:lnTo>
                <a:cubicBezTo>
                  <a:pt x="6148835" y="1932556"/>
                  <a:pt x="5935243" y="2039039"/>
                  <a:pt x="5708281" y="2088264"/>
                </a:cubicBezTo>
                <a:cubicBezTo>
                  <a:pt x="5373834" y="2160245"/>
                  <a:pt x="4988031" y="2074661"/>
                  <a:pt x="4560634" y="1834574"/>
                </a:cubicBezTo>
                <a:lnTo>
                  <a:pt x="4412952" y="1747351"/>
                </a:lnTo>
                <a:lnTo>
                  <a:pt x="4368721" y="1778209"/>
                </a:lnTo>
                <a:lnTo>
                  <a:pt x="4336971" y="1800584"/>
                </a:lnTo>
                <a:lnTo>
                  <a:pt x="4563606" y="1958472"/>
                </a:lnTo>
                <a:cubicBezTo>
                  <a:pt x="4856035" y="2154464"/>
                  <a:pt x="5292344" y="2365419"/>
                  <a:pt x="5707433" y="2259205"/>
                </a:cubicBezTo>
                <a:cubicBezTo>
                  <a:pt x="6012595" y="2180876"/>
                  <a:pt x="6288047" y="1984203"/>
                  <a:pt x="6579627" y="1775402"/>
                </a:cubicBezTo>
                <a:lnTo>
                  <a:pt x="6622084" y="1745641"/>
                </a:lnTo>
                <a:close/>
                <a:moveTo>
                  <a:pt x="2037670" y="1657107"/>
                </a:moveTo>
                <a:lnTo>
                  <a:pt x="2002628" y="1677803"/>
                </a:lnTo>
                <a:lnTo>
                  <a:pt x="1975836" y="1693692"/>
                </a:lnTo>
                <a:lnTo>
                  <a:pt x="2045289" y="1742660"/>
                </a:lnTo>
                <a:lnTo>
                  <a:pt x="2108084" y="1698712"/>
                </a:lnTo>
                <a:lnTo>
                  <a:pt x="2074117" y="1678659"/>
                </a:lnTo>
                <a:close/>
                <a:moveTo>
                  <a:pt x="6622173" y="1655682"/>
                </a:moveTo>
                <a:lnTo>
                  <a:pt x="6584720" y="1677803"/>
                </a:lnTo>
                <a:lnTo>
                  <a:pt x="6556714" y="1694407"/>
                </a:lnTo>
                <a:lnTo>
                  <a:pt x="6625747" y="1743073"/>
                </a:lnTo>
                <a:lnTo>
                  <a:pt x="6691763" y="1696797"/>
                </a:lnTo>
                <a:lnTo>
                  <a:pt x="6661016" y="1678659"/>
                </a:lnTo>
                <a:close/>
                <a:moveTo>
                  <a:pt x="4428890" y="1647377"/>
                </a:moveTo>
                <a:lnTo>
                  <a:pt x="4372329" y="1680770"/>
                </a:lnTo>
                <a:lnTo>
                  <a:pt x="4340475" y="1699665"/>
                </a:lnTo>
                <a:lnTo>
                  <a:pt x="4412709" y="1742327"/>
                </a:lnTo>
                <a:lnTo>
                  <a:pt x="4499544" y="1681518"/>
                </a:lnTo>
                <a:close/>
                <a:moveTo>
                  <a:pt x="9006994" y="1645447"/>
                </a:moveTo>
                <a:lnTo>
                  <a:pt x="8954267" y="1676753"/>
                </a:lnTo>
                <a:lnTo>
                  <a:pt x="8918924" y="1697719"/>
                </a:lnTo>
                <a:lnTo>
                  <a:pt x="8996470" y="1743446"/>
                </a:lnTo>
                <a:lnTo>
                  <a:pt x="9083199" y="1682270"/>
                </a:lnTo>
                <a:close/>
                <a:moveTo>
                  <a:pt x="8821825" y="1645257"/>
                </a:moveTo>
                <a:lnTo>
                  <a:pt x="8749220" y="1680551"/>
                </a:lnTo>
                <a:lnTo>
                  <a:pt x="8835911" y="1741394"/>
                </a:lnTo>
                <a:lnTo>
                  <a:pt x="8910105" y="1697397"/>
                </a:lnTo>
                <a:lnTo>
                  <a:pt x="8873224" y="1675649"/>
                </a:lnTo>
                <a:close/>
                <a:moveTo>
                  <a:pt x="4240040" y="1645199"/>
                </a:moveTo>
                <a:lnTo>
                  <a:pt x="4166546" y="1680935"/>
                </a:lnTo>
                <a:lnTo>
                  <a:pt x="4256787" y="1744468"/>
                </a:lnTo>
                <a:lnTo>
                  <a:pt x="4332282" y="1699707"/>
                </a:lnTo>
                <a:lnTo>
                  <a:pt x="4291549" y="1675649"/>
                </a:lnTo>
                <a:close/>
                <a:moveTo>
                  <a:pt x="1952908" y="1606988"/>
                </a:moveTo>
                <a:lnTo>
                  <a:pt x="1893706" y="1635786"/>
                </a:lnTo>
                <a:lnTo>
                  <a:pt x="1972072" y="1691039"/>
                </a:lnTo>
                <a:lnTo>
                  <a:pt x="2000506" y="1674175"/>
                </a:lnTo>
                <a:lnTo>
                  <a:pt x="2033540" y="1654665"/>
                </a:lnTo>
                <a:close/>
                <a:moveTo>
                  <a:pt x="6537663" y="1605692"/>
                </a:moveTo>
                <a:lnTo>
                  <a:pt x="6474474" y="1636430"/>
                </a:lnTo>
                <a:lnTo>
                  <a:pt x="6552764" y="1691622"/>
                </a:lnTo>
                <a:lnTo>
                  <a:pt x="6582174" y="1674175"/>
                </a:lnTo>
                <a:lnTo>
                  <a:pt x="6617861" y="1653131"/>
                </a:lnTo>
                <a:close/>
                <a:moveTo>
                  <a:pt x="2125945" y="1604972"/>
                </a:moveTo>
                <a:lnTo>
                  <a:pt x="2041800" y="1654668"/>
                </a:lnTo>
                <a:lnTo>
                  <a:pt x="2076199" y="1675076"/>
                </a:lnTo>
                <a:lnTo>
                  <a:pt x="2111815" y="1696099"/>
                </a:lnTo>
                <a:lnTo>
                  <a:pt x="2194626" y="1638142"/>
                </a:lnTo>
                <a:close/>
                <a:moveTo>
                  <a:pt x="6709966" y="1603832"/>
                </a:moveTo>
                <a:lnTo>
                  <a:pt x="6626392" y="1653191"/>
                </a:lnTo>
                <a:lnTo>
                  <a:pt x="6663351" y="1675109"/>
                </a:lnTo>
                <a:lnTo>
                  <a:pt x="6695567" y="1694130"/>
                </a:lnTo>
                <a:lnTo>
                  <a:pt x="6777691" y="1636563"/>
                </a:lnTo>
                <a:close/>
                <a:moveTo>
                  <a:pt x="4331921" y="1600522"/>
                </a:moveTo>
                <a:lnTo>
                  <a:pt x="4244649" y="1642957"/>
                </a:lnTo>
                <a:lnTo>
                  <a:pt x="4293671" y="1672022"/>
                </a:lnTo>
                <a:lnTo>
                  <a:pt x="4336406" y="1697262"/>
                </a:lnTo>
                <a:lnTo>
                  <a:pt x="4370207" y="1677221"/>
                </a:lnTo>
                <a:lnTo>
                  <a:pt x="4424416" y="1645216"/>
                </a:lnTo>
                <a:close/>
                <a:moveTo>
                  <a:pt x="8913935" y="1600480"/>
                </a:moveTo>
                <a:lnTo>
                  <a:pt x="8826435" y="1643015"/>
                </a:lnTo>
                <a:lnTo>
                  <a:pt x="8875346" y="1672022"/>
                </a:lnTo>
                <a:lnTo>
                  <a:pt x="8914229" y="1694951"/>
                </a:lnTo>
                <a:lnTo>
                  <a:pt x="8952093" y="1672498"/>
                </a:lnTo>
                <a:lnTo>
                  <a:pt x="9001965" y="1643016"/>
                </a:lnTo>
                <a:close/>
                <a:moveTo>
                  <a:pt x="4535648" y="1584347"/>
                </a:moveTo>
                <a:lnTo>
                  <a:pt x="4432927" y="1644994"/>
                </a:lnTo>
                <a:lnTo>
                  <a:pt x="4503206" y="1678954"/>
                </a:lnTo>
                <a:lnTo>
                  <a:pt x="4603617" y="1608638"/>
                </a:lnTo>
                <a:lnTo>
                  <a:pt x="4561908" y="1594373"/>
                </a:lnTo>
                <a:close/>
                <a:moveTo>
                  <a:pt x="4133745" y="1582361"/>
                </a:moveTo>
                <a:lnTo>
                  <a:pt x="4061518" y="1607788"/>
                </a:lnTo>
                <a:lnTo>
                  <a:pt x="4074549" y="1616167"/>
                </a:lnTo>
                <a:lnTo>
                  <a:pt x="4162238" y="1677902"/>
                </a:lnTo>
                <a:lnTo>
                  <a:pt x="4235218" y="1642349"/>
                </a:lnTo>
                <a:close/>
                <a:moveTo>
                  <a:pt x="8712125" y="1580390"/>
                </a:moveTo>
                <a:lnTo>
                  <a:pt x="8640930" y="1605447"/>
                </a:lnTo>
                <a:lnTo>
                  <a:pt x="8656103" y="1615198"/>
                </a:lnTo>
                <a:lnTo>
                  <a:pt x="8746437" y="1678598"/>
                </a:lnTo>
                <a:lnTo>
                  <a:pt x="8818696" y="1643406"/>
                </a:lnTo>
                <a:close/>
                <a:moveTo>
                  <a:pt x="6371712" y="1573747"/>
                </a:moveTo>
                <a:lnTo>
                  <a:pt x="6208585" y="1632180"/>
                </a:lnTo>
                <a:cubicBezTo>
                  <a:pt x="6043412" y="1688448"/>
                  <a:pt x="5876115" y="1735309"/>
                  <a:pt x="5708281" y="1758965"/>
                </a:cubicBezTo>
                <a:cubicBezTo>
                  <a:pt x="5411183" y="1800822"/>
                  <a:pt x="5086789" y="1764569"/>
                  <a:pt x="4721167" y="1648841"/>
                </a:cubicBezTo>
                <a:lnTo>
                  <a:pt x="4609096" y="1610512"/>
                </a:lnTo>
                <a:lnTo>
                  <a:pt x="4507807" y="1681176"/>
                </a:lnTo>
                <a:lnTo>
                  <a:pt x="4562757" y="1707729"/>
                </a:lnTo>
                <a:lnTo>
                  <a:pt x="4561059" y="1711243"/>
                </a:lnTo>
                <a:lnTo>
                  <a:pt x="4504136" y="1683737"/>
                </a:lnTo>
                <a:lnTo>
                  <a:pt x="4416741" y="1744708"/>
                </a:lnTo>
                <a:lnTo>
                  <a:pt x="4562757" y="1830946"/>
                </a:lnTo>
                <a:cubicBezTo>
                  <a:pt x="4988880" y="2070354"/>
                  <a:pt x="5372985" y="2155937"/>
                  <a:pt x="5706584" y="2083957"/>
                </a:cubicBezTo>
                <a:cubicBezTo>
                  <a:pt x="5933863" y="2034817"/>
                  <a:pt x="6146819" y="1928737"/>
                  <a:pt x="6363535" y="1803879"/>
                </a:cubicBezTo>
                <a:lnTo>
                  <a:pt x="6548701" y="1694032"/>
                </a:lnTo>
                <a:lnTo>
                  <a:pt x="6469936" y="1638638"/>
                </a:lnTo>
                <a:lnTo>
                  <a:pt x="6366665" y="1688872"/>
                </a:lnTo>
                <a:cubicBezTo>
                  <a:pt x="6148040" y="1792200"/>
                  <a:pt x="5933651" y="1880001"/>
                  <a:pt x="5708281" y="1920044"/>
                </a:cubicBezTo>
                <a:cubicBezTo>
                  <a:pt x="5373834" y="1979216"/>
                  <a:pt x="4988031" y="1909389"/>
                  <a:pt x="4561908" y="1711243"/>
                </a:cubicBezTo>
                <a:lnTo>
                  <a:pt x="4563606" y="1707729"/>
                </a:lnTo>
                <a:cubicBezTo>
                  <a:pt x="4989304" y="1905081"/>
                  <a:pt x="5373834" y="1974908"/>
                  <a:pt x="5707433" y="1915737"/>
                </a:cubicBezTo>
                <a:cubicBezTo>
                  <a:pt x="5932484" y="1875694"/>
                  <a:pt x="6146554" y="1787892"/>
                  <a:pt x="6364861" y="1684565"/>
                </a:cubicBezTo>
                <a:lnTo>
                  <a:pt x="6465518" y="1635531"/>
                </a:lnTo>
                <a:lnTo>
                  <a:pt x="6441587" y="1618701"/>
                </a:lnTo>
                <a:close/>
                <a:moveTo>
                  <a:pt x="2041424" y="1564076"/>
                </a:moveTo>
                <a:lnTo>
                  <a:pt x="2005175" y="1581564"/>
                </a:lnTo>
                <a:lnTo>
                  <a:pt x="1957589" y="1604711"/>
                </a:lnTo>
                <a:lnTo>
                  <a:pt x="2037676" y="1652222"/>
                </a:lnTo>
                <a:lnTo>
                  <a:pt x="2121398" y="1602776"/>
                </a:lnTo>
                <a:lnTo>
                  <a:pt x="2076212" y="1580954"/>
                </a:lnTo>
                <a:close/>
                <a:moveTo>
                  <a:pt x="6625649" y="1563017"/>
                </a:moveTo>
                <a:lnTo>
                  <a:pt x="6587267" y="1581564"/>
                </a:lnTo>
                <a:lnTo>
                  <a:pt x="6542406" y="1603385"/>
                </a:lnTo>
                <a:lnTo>
                  <a:pt x="6622088" y="1650639"/>
                </a:lnTo>
                <a:lnTo>
                  <a:pt x="6705294" y="1601574"/>
                </a:lnTo>
                <a:lnTo>
                  <a:pt x="6662634" y="1580957"/>
                </a:lnTo>
                <a:close/>
                <a:moveTo>
                  <a:pt x="1854671" y="1548932"/>
                </a:moveTo>
                <a:lnTo>
                  <a:pt x="1796347" y="1571271"/>
                </a:lnTo>
                <a:lnTo>
                  <a:pt x="1863815" y="1614712"/>
                </a:lnTo>
                <a:lnTo>
                  <a:pt x="1889291" y="1632674"/>
                </a:lnTo>
                <a:lnTo>
                  <a:pt x="1947990" y="1604079"/>
                </a:lnTo>
                <a:lnTo>
                  <a:pt x="1855334" y="1549292"/>
                </a:lnTo>
                <a:close/>
                <a:moveTo>
                  <a:pt x="4224385" y="1548429"/>
                </a:moveTo>
                <a:lnTo>
                  <a:pt x="4159264" y="1573378"/>
                </a:lnTo>
                <a:lnTo>
                  <a:pt x="4139204" y="1580440"/>
                </a:lnTo>
                <a:lnTo>
                  <a:pt x="4239832" y="1640102"/>
                </a:lnTo>
                <a:lnTo>
                  <a:pt x="4326478" y="1597892"/>
                </a:lnTo>
                <a:lnTo>
                  <a:pt x="4294095" y="1582244"/>
                </a:lnTo>
                <a:close/>
                <a:moveTo>
                  <a:pt x="2222123" y="1548168"/>
                </a:moveTo>
                <a:lnTo>
                  <a:pt x="2129900" y="1602636"/>
                </a:lnTo>
                <a:lnTo>
                  <a:pt x="2198216" y="1635629"/>
                </a:lnTo>
                <a:lnTo>
                  <a:pt x="2270444" y="1585078"/>
                </a:lnTo>
                <a:lnTo>
                  <a:pt x="2289383" y="1573864"/>
                </a:lnTo>
                <a:close/>
                <a:moveTo>
                  <a:pt x="4440418" y="1547989"/>
                </a:moveTo>
                <a:lnTo>
                  <a:pt x="4373601" y="1580255"/>
                </a:lnTo>
                <a:lnTo>
                  <a:pt x="4336392" y="1598348"/>
                </a:lnTo>
                <a:lnTo>
                  <a:pt x="4428453" y="1642832"/>
                </a:lnTo>
                <a:lnTo>
                  <a:pt x="4530708" y="1582461"/>
                </a:lnTo>
                <a:close/>
                <a:moveTo>
                  <a:pt x="9022346" y="1547924"/>
                </a:moveTo>
                <a:lnTo>
                  <a:pt x="8954942" y="1580546"/>
                </a:lnTo>
                <a:lnTo>
                  <a:pt x="8918227" y="1598394"/>
                </a:lnTo>
                <a:lnTo>
                  <a:pt x="9005899" y="1640690"/>
                </a:lnTo>
                <a:lnTo>
                  <a:pt x="9107700" y="1580511"/>
                </a:lnTo>
                <a:close/>
                <a:moveTo>
                  <a:pt x="6439520" y="1547778"/>
                </a:moveTo>
                <a:lnTo>
                  <a:pt x="6376961" y="1571767"/>
                </a:lnTo>
                <a:lnTo>
                  <a:pt x="6443686" y="1614725"/>
                </a:lnTo>
                <a:lnTo>
                  <a:pt x="6470060" y="1633319"/>
                </a:lnTo>
                <a:lnTo>
                  <a:pt x="6532744" y="1602783"/>
                </a:lnTo>
                <a:lnTo>
                  <a:pt x="6442334" y="1549302"/>
                </a:lnTo>
                <a:close/>
                <a:moveTo>
                  <a:pt x="6806138" y="1547031"/>
                </a:moveTo>
                <a:lnTo>
                  <a:pt x="6713893" y="1601512"/>
                </a:lnTo>
                <a:lnTo>
                  <a:pt x="6781275" y="1634051"/>
                </a:lnTo>
                <a:lnTo>
                  <a:pt x="6852109" y="1584397"/>
                </a:lnTo>
                <a:lnTo>
                  <a:pt x="6872023" y="1572212"/>
                </a:lnTo>
                <a:close/>
                <a:moveTo>
                  <a:pt x="8802705" y="1546597"/>
                </a:moveTo>
                <a:lnTo>
                  <a:pt x="8741328" y="1570112"/>
                </a:lnTo>
                <a:lnTo>
                  <a:pt x="8717592" y="1578466"/>
                </a:lnTo>
                <a:lnTo>
                  <a:pt x="8823307" y="1641160"/>
                </a:lnTo>
                <a:lnTo>
                  <a:pt x="8910370" y="1598758"/>
                </a:lnTo>
                <a:lnTo>
                  <a:pt x="8876195" y="1582244"/>
                </a:lnTo>
                <a:close/>
                <a:moveTo>
                  <a:pt x="2139682" y="1516673"/>
                </a:moveTo>
                <a:lnTo>
                  <a:pt x="2045871" y="1561930"/>
                </a:lnTo>
                <a:lnTo>
                  <a:pt x="2077635" y="1577395"/>
                </a:lnTo>
                <a:lnTo>
                  <a:pt x="2125354" y="1600440"/>
                </a:lnTo>
                <a:lnTo>
                  <a:pt x="2217105" y="1546251"/>
                </a:lnTo>
                <a:close/>
                <a:moveTo>
                  <a:pt x="1941594" y="1515640"/>
                </a:moveTo>
                <a:lnTo>
                  <a:pt x="1860077" y="1546862"/>
                </a:lnTo>
                <a:lnTo>
                  <a:pt x="1952676" y="1601796"/>
                </a:lnTo>
                <a:lnTo>
                  <a:pt x="2003053" y="1577256"/>
                </a:lnTo>
                <a:lnTo>
                  <a:pt x="2035929" y="1561410"/>
                </a:lnTo>
                <a:close/>
                <a:moveTo>
                  <a:pt x="6723833" y="1515574"/>
                </a:moveTo>
                <a:lnTo>
                  <a:pt x="6630051" y="1560890"/>
                </a:lnTo>
                <a:lnTo>
                  <a:pt x="6663907" y="1577373"/>
                </a:lnTo>
                <a:lnTo>
                  <a:pt x="6709223" y="1599257"/>
                </a:lnTo>
                <a:lnTo>
                  <a:pt x="6801073" y="1545095"/>
                </a:lnTo>
                <a:close/>
                <a:moveTo>
                  <a:pt x="6525924" y="1514647"/>
                </a:moveTo>
                <a:lnTo>
                  <a:pt x="6445058" y="1545655"/>
                </a:lnTo>
                <a:lnTo>
                  <a:pt x="6537491" y="1600470"/>
                </a:lnTo>
                <a:lnTo>
                  <a:pt x="6585145" y="1577256"/>
                </a:lnTo>
                <a:lnTo>
                  <a:pt x="6620156" y="1560353"/>
                </a:lnTo>
                <a:close/>
                <a:moveTo>
                  <a:pt x="4002668" y="1508353"/>
                </a:moveTo>
                <a:lnTo>
                  <a:pt x="3938677" y="1525221"/>
                </a:lnTo>
                <a:lnTo>
                  <a:pt x="3934525" y="1526124"/>
                </a:lnTo>
                <a:lnTo>
                  <a:pt x="4057515" y="1605213"/>
                </a:lnTo>
                <a:lnTo>
                  <a:pt x="4129496" y="1579849"/>
                </a:lnTo>
                <a:lnTo>
                  <a:pt x="4072739" y="1546296"/>
                </a:lnTo>
                <a:close/>
                <a:moveTo>
                  <a:pt x="4668494" y="1507693"/>
                </a:moveTo>
                <a:lnTo>
                  <a:pt x="4641436" y="1521889"/>
                </a:lnTo>
                <a:lnTo>
                  <a:pt x="4539925" y="1581822"/>
                </a:lnTo>
                <a:lnTo>
                  <a:pt x="4563606" y="1590859"/>
                </a:lnTo>
                <a:lnTo>
                  <a:pt x="4607552" y="1605882"/>
                </a:lnTo>
                <a:lnTo>
                  <a:pt x="4639314" y="1583639"/>
                </a:lnTo>
                <a:lnTo>
                  <a:pt x="4739250" y="1524423"/>
                </a:lnTo>
                <a:close/>
                <a:moveTo>
                  <a:pt x="8582551" y="1507337"/>
                </a:moveTo>
                <a:lnTo>
                  <a:pt x="8521393" y="1523453"/>
                </a:lnTo>
                <a:lnTo>
                  <a:pt x="8515381" y="1524761"/>
                </a:lnTo>
                <a:lnTo>
                  <a:pt x="8636921" y="1602871"/>
                </a:lnTo>
                <a:lnTo>
                  <a:pt x="8707866" y="1577872"/>
                </a:lnTo>
                <a:lnTo>
                  <a:pt x="8654465" y="1546296"/>
                </a:lnTo>
                <a:close/>
                <a:moveTo>
                  <a:pt x="4332787" y="1506897"/>
                </a:moveTo>
                <a:lnTo>
                  <a:pt x="4229517" y="1546462"/>
                </a:lnTo>
                <a:lnTo>
                  <a:pt x="4295792" y="1578730"/>
                </a:lnTo>
                <a:lnTo>
                  <a:pt x="4330945" y="1595716"/>
                </a:lnTo>
                <a:lnTo>
                  <a:pt x="4371479" y="1575969"/>
                </a:lnTo>
                <a:lnTo>
                  <a:pt x="4434276" y="1545644"/>
                </a:lnTo>
                <a:close/>
                <a:moveTo>
                  <a:pt x="8910600" y="1505261"/>
                </a:moveTo>
                <a:lnTo>
                  <a:pt x="8807620" y="1544714"/>
                </a:lnTo>
                <a:lnTo>
                  <a:pt x="8877468" y="1578730"/>
                </a:lnTo>
                <a:lnTo>
                  <a:pt x="8914655" y="1596671"/>
                </a:lnTo>
                <a:lnTo>
                  <a:pt x="8953597" y="1577705"/>
                </a:lnTo>
                <a:lnTo>
                  <a:pt x="9018041" y="1546280"/>
                </a:lnTo>
                <a:close/>
                <a:moveTo>
                  <a:pt x="2421276" y="1500532"/>
                </a:moveTo>
                <a:lnTo>
                  <a:pt x="2298595" y="1573271"/>
                </a:lnTo>
                <a:lnTo>
                  <a:pt x="2344707" y="1590888"/>
                </a:lnTo>
                <a:lnTo>
                  <a:pt x="2343283" y="1594456"/>
                </a:lnTo>
                <a:lnTo>
                  <a:pt x="2294377" y="1575772"/>
                </a:lnTo>
                <a:lnTo>
                  <a:pt x="2272565" y="1588705"/>
                </a:lnTo>
                <a:lnTo>
                  <a:pt x="2202367" y="1637633"/>
                </a:lnTo>
                <a:lnTo>
                  <a:pt x="2344708" y="1706376"/>
                </a:lnTo>
                <a:lnTo>
                  <a:pt x="2343285" y="1709935"/>
                </a:lnTo>
                <a:lnTo>
                  <a:pt x="2198767" y="1640141"/>
                </a:lnTo>
                <a:lnTo>
                  <a:pt x="2115425" y="1698229"/>
                </a:lnTo>
                <a:lnTo>
                  <a:pt x="2345435" y="1833998"/>
                </a:lnTo>
                <a:lnTo>
                  <a:pt x="2343243" y="1837551"/>
                </a:lnTo>
                <a:lnTo>
                  <a:pt x="2111684" y="1700837"/>
                </a:lnTo>
                <a:lnTo>
                  <a:pt x="2048464" y="1744899"/>
                </a:lnTo>
                <a:lnTo>
                  <a:pt x="2080508" y="1767491"/>
                </a:lnTo>
                <a:cubicBezTo>
                  <a:pt x="2168611" y="1830896"/>
                  <a:pt x="2260219" y="1895755"/>
                  <a:pt x="2352592" y="1957742"/>
                </a:cubicBezTo>
                <a:lnTo>
                  <a:pt x="2352009" y="1958691"/>
                </a:lnTo>
                <a:lnTo>
                  <a:pt x="2594340" y="2102362"/>
                </a:lnTo>
                <a:cubicBezTo>
                  <a:pt x="2859969" y="2239397"/>
                  <a:pt x="3183050" y="2338129"/>
                  <a:pt x="3494550" y="2258472"/>
                </a:cubicBezTo>
                <a:cubicBezTo>
                  <a:pt x="3723280" y="2199703"/>
                  <a:pt x="3935536" y="2074384"/>
                  <a:pt x="4150300" y="1927299"/>
                </a:cubicBezTo>
                <a:lnTo>
                  <a:pt x="4330208" y="1800305"/>
                </a:lnTo>
                <a:lnTo>
                  <a:pt x="4289426" y="1771775"/>
                </a:lnTo>
                <a:lnTo>
                  <a:pt x="4257211" y="1749053"/>
                </a:lnTo>
                <a:lnTo>
                  <a:pt x="4153547" y="1810543"/>
                </a:lnTo>
                <a:cubicBezTo>
                  <a:pt x="3936585" y="1935572"/>
                  <a:pt x="3723175" y="2042062"/>
                  <a:pt x="3496036" y="2091229"/>
                </a:cubicBezTo>
                <a:cubicBezTo>
                  <a:pt x="3161561" y="2163211"/>
                  <a:pt x="2775728" y="2077705"/>
                  <a:pt x="2348296" y="1837540"/>
                </a:cubicBezTo>
                <a:lnTo>
                  <a:pt x="2350419" y="1833990"/>
                </a:lnTo>
                <a:cubicBezTo>
                  <a:pt x="2776364" y="2073436"/>
                  <a:pt x="3160925" y="2158943"/>
                  <a:pt x="3494551" y="2086961"/>
                </a:cubicBezTo>
                <a:cubicBezTo>
                  <a:pt x="3721690" y="2037793"/>
                  <a:pt x="3934741" y="1931707"/>
                  <a:pt x="4151524" y="1806881"/>
                </a:cubicBezTo>
                <a:lnTo>
                  <a:pt x="4253486" y="1746425"/>
                </a:lnTo>
                <a:lnTo>
                  <a:pt x="4163048" y="1682637"/>
                </a:lnTo>
                <a:lnTo>
                  <a:pt x="4152960" y="1687542"/>
                </a:lnTo>
                <a:cubicBezTo>
                  <a:pt x="3934346" y="1790850"/>
                  <a:pt x="3720086" y="1878642"/>
                  <a:pt x="3494610" y="1918714"/>
                </a:cubicBezTo>
                <a:cubicBezTo>
                  <a:pt x="3160240" y="1977870"/>
                  <a:pt x="2774315" y="1908035"/>
                  <a:pt x="2348290" y="1709948"/>
                </a:cubicBezTo>
                <a:lnTo>
                  <a:pt x="2349775" y="1706364"/>
                </a:lnTo>
                <a:cubicBezTo>
                  <a:pt x="2775799" y="1903749"/>
                  <a:pt x="3160240" y="1973584"/>
                  <a:pt x="3493761" y="1914465"/>
                </a:cubicBezTo>
                <a:cubicBezTo>
                  <a:pt x="3718761" y="1874365"/>
                  <a:pt x="3932900" y="1786587"/>
                  <a:pt x="4151216" y="1683272"/>
                </a:cubicBezTo>
                <a:lnTo>
                  <a:pt x="4158747" y="1679603"/>
                </a:lnTo>
                <a:lnTo>
                  <a:pt x="4073044" y="1619155"/>
                </a:lnTo>
                <a:lnTo>
                  <a:pt x="4057549" y="1609185"/>
                </a:lnTo>
                <a:lnTo>
                  <a:pt x="3939737" y="1650659"/>
                </a:lnTo>
                <a:cubicBezTo>
                  <a:pt x="3792552" y="1698667"/>
                  <a:pt x="3643855" y="1738034"/>
                  <a:pt x="3494574" y="1759063"/>
                </a:cubicBezTo>
                <a:cubicBezTo>
                  <a:pt x="3155909" y="1806811"/>
                  <a:pt x="2780744" y="1752669"/>
                  <a:pt x="2348288" y="1594468"/>
                </a:cubicBezTo>
                <a:lnTo>
                  <a:pt x="2349773" y="1590889"/>
                </a:lnTo>
                <a:cubicBezTo>
                  <a:pt x="2781381" y="1749091"/>
                  <a:pt x="3155909" y="1803262"/>
                  <a:pt x="3493726" y="1755514"/>
                </a:cubicBezTo>
                <a:cubicBezTo>
                  <a:pt x="3643006" y="1734485"/>
                  <a:pt x="3791597" y="1695111"/>
                  <a:pt x="3938649" y="1647099"/>
                </a:cubicBezTo>
                <a:lnTo>
                  <a:pt x="4053549" y="1606611"/>
                </a:lnTo>
                <a:lnTo>
                  <a:pt x="3929999" y="1527109"/>
                </a:lnTo>
                <a:lnTo>
                  <a:pt x="3716610" y="1573534"/>
                </a:lnTo>
                <a:cubicBezTo>
                  <a:pt x="3642397" y="1587397"/>
                  <a:pt x="3568049" y="1598710"/>
                  <a:pt x="3493727" y="1606549"/>
                </a:cubicBezTo>
                <a:cubicBezTo>
                  <a:pt x="3239727" y="1633267"/>
                  <a:pt x="2965198" y="1617098"/>
                  <a:pt x="2661723" y="1557438"/>
                </a:cubicBezTo>
                <a:close/>
                <a:moveTo>
                  <a:pt x="7004397" y="1499014"/>
                </a:moveTo>
                <a:lnTo>
                  <a:pt x="6881671" y="1571759"/>
                </a:lnTo>
                <a:lnTo>
                  <a:pt x="6930605" y="1590457"/>
                </a:lnTo>
                <a:lnTo>
                  <a:pt x="6931750" y="1587634"/>
                </a:lnTo>
                <a:cubicBezTo>
                  <a:pt x="7255512" y="1706275"/>
                  <a:pt x="7547096" y="1766406"/>
                  <a:pt x="7815187" y="1768913"/>
                </a:cubicBezTo>
                <a:lnTo>
                  <a:pt x="7944819" y="1765435"/>
                </a:lnTo>
                <a:lnTo>
                  <a:pt x="7848535" y="1772482"/>
                </a:lnTo>
                <a:cubicBezTo>
                  <a:pt x="7615053" y="1774493"/>
                  <a:pt x="7364280" y="1732418"/>
                  <a:pt x="7089783" y="1645654"/>
                </a:cubicBezTo>
                <a:lnTo>
                  <a:pt x="6931444" y="1591596"/>
                </a:lnTo>
                <a:lnTo>
                  <a:pt x="6930253" y="1594468"/>
                </a:lnTo>
                <a:lnTo>
                  <a:pt x="6877425" y="1574277"/>
                </a:lnTo>
                <a:lnTo>
                  <a:pt x="6854231" y="1588025"/>
                </a:lnTo>
                <a:lnTo>
                  <a:pt x="6785427" y="1636055"/>
                </a:lnTo>
                <a:lnTo>
                  <a:pt x="6931021" y="1706364"/>
                </a:lnTo>
                <a:lnTo>
                  <a:pt x="6929536" y="1709948"/>
                </a:lnTo>
                <a:lnTo>
                  <a:pt x="6781832" y="1638564"/>
                </a:lnTo>
                <a:lnTo>
                  <a:pt x="6699179" y="1696262"/>
                </a:lnTo>
                <a:lnTo>
                  <a:pt x="6930354" y="1832748"/>
                </a:lnTo>
                <a:lnTo>
                  <a:pt x="6932482" y="1829248"/>
                </a:lnTo>
                <a:cubicBezTo>
                  <a:pt x="7358404" y="2068671"/>
                  <a:pt x="7742935" y="2154181"/>
                  <a:pt x="8076554" y="2082232"/>
                </a:cubicBezTo>
                <a:cubicBezTo>
                  <a:pt x="8303639" y="2033058"/>
                  <a:pt x="8516697" y="1926975"/>
                  <a:pt x="8733450" y="1802153"/>
                </a:cubicBezTo>
                <a:lnTo>
                  <a:pt x="8832089" y="1743660"/>
                </a:lnTo>
                <a:lnTo>
                  <a:pt x="8745155" y="1682527"/>
                </a:lnTo>
                <a:lnTo>
                  <a:pt x="8734222" y="1687842"/>
                </a:lnTo>
                <a:cubicBezTo>
                  <a:pt x="8515570" y="1791156"/>
                  <a:pt x="8301369" y="1878948"/>
                  <a:pt x="8075823" y="1919039"/>
                </a:cubicBezTo>
                <a:cubicBezTo>
                  <a:pt x="7741487" y="1978175"/>
                  <a:pt x="7355548" y="1908348"/>
                  <a:pt x="6930311" y="1711676"/>
                </a:cubicBezTo>
                <a:lnTo>
                  <a:pt x="6931759" y="1708113"/>
                </a:lnTo>
                <a:cubicBezTo>
                  <a:pt x="7357719" y="1905506"/>
                  <a:pt x="7742211" y="1975334"/>
                  <a:pt x="8075823" y="1916174"/>
                </a:cubicBezTo>
                <a:cubicBezTo>
                  <a:pt x="8300826" y="1876101"/>
                  <a:pt x="8514950" y="1788313"/>
                  <a:pt x="8733292" y="1685000"/>
                </a:cubicBezTo>
                <a:lnTo>
                  <a:pt x="8742379" y="1680574"/>
                </a:lnTo>
                <a:lnTo>
                  <a:pt x="8654479" y="1618762"/>
                </a:lnTo>
                <a:lnTo>
                  <a:pt x="8636313" y="1607072"/>
                </a:lnTo>
                <a:lnTo>
                  <a:pt x="8521753" y="1647391"/>
                </a:lnTo>
                <a:cubicBezTo>
                  <a:pt x="8374522" y="1695401"/>
                  <a:pt x="8225766" y="1734772"/>
                  <a:pt x="8076492" y="1755797"/>
                </a:cubicBezTo>
                <a:lnTo>
                  <a:pt x="7951307" y="1764960"/>
                </a:lnTo>
                <a:lnTo>
                  <a:pt x="8075768" y="1752243"/>
                </a:lnTo>
                <a:cubicBezTo>
                  <a:pt x="8225042" y="1731218"/>
                  <a:pt x="8373617" y="1691847"/>
                  <a:pt x="8520667" y="1643836"/>
                </a:cubicBezTo>
                <a:lnTo>
                  <a:pt x="8632309" y="1604495"/>
                </a:lnTo>
                <a:lnTo>
                  <a:pt x="8510168" y="1525895"/>
                </a:lnTo>
                <a:lnTo>
                  <a:pt x="8299303" y="1571766"/>
                </a:lnTo>
                <a:cubicBezTo>
                  <a:pt x="8225096" y="1585629"/>
                  <a:pt x="8150769" y="1596943"/>
                  <a:pt x="8076494" y="1604785"/>
                </a:cubicBezTo>
                <a:cubicBezTo>
                  <a:pt x="7822558" y="1631505"/>
                  <a:pt x="7548023" y="1615333"/>
                  <a:pt x="7244204" y="1555678"/>
                </a:cubicBezTo>
                <a:close/>
                <a:moveTo>
                  <a:pt x="6253622" y="1497774"/>
                </a:moveTo>
                <a:lnTo>
                  <a:pt x="6152337" y="1524461"/>
                </a:lnTo>
                <a:cubicBezTo>
                  <a:pt x="6004743" y="1560536"/>
                  <a:pt x="5855981" y="1590122"/>
                  <a:pt x="5707433" y="1605822"/>
                </a:cubicBezTo>
                <a:cubicBezTo>
                  <a:pt x="5453413" y="1632517"/>
                  <a:pt x="5179341" y="1616364"/>
                  <a:pt x="4875724" y="1556693"/>
                </a:cubicBezTo>
                <a:lnTo>
                  <a:pt x="4745925" y="1526002"/>
                </a:lnTo>
                <a:lnTo>
                  <a:pt x="4641436" y="1587949"/>
                </a:lnTo>
                <a:lnTo>
                  <a:pt x="4613042" y="1607759"/>
                </a:lnTo>
                <a:lnTo>
                  <a:pt x="4722826" y="1645289"/>
                </a:lnTo>
                <a:cubicBezTo>
                  <a:pt x="5088261" y="1760944"/>
                  <a:pt x="5411820" y="1797209"/>
                  <a:pt x="5707433" y="1755451"/>
                </a:cubicBezTo>
                <a:cubicBezTo>
                  <a:pt x="5875505" y="1731795"/>
                  <a:pt x="6042503" y="1684934"/>
                  <a:pt x="6207445" y="1628666"/>
                </a:cubicBezTo>
                <a:lnTo>
                  <a:pt x="6367731" y="1571186"/>
                </a:lnTo>
                <a:close/>
                <a:moveTo>
                  <a:pt x="1673362" y="1497515"/>
                </a:moveTo>
                <a:lnTo>
                  <a:pt x="1571094" y="1524460"/>
                </a:lnTo>
                <a:cubicBezTo>
                  <a:pt x="1423499" y="1560536"/>
                  <a:pt x="1274738" y="1590122"/>
                  <a:pt x="1126189" y="1605822"/>
                </a:cubicBezTo>
                <a:cubicBezTo>
                  <a:pt x="872169" y="1632517"/>
                  <a:pt x="597619" y="1616364"/>
                  <a:pt x="294122" y="1556693"/>
                </a:cubicBezTo>
                <a:lnTo>
                  <a:pt x="165581" y="1526264"/>
                </a:lnTo>
                <a:lnTo>
                  <a:pt x="61630" y="1587892"/>
                </a:lnTo>
                <a:lnTo>
                  <a:pt x="31524" y="1607956"/>
                </a:lnTo>
                <a:lnTo>
                  <a:pt x="140733" y="1645289"/>
                </a:lnTo>
                <a:cubicBezTo>
                  <a:pt x="506169" y="1760944"/>
                  <a:pt x="829727" y="1797209"/>
                  <a:pt x="1125341" y="1755451"/>
                </a:cubicBezTo>
                <a:cubicBezTo>
                  <a:pt x="1293413" y="1731795"/>
                  <a:pt x="1460412" y="1684934"/>
                  <a:pt x="1625354" y="1628666"/>
                </a:cubicBezTo>
                <a:lnTo>
                  <a:pt x="1787078" y="1570670"/>
                </a:lnTo>
                <a:close/>
                <a:moveTo>
                  <a:pt x="4571402" y="1484736"/>
                </a:moveTo>
                <a:lnTo>
                  <a:pt x="4445206" y="1545677"/>
                </a:lnTo>
                <a:lnTo>
                  <a:pt x="4534984" y="1579936"/>
                </a:lnTo>
                <a:lnTo>
                  <a:pt x="4639314" y="1518339"/>
                </a:lnTo>
                <a:lnTo>
                  <a:pt x="4662389" y="1506250"/>
                </a:lnTo>
                <a:close/>
                <a:moveTo>
                  <a:pt x="4092790" y="1484595"/>
                </a:moveTo>
                <a:lnTo>
                  <a:pt x="4009109" y="1506655"/>
                </a:lnTo>
                <a:lnTo>
                  <a:pt x="4074835" y="1542275"/>
                </a:lnTo>
                <a:lnTo>
                  <a:pt x="4134960" y="1577924"/>
                </a:lnTo>
                <a:lnTo>
                  <a:pt x="4157968" y="1569816"/>
                </a:lnTo>
                <a:lnTo>
                  <a:pt x="4219691" y="1546152"/>
                </a:lnTo>
                <a:close/>
                <a:moveTo>
                  <a:pt x="8672758" y="1483565"/>
                </a:moveTo>
                <a:lnTo>
                  <a:pt x="8589007" y="1505635"/>
                </a:lnTo>
                <a:lnTo>
                  <a:pt x="8656568" y="1542275"/>
                </a:lnTo>
                <a:lnTo>
                  <a:pt x="8713338" y="1575943"/>
                </a:lnTo>
                <a:lnTo>
                  <a:pt x="8739994" y="1566550"/>
                </a:lnTo>
                <a:lnTo>
                  <a:pt x="8797997" y="1544314"/>
                </a:lnTo>
                <a:close/>
                <a:moveTo>
                  <a:pt x="1731476" y="1482203"/>
                </a:moveTo>
                <a:lnTo>
                  <a:pt x="1679348" y="1495938"/>
                </a:lnTo>
                <a:lnTo>
                  <a:pt x="1792362" y="1568706"/>
                </a:lnTo>
                <a:lnTo>
                  <a:pt x="1850224" y="1546524"/>
                </a:lnTo>
                <a:close/>
                <a:moveTo>
                  <a:pt x="6930820" y="1481628"/>
                </a:moveTo>
                <a:lnTo>
                  <a:pt x="6930253" y="1483259"/>
                </a:lnTo>
                <a:lnTo>
                  <a:pt x="6924670" y="1481673"/>
                </a:lnTo>
                <a:lnTo>
                  <a:pt x="6853806" y="1518878"/>
                </a:lnTo>
                <a:lnTo>
                  <a:pt x="6810386" y="1544522"/>
                </a:lnTo>
                <a:lnTo>
                  <a:pt x="6876188" y="1569664"/>
                </a:lnTo>
                <a:lnTo>
                  <a:pt x="6995202" y="1496841"/>
                </a:lnTo>
                <a:close/>
                <a:moveTo>
                  <a:pt x="2343392" y="1481276"/>
                </a:moveTo>
                <a:lnTo>
                  <a:pt x="2271717" y="1518878"/>
                </a:lnTo>
                <a:lnTo>
                  <a:pt x="2226351" y="1545671"/>
                </a:lnTo>
                <a:lnTo>
                  <a:pt x="2293605" y="1571365"/>
                </a:lnTo>
                <a:lnTo>
                  <a:pt x="2415537" y="1499174"/>
                </a:lnTo>
                <a:lnTo>
                  <a:pt x="2348289" y="1483259"/>
                </a:lnTo>
                <a:lnTo>
                  <a:pt x="2348476" y="1482720"/>
                </a:lnTo>
                <a:close/>
                <a:moveTo>
                  <a:pt x="6316594" y="1481182"/>
                </a:moveTo>
                <a:lnTo>
                  <a:pt x="6259589" y="1496202"/>
                </a:lnTo>
                <a:lnTo>
                  <a:pt x="6373045" y="1569246"/>
                </a:lnTo>
                <a:lnTo>
                  <a:pt x="6435179" y="1545426"/>
                </a:lnTo>
                <a:close/>
                <a:moveTo>
                  <a:pt x="2039304" y="1478254"/>
                </a:moveTo>
                <a:lnTo>
                  <a:pt x="2007722" y="1490312"/>
                </a:lnTo>
                <a:lnTo>
                  <a:pt x="1946742" y="1513668"/>
                </a:lnTo>
                <a:lnTo>
                  <a:pt x="2040388" y="1559260"/>
                </a:lnTo>
                <a:lnTo>
                  <a:pt x="2133578" y="1514341"/>
                </a:lnTo>
                <a:lnTo>
                  <a:pt x="2078402" y="1493262"/>
                </a:lnTo>
                <a:close/>
                <a:moveTo>
                  <a:pt x="6931453" y="1478112"/>
                </a:moveTo>
                <a:lnTo>
                  <a:pt x="6930470" y="1478629"/>
                </a:lnTo>
                <a:lnTo>
                  <a:pt x="6931207" y="1478839"/>
                </a:lnTo>
                <a:close/>
                <a:moveTo>
                  <a:pt x="6623674" y="1477223"/>
                </a:moveTo>
                <a:lnTo>
                  <a:pt x="6589389" y="1490312"/>
                </a:lnTo>
                <a:lnTo>
                  <a:pt x="6531040" y="1512686"/>
                </a:lnTo>
                <a:lnTo>
                  <a:pt x="6624572" y="1558222"/>
                </a:lnTo>
                <a:lnTo>
                  <a:pt x="6717736" y="1513244"/>
                </a:lnTo>
                <a:lnTo>
                  <a:pt x="6665431" y="1493253"/>
                </a:lnTo>
                <a:close/>
                <a:moveTo>
                  <a:pt x="6842376" y="1458293"/>
                </a:moveTo>
                <a:lnTo>
                  <a:pt x="6728598" y="1513272"/>
                </a:lnTo>
                <a:lnTo>
                  <a:pt x="6805325" y="1542588"/>
                </a:lnTo>
                <a:lnTo>
                  <a:pt x="6851684" y="1515250"/>
                </a:lnTo>
                <a:lnTo>
                  <a:pt x="6918908" y="1480036"/>
                </a:lnTo>
                <a:close/>
                <a:moveTo>
                  <a:pt x="1820187" y="1458179"/>
                </a:moveTo>
                <a:lnTo>
                  <a:pt x="1791438" y="1466405"/>
                </a:lnTo>
                <a:lnTo>
                  <a:pt x="1737953" y="1480497"/>
                </a:lnTo>
                <a:lnTo>
                  <a:pt x="1855775" y="1544396"/>
                </a:lnTo>
                <a:lnTo>
                  <a:pt x="1936824" y="1513326"/>
                </a:lnTo>
                <a:lnTo>
                  <a:pt x="1855919" y="1474073"/>
                </a:lnTo>
                <a:close/>
                <a:moveTo>
                  <a:pt x="2261348" y="1457976"/>
                </a:moveTo>
                <a:lnTo>
                  <a:pt x="2144438" y="1514378"/>
                </a:lnTo>
                <a:lnTo>
                  <a:pt x="2221333" y="1543754"/>
                </a:lnTo>
                <a:lnTo>
                  <a:pt x="2269595" y="1515250"/>
                </a:lnTo>
                <a:lnTo>
                  <a:pt x="2336775" y="1479397"/>
                </a:lnTo>
                <a:close/>
                <a:moveTo>
                  <a:pt x="6404535" y="1457291"/>
                </a:moveTo>
                <a:lnTo>
                  <a:pt x="6372680" y="1466405"/>
                </a:lnTo>
                <a:lnTo>
                  <a:pt x="6323054" y="1479480"/>
                </a:lnTo>
                <a:lnTo>
                  <a:pt x="6440749" y="1543291"/>
                </a:lnTo>
                <a:lnTo>
                  <a:pt x="6521309" y="1512409"/>
                </a:lnTo>
                <a:lnTo>
                  <a:pt x="6442246" y="1474060"/>
                </a:lnTo>
                <a:close/>
                <a:moveTo>
                  <a:pt x="4199144" y="1455648"/>
                </a:moveTo>
                <a:lnTo>
                  <a:pt x="4158954" y="1467154"/>
                </a:lnTo>
                <a:lnTo>
                  <a:pt x="4099054" y="1482944"/>
                </a:lnTo>
                <a:lnTo>
                  <a:pt x="4224831" y="1544181"/>
                </a:lnTo>
                <a:lnTo>
                  <a:pt x="4327420" y="1504848"/>
                </a:lnTo>
                <a:lnTo>
                  <a:pt x="4297065" y="1493259"/>
                </a:lnTo>
                <a:close/>
                <a:moveTo>
                  <a:pt x="8778887" y="1454754"/>
                </a:moveTo>
                <a:lnTo>
                  <a:pt x="8741738" y="1465388"/>
                </a:lnTo>
                <a:lnTo>
                  <a:pt x="8678791" y="1481975"/>
                </a:lnTo>
                <a:lnTo>
                  <a:pt x="8802921" y="1542426"/>
                </a:lnTo>
                <a:lnTo>
                  <a:pt x="8905221" y="1503207"/>
                </a:lnTo>
                <a:lnTo>
                  <a:pt x="8879165" y="1493259"/>
                </a:lnTo>
                <a:close/>
                <a:moveTo>
                  <a:pt x="1915769" y="1430834"/>
                </a:moveTo>
                <a:lnTo>
                  <a:pt x="1826456" y="1456386"/>
                </a:lnTo>
                <a:lnTo>
                  <a:pt x="1857239" y="1470092"/>
                </a:lnTo>
                <a:lnTo>
                  <a:pt x="1941979" y="1511349"/>
                </a:lnTo>
                <a:lnTo>
                  <a:pt x="2006024" y="1486798"/>
                </a:lnTo>
                <a:lnTo>
                  <a:pt x="2033853" y="1476162"/>
                </a:lnTo>
                <a:close/>
                <a:moveTo>
                  <a:pt x="6745410" y="1430745"/>
                </a:moveTo>
                <a:lnTo>
                  <a:pt x="6629081" y="1475158"/>
                </a:lnTo>
                <a:lnTo>
                  <a:pt x="6666916" y="1489704"/>
                </a:lnTo>
                <a:lnTo>
                  <a:pt x="6722502" y="1510942"/>
                </a:lnTo>
                <a:lnTo>
                  <a:pt x="6835565" y="1456358"/>
                </a:lnTo>
                <a:close/>
                <a:moveTo>
                  <a:pt x="2164475" y="1430466"/>
                </a:moveTo>
                <a:lnTo>
                  <a:pt x="2044710" y="1476191"/>
                </a:lnTo>
                <a:lnTo>
                  <a:pt x="2079826" y="1489694"/>
                </a:lnTo>
                <a:lnTo>
                  <a:pt x="2138338" y="1512047"/>
                </a:lnTo>
                <a:lnTo>
                  <a:pt x="2254531" y="1456041"/>
                </a:lnTo>
                <a:close/>
                <a:moveTo>
                  <a:pt x="6500349" y="1429879"/>
                </a:moveTo>
                <a:lnTo>
                  <a:pt x="6410790" y="1455502"/>
                </a:lnTo>
                <a:lnTo>
                  <a:pt x="6443542" y="1470086"/>
                </a:lnTo>
                <a:lnTo>
                  <a:pt x="6526435" y="1510443"/>
                </a:lnTo>
                <a:lnTo>
                  <a:pt x="6588116" y="1486798"/>
                </a:lnTo>
                <a:lnTo>
                  <a:pt x="6618433" y="1475210"/>
                </a:lnTo>
                <a:close/>
                <a:moveTo>
                  <a:pt x="3837704" y="1420865"/>
                </a:moveTo>
                <a:lnTo>
                  <a:pt x="3774471" y="1430230"/>
                </a:lnTo>
                <a:lnTo>
                  <a:pt x="3859333" y="1477772"/>
                </a:lnTo>
                <a:lnTo>
                  <a:pt x="3929893" y="1523146"/>
                </a:lnTo>
                <a:lnTo>
                  <a:pt x="3938784" y="1521216"/>
                </a:lnTo>
                <a:lnTo>
                  <a:pt x="3997731" y="1505679"/>
                </a:lnTo>
                <a:lnTo>
                  <a:pt x="3856310" y="1429100"/>
                </a:lnTo>
                <a:close/>
                <a:moveTo>
                  <a:pt x="4842691" y="1419830"/>
                </a:moveTo>
                <a:lnTo>
                  <a:pt x="4799208" y="1439113"/>
                </a:lnTo>
                <a:lnTo>
                  <a:pt x="4674541" y="1504520"/>
                </a:lnTo>
                <a:lnTo>
                  <a:pt x="4744808" y="1521130"/>
                </a:lnTo>
                <a:lnTo>
                  <a:pt x="4883488" y="1438955"/>
                </a:lnTo>
                <a:lnTo>
                  <a:pt x="4905625" y="1428534"/>
                </a:lnTo>
                <a:lnTo>
                  <a:pt x="4875366" y="1425120"/>
                </a:lnTo>
                <a:close/>
                <a:moveTo>
                  <a:pt x="257197" y="1419193"/>
                </a:moveTo>
                <a:lnTo>
                  <a:pt x="212263" y="1439112"/>
                </a:lnTo>
                <a:lnTo>
                  <a:pt x="89248" y="1503643"/>
                </a:lnTo>
                <a:lnTo>
                  <a:pt x="164435" y="1521403"/>
                </a:lnTo>
                <a:lnTo>
                  <a:pt x="303571" y="1438932"/>
                </a:lnTo>
                <a:lnTo>
                  <a:pt x="325341" y="1428683"/>
                </a:lnTo>
                <a:lnTo>
                  <a:pt x="293764" y="1425120"/>
                </a:lnTo>
                <a:close/>
                <a:moveTo>
                  <a:pt x="8412799" y="1417885"/>
                </a:moveTo>
                <a:lnTo>
                  <a:pt x="8351739" y="1426928"/>
                </a:lnTo>
                <a:lnTo>
                  <a:pt x="8441052" y="1476993"/>
                </a:lnTo>
                <a:lnTo>
                  <a:pt x="8510570" y="1521670"/>
                </a:lnTo>
                <a:lnTo>
                  <a:pt x="8520798" y="1519450"/>
                </a:lnTo>
                <a:lnTo>
                  <a:pt x="8577387" y="1504539"/>
                </a:lnTo>
                <a:lnTo>
                  <a:pt x="8438135" y="1429100"/>
                </a:lnTo>
                <a:close/>
                <a:moveTo>
                  <a:pt x="4333088" y="1417298"/>
                </a:moveTo>
                <a:lnTo>
                  <a:pt x="4205379" y="1453862"/>
                </a:lnTo>
                <a:lnTo>
                  <a:pt x="4298339" y="1489632"/>
                </a:lnTo>
                <a:lnTo>
                  <a:pt x="4332805" y="1502784"/>
                </a:lnTo>
                <a:lnTo>
                  <a:pt x="4374342" y="1486859"/>
                </a:lnTo>
                <a:lnTo>
                  <a:pt x="4461237" y="1453674"/>
                </a:lnTo>
                <a:close/>
                <a:moveTo>
                  <a:pt x="8912033" y="1416644"/>
                </a:moveTo>
                <a:lnTo>
                  <a:pt x="8785097" y="1452977"/>
                </a:lnTo>
                <a:lnTo>
                  <a:pt x="8880439" y="1489632"/>
                </a:lnTo>
                <a:lnTo>
                  <a:pt x="8910581" y="1501153"/>
                </a:lnTo>
                <a:lnTo>
                  <a:pt x="8956411" y="1483583"/>
                </a:lnTo>
                <a:lnTo>
                  <a:pt x="9037896" y="1452370"/>
                </a:lnTo>
                <a:close/>
                <a:moveTo>
                  <a:pt x="2580144" y="1414089"/>
                </a:moveTo>
                <a:lnTo>
                  <a:pt x="2516464" y="1444095"/>
                </a:lnTo>
                <a:lnTo>
                  <a:pt x="2426870" y="1497216"/>
                </a:lnTo>
                <a:lnTo>
                  <a:pt x="2663557" y="1553170"/>
                </a:lnTo>
                <a:cubicBezTo>
                  <a:pt x="2967121" y="1612830"/>
                  <a:pt x="3241053" y="1628999"/>
                  <a:pt x="3494576" y="1602280"/>
                </a:cubicBezTo>
                <a:cubicBezTo>
                  <a:pt x="3568685" y="1594441"/>
                  <a:pt x="3642875" y="1583172"/>
                  <a:pt x="3716968" y="1569364"/>
                </a:cubicBezTo>
                <a:lnTo>
                  <a:pt x="3925367" y="1524128"/>
                </a:lnTo>
                <a:lnTo>
                  <a:pt x="3858325" y="1480989"/>
                </a:lnTo>
                <a:lnTo>
                  <a:pt x="3769111" y="1431024"/>
                </a:lnTo>
                <a:lnTo>
                  <a:pt x="3716772" y="1438776"/>
                </a:lnTo>
                <a:cubicBezTo>
                  <a:pt x="3642638" y="1448216"/>
                  <a:pt x="3568513" y="1455920"/>
                  <a:pt x="3494626" y="1461262"/>
                </a:cubicBezTo>
                <a:cubicBezTo>
                  <a:pt x="3240507" y="1479436"/>
                  <a:pt x="2965980" y="1468350"/>
                  <a:pt x="2662186" y="1427400"/>
                </a:cubicBezTo>
                <a:close/>
                <a:moveTo>
                  <a:pt x="7166576" y="1411210"/>
                </a:moveTo>
                <a:lnTo>
                  <a:pt x="7098196" y="1443415"/>
                </a:lnTo>
                <a:lnTo>
                  <a:pt x="7009956" y="1495719"/>
                </a:lnTo>
                <a:lnTo>
                  <a:pt x="7245528" y="1551404"/>
                </a:lnTo>
                <a:cubicBezTo>
                  <a:pt x="7549110" y="1611059"/>
                  <a:pt x="7823102" y="1627231"/>
                  <a:pt x="8076494" y="1600511"/>
                </a:cubicBezTo>
                <a:cubicBezTo>
                  <a:pt x="8150614" y="1592673"/>
                  <a:pt x="8224818" y="1581405"/>
                  <a:pt x="8298928" y="1567598"/>
                </a:cubicBezTo>
                <a:lnTo>
                  <a:pt x="8505360" y="1522800"/>
                </a:lnTo>
                <a:lnTo>
                  <a:pt x="8439726" y="1480563"/>
                </a:lnTo>
                <a:lnTo>
                  <a:pt x="8345727" y="1427819"/>
                </a:lnTo>
                <a:lnTo>
                  <a:pt x="8298750" y="1434777"/>
                </a:lnTo>
                <a:cubicBezTo>
                  <a:pt x="8224608" y="1444218"/>
                  <a:pt x="8150466" y="1451922"/>
                  <a:pt x="8076552" y="1457266"/>
                </a:cubicBezTo>
                <a:cubicBezTo>
                  <a:pt x="7821998" y="1475434"/>
                  <a:pt x="7547785" y="1464345"/>
                  <a:pt x="7244137" y="1423694"/>
                </a:cubicBezTo>
                <a:close/>
                <a:moveTo>
                  <a:pt x="6100825" y="1411157"/>
                </a:moveTo>
                <a:lnTo>
                  <a:pt x="5929719" y="1436505"/>
                </a:lnTo>
                <a:cubicBezTo>
                  <a:pt x="5855557" y="1445954"/>
                  <a:pt x="5781389" y="1453670"/>
                  <a:pt x="5707433" y="1459026"/>
                </a:cubicBezTo>
                <a:cubicBezTo>
                  <a:pt x="5516918" y="1472607"/>
                  <a:pt x="5315124" y="1469762"/>
                  <a:pt x="5097894" y="1450227"/>
                </a:cubicBezTo>
                <a:lnTo>
                  <a:pt x="4914620" y="1429549"/>
                </a:lnTo>
                <a:lnTo>
                  <a:pt x="4885359" y="1443335"/>
                </a:lnTo>
                <a:lnTo>
                  <a:pt x="4751481" y="1522708"/>
                </a:lnTo>
                <a:lnTo>
                  <a:pt x="4877230" y="1552433"/>
                </a:lnTo>
                <a:cubicBezTo>
                  <a:pt x="5180747" y="1612056"/>
                  <a:pt x="5454899" y="1628209"/>
                  <a:pt x="5708281" y="1601514"/>
                </a:cubicBezTo>
                <a:cubicBezTo>
                  <a:pt x="5856405" y="1585814"/>
                  <a:pt x="6004955" y="1556427"/>
                  <a:pt x="6152443" y="1520451"/>
                </a:cubicBezTo>
                <a:lnTo>
                  <a:pt x="6249238" y="1494953"/>
                </a:lnTo>
                <a:lnTo>
                  <a:pt x="6226768" y="1480497"/>
                </a:lnTo>
                <a:cubicBezTo>
                  <a:pt x="6190881" y="1459208"/>
                  <a:pt x="6154893" y="1438933"/>
                  <a:pt x="6118715" y="1419883"/>
                </a:cubicBezTo>
                <a:close/>
                <a:moveTo>
                  <a:pt x="1520650" y="1410999"/>
                </a:moveTo>
                <a:lnTo>
                  <a:pt x="1348476" y="1436505"/>
                </a:lnTo>
                <a:cubicBezTo>
                  <a:pt x="1274314" y="1445954"/>
                  <a:pt x="1200145" y="1453670"/>
                  <a:pt x="1126189" y="1459026"/>
                </a:cubicBezTo>
                <a:cubicBezTo>
                  <a:pt x="935674" y="1472607"/>
                  <a:pt x="733611" y="1469762"/>
                  <a:pt x="516297" y="1450227"/>
                </a:cubicBezTo>
                <a:lnTo>
                  <a:pt x="334386" y="1429703"/>
                </a:lnTo>
                <a:lnTo>
                  <a:pt x="305516" y="1443304"/>
                </a:lnTo>
                <a:lnTo>
                  <a:pt x="171119" y="1522981"/>
                </a:lnTo>
                <a:lnTo>
                  <a:pt x="295806" y="1552433"/>
                </a:lnTo>
                <a:cubicBezTo>
                  <a:pt x="599502" y="1612056"/>
                  <a:pt x="873655" y="1628209"/>
                  <a:pt x="1127037" y="1601514"/>
                </a:cubicBezTo>
                <a:cubicBezTo>
                  <a:pt x="1275162" y="1585814"/>
                  <a:pt x="1423712" y="1556427"/>
                  <a:pt x="1571201" y="1520451"/>
                </a:cubicBezTo>
                <a:lnTo>
                  <a:pt x="1668977" y="1494694"/>
                </a:lnTo>
                <a:lnTo>
                  <a:pt x="1646878" y="1480478"/>
                </a:lnTo>
                <a:cubicBezTo>
                  <a:pt x="1610991" y="1459190"/>
                  <a:pt x="1575003" y="1438914"/>
                  <a:pt x="1538825" y="1419864"/>
                </a:cubicBezTo>
                <a:close/>
                <a:moveTo>
                  <a:pt x="3922868" y="1408251"/>
                </a:moveTo>
                <a:lnTo>
                  <a:pt x="3846269" y="1419596"/>
                </a:lnTo>
                <a:lnTo>
                  <a:pt x="3858219" y="1424877"/>
                </a:lnTo>
                <a:lnTo>
                  <a:pt x="4004176" y="1503981"/>
                </a:lnTo>
                <a:lnTo>
                  <a:pt x="4087487" y="1482023"/>
                </a:lnTo>
                <a:lnTo>
                  <a:pt x="4073821" y="1475393"/>
                </a:lnTo>
                <a:close/>
                <a:moveTo>
                  <a:pt x="8498183" y="1405238"/>
                </a:moveTo>
                <a:lnTo>
                  <a:pt x="8421403" y="1416610"/>
                </a:lnTo>
                <a:lnTo>
                  <a:pt x="8440097" y="1424877"/>
                </a:lnTo>
                <a:lnTo>
                  <a:pt x="8583847" y="1502837"/>
                </a:lnTo>
                <a:lnTo>
                  <a:pt x="8667204" y="1480871"/>
                </a:lnTo>
                <a:lnTo>
                  <a:pt x="8655911" y="1475393"/>
                </a:lnTo>
                <a:close/>
                <a:moveTo>
                  <a:pt x="4748850" y="1404638"/>
                </a:moveTo>
                <a:lnTo>
                  <a:pt x="4640715" y="1451264"/>
                </a:lnTo>
                <a:lnTo>
                  <a:pt x="4577792" y="1481650"/>
                </a:lnTo>
                <a:lnTo>
                  <a:pt x="4668442" y="1503078"/>
                </a:lnTo>
                <a:lnTo>
                  <a:pt x="4797360" y="1435533"/>
                </a:lnTo>
                <a:lnTo>
                  <a:pt x="4835451" y="1418658"/>
                </a:lnTo>
                <a:close/>
                <a:moveTo>
                  <a:pt x="1573407" y="1403079"/>
                </a:moveTo>
                <a:lnTo>
                  <a:pt x="1570724" y="1403581"/>
                </a:lnTo>
                <a:lnTo>
                  <a:pt x="1528678" y="1409809"/>
                </a:lnTo>
                <a:lnTo>
                  <a:pt x="1540615" y="1415622"/>
                </a:lnTo>
                <a:cubicBezTo>
                  <a:pt x="1576862" y="1434687"/>
                  <a:pt x="1612905" y="1454980"/>
                  <a:pt x="1648837" y="1476293"/>
                </a:cubicBezTo>
                <a:lnTo>
                  <a:pt x="1674965" y="1493117"/>
                </a:lnTo>
                <a:lnTo>
                  <a:pt x="1726541" y="1479530"/>
                </a:lnTo>
                <a:lnTo>
                  <a:pt x="1638967" y="1432095"/>
                </a:lnTo>
                <a:close/>
                <a:moveTo>
                  <a:pt x="6158714" y="1402320"/>
                </a:moveTo>
                <a:lnTo>
                  <a:pt x="6151965" y="1403581"/>
                </a:lnTo>
                <a:lnTo>
                  <a:pt x="6108816" y="1409973"/>
                </a:lnTo>
                <a:lnTo>
                  <a:pt x="6120474" y="1415649"/>
                </a:lnTo>
                <a:cubicBezTo>
                  <a:pt x="6156724" y="1434713"/>
                  <a:pt x="6192771" y="1455006"/>
                  <a:pt x="6228704" y="1476318"/>
                </a:cubicBezTo>
                <a:lnTo>
                  <a:pt x="6255207" y="1493380"/>
                </a:lnTo>
                <a:lnTo>
                  <a:pt x="6311660" y="1478509"/>
                </a:lnTo>
                <a:lnTo>
                  <a:pt x="6225998" y="1432102"/>
                </a:lnTo>
                <a:close/>
                <a:moveTo>
                  <a:pt x="2506189" y="1402090"/>
                </a:moveTo>
                <a:lnTo>
                  <a:pt x="2429527" y="1436090"/>
                </a:lnTo>
                <a:lnTo>
                  <a:pt x="2349184" y="1478238"/>
                </a:lnTo>
                <a:lnTo>
                  <a:pt x="2351869" y="1479002"/>
                </a:lnTo>
                <a:lnTo>
                  <a:pt x="2351719" y="1479450"/>
                </a:lnTo>
                <a:lnTo>
                  <a:pt x="2421136" y="1495860"/>
                </a:lnTo>
                <a:lnTo>
                  <a:pt x="2514746" y="1440437"/>
                </a:lnTo>
                <a:lnTo>
                  <a:pt x="2573135" y="1412952"/>
                </a:lnTo>
                <a:close/>
                <a:moveTo>
                  <a:pt x="7093926" y="1399516"/>
                </a:moveTo>
                <a:lnTo>
                  <a:pt x="7011494" y="1436090"/>
                </a:lnTo>
                <a:lnTo>
                  <a:pt x="6932702" y="1477457"/>
                </a:lnTo>
                <a:lnTo>
                  <a:pt x="7000638" y="1493516"/>
                </a:lnTo>
                <a:lnTo>
                  <a:pt x="7035017" y="1472479"/>
                </a:lnTo>
                <a:lnTo>
                  <a:pt x="7162143" y="1410496"/>
                </a:lnTo>
                <a:close/>
                <a:moveTo>
                  <a:pt x="6621328" y="1395337"/>
                </a:moveTo>
                <a:lnTo>
                  <a:pt x="6590238" y="1404162"/>
                </a:lnTo>
                <a:lnTo>
                  <a:pt x="6506626" y="1428083"/>
                </a:lnTo>
                <a:lnTo>
                  <a:pt x="6623840" y="1473144"/>
                </a:lnTo>
                <a:lnTo>
                  <a:pt x="6739306" y="1429011"/>
                </a:lnTo>
                <a:lnTo>
                  <a:pt x="6666916" y="1408444"/>
                </a:lnTo>
                <a:close/>
                <a:moveTo>
                  <a:pt x="2040729" y="1395154"/>
                </a:moveTo>
                <a:lnTo>
                  <a:pt x="2008995" y="1404162"/>
                </a:lnTo>
                <a:lnTo>
                  <a:pt x="1922068" y="1429031"/>
                </a:lnTo>
                <a:lnTo>
                  <a:pt x="2039259" y="1474095"/>
                </a:lnTo>
                <a:lnTo>
                  <a:pt x="2158126" y="1428663"/>
                </a:lnTo>
                <a:lnTo>
                  <a:pt x="2086987" y="1408460"/>
                </a:lnTo>
                <a:close/>
                <a:moveTo>
                  <a:pt x="4023619" y="1390033"/>
                </a:moveTo>
                <a:lnTo>
                  <a:pt x="3938977" y="1405866"/>
                </a:lnTo>
                <a:lnTo>
                  <a:pt x="3930861" y="1407068"/>
                </a:lnTo>
                <a:lnTo>
                  <a:pt x="4075385" y="1471421"/>
                </a:lnTo>
                <a:lnTo>
                  <a:pt x="4093763" y="1480368"/>
                </a:lnTo>
                <a:lnTo>
                  <a:pt x="4158967" y="1463183"/>
                </a:lnTo>
                <a:lnTo>
                  <a:pt x="4193154" y="1453347"/>
                </a:lnTo>
                <a:lnTo>
                  <a:pt x="4080996" y="1410267"/>
                </a:lnTo>
                <a:close/>
                <a:moveTo>
                  <a:pt x="2421441" y="1388340"/>
                </a:moveTo>
                <a:lnTo>
                  <a:pt x="2272565" y="1452565"/>
                </a:lnTo>
                <a:lnTo>
                  <a:pt x="2267533" y="1454992"/>
                </a:lnTo>
                <a:lnTo>
                  <a:pt x="2342509" y="1476337"/>
                </a:lnTo>
                <a:lnTo>
                  <a:pt x="2388478" y="1451805"/>
                </a:lnTo>
                <a:lnTo>
                  <a:pt x="2496676" y="1400546"/>
                </a:lnTo>
                <a:close/>
                <a:moveTo>
                  <a:pt x="4644820" y="1387796"/>
                </a:moveTo>
                <a:lnTo>
                  <a:pt x="4640649" y="1389222"/>
                </a:lnTo>
                <a:lnTo>
                  <a:pt x="4474416" y="1452738"/>
                </a:lnTo>
                <a:lnTo>
                  <a:pt x="4564029" y="1478296"/>
                </a:lnTo>
                <a:lnTo>
                  <a:pt x="4564001" y="1478390"/>
                </a:lnTo>
                <a:lnTo>
                  <a:pt x="4563606" y="1478296"/>
                </a:lnTo>
                <a:lnTo>
                  <a:pt x="4561995" y="1482274"/>
                </a:lnTo>
                <a:lnTo>
                  <a:pt x="4467393" y="1455421"/>
                </a:lnTo>
                <a:lnTo>
                  <a:pt x="4375828" y="1490408"/>
                </a:lnTo>
                <a:lnTo>
                  <a:pt x="4338175" y="1504833"/>
                </a:lnTo>
                <a:lnTo>
                  <a:pt x="4439063" y="1543333"/>
                </a:lnTo>
                <a:lnTo>
                  <a:pt x="4564019" y="1482990"/>
                </a:lnTo>
                <a:lnTo>
                  <a:pt x="4561908" y="1482491"/>
                </a:lnTo>
                <a:lnTo>
                  <a:pt x="4561995" y="1482274"/>
                </a:lnTo>
                <a:lnTo>
                  <a:pt x="4562757" y="1482491"/>
                </a:lnTo>
                <a:lnTo>
                  <a:pt x="4564001" y="1478390"/>
                </a:lnTo>
                <a:lnTo>
                  <a:pt x="4570408" y="1479905"/>
                </a:lnTo>
                <a:lnTo>
                  <a:pt x="4638593" y="1446978"/>
                </a:lnTo>
                <a:lnTo>
                  <a:pt x="4740209" y="1403239"/>
                </a:lnTo>
                <a:close/>
                <a:moveTo>
                  <a:pt x="8598202" y="1387417"/>
                </a:moveTo>
                <a:lnTo>
                  <a:pt x="8520958" y="1401865"/>
                </a:lnTo>
                <a:lnTo>
                  <a:pt x="8505989" y="1404082"/>
                </a:lnTo>
                <a:lnTo>
                  <a:pt x="8657117" y="1471421"/>
                </a:lnTo>
                <a:lnTo>
                  <a:pt x="8673252" y="1479278"/>
                </a:lnTo>
                <a:lnTo>
                  <a:pt x="8741040" y="1461415"/>
                </a:lnTo>
                <a:lnTo>
                  <a:pt x="8772594" y="1452338"/>
                </a:lnTo>
                <a:lnTo>
                  <a:pt x="8663027" y="1410267"/>
                </a:lnTo>
                <a:close/>
                <a:moveTo>
                  <a:pt x="1659952" y="1386907"/>
                </a:moveTo>
                <a:lnTo>
                  <a:pt x="1581432" y="1401580"/>
                </a:lnTo>
                <a:lnTo>
                  <a:pt x="1640967" y="1427900"/>
                </a:lnTo>
                <a:lnTo>
                  <a:pt x="1733022" y="1477823"/>
                </a:lnTo>
                <a:lnTo>
                  <a:pt x="1791452" y="1462432"/>
                </a:lnTo>
                <a:lnTo>
                  <a:pt x="1814707" y="1455742"/>
                </a:lnTo>
                <a:close/>
                <a:moveTo>
                  <a:pt x="6244757" y="1386241"/>
                </a:moveTo>
                <a:lnTo>
                  <a:pt x="6166675" y="1400832"/>
                </a:lnTo>
                <a:lnTo>
                  <a:pt x="6227961" y="1427924"/>
                </a:lnTo>
                <a:lnTo>
                  <a:pt x="6318123" y="1476807"/>
                </a:lnTo>
                <a:lnTo>
                  <a:pt x="6372693" y="1462432"/>
                </a:lnTo>
                <a:lnTo>
                  <a:pt x="6399048" y="1454851"/>
                </a:lnTo>
                <a:close/>
                <a:moveTo>
                  <a:pt x="7009020" y="1385848"/>
                </a:moveTo>
                <a:lnTo>
                  <a:pt x="6854231" y="1452565"/>
                </a:lnTo>
                <a:lnTo>
                  <a:pt x="6848564" y="1455303"/>
                </a:lnTo>
                <a:lnTo>
                  <a:pt x="6924720" y="1476991"/>
                </a:lnTo>
                <a:lnTo>
                  <a:pt x="7009709" y="1432470"/>
                </a:lnTo>
                <a:lnTo>
                  <a:pt x="7086723" y="1398356"/>
                </a:lnTo>
                <a:close/>
                <a:moveTo>
                  <a:pt x="6903915" y="1372217"/>
                </a:moveTo>
                <a:lnTo>
                  <a:pt x="6854231" y="1389199"/>
                </a:lnTo>
                <a:lnTo>
                  <a:pt x="6752640" y="1427985"/>
                </a:lnTo>
                <a:lnTo>
                  <a:pt x="6841762" y="1453366"/>
                </a:lnTo>
                <a:lnTo>
                  <a:pt x="6852109" y="1448370"/>
                </a:lnTo>
                <a:lnTo>
                  <a:pt x="7004780" y="1385166"/>
                </a:lnTo>
                <a:lnTo>
                  <a:pt x="6930341" y="1373184"/>
                </a:lnTo>
                <a:lnTo>
                  <a:pt x="6929547" y="1377182"/>
                </a:lnTo>
                <a:close/>
                <a:moveTo>
                  <a:pt x="2322883" y="1371986"/>
                </a:moveTo>
                <a:lnTo>
                  <a:pt x="2272565" y="1389199"/>
                </a:lnTo>
                <a:lnTo>
                  <a:pt x="2171698" y="1427708"/>
                </a:lnTo>
                <a:lnTo>
                  <a:pt x="2260728" y="1453054"/>
                </a:lnTo>
                <a:lnTo>
                  <a:pt x="2270444" y="1448370"/>
                </a:lnTo>
                <a:lnTo>
                  <a:pt x="2417048" y="1387627"/>
                </a:lnTo>
                <a:lnTo>
                  <a:pt x="2349817" y="1376719"/>
                </a:lnTo>
                <a:lnTo>
                  <a:pt x="2349745" y="1377186"/>
                </a:lnTo>
                <a:close/>
                <a:moveTo>
                  <a:pt x="1748796" y="1370306"/>
                </a:moveTo>
                <a:lnTo>
                  <a:pt x="1667326" y="1385529"/>
                </a:lnTo>
                <a:lnTo>
                  <a:pt x="1820968" y="1453941"/>
                </a:lnTo>
                <a:lnTo>
                  <a:pt x="1909570" y="1428454"/>
                </a:lnTo>
                <a:lnTo>
                  <a:pt x="1862265" y="1410296"/>
                </a:lnTo>
                <a:close/>
                <a:moveTo>
                  <a:pt x="6333849" y="1369593"/>
                </a:moveTo>
                <a:lnTo>
                  <a:pt x="6252152" y="1384859"/>
                </a:lnTo>
                <a:lnTo>
                  <a:pt x="6405294" y="1453054"/>
                </a:lnTo>
                <a:lnTo>
                  <a:pt x="6494143" y="1427496"/>
                </a:lnTo>
                <a:lnTo>
                  <a:pt x="6449335" y="1410295"/>
                </a:lnTo>
                <a:close/>
                <a:moveTo>
                  <a:pt x="4153446" y="1365750"/>
                </a:moveTo>
                <a:lnTo>
                  <a:pt x="4031394" y="1388579"/>
                </a:lnTo>
                <a:lnTo>
                  <a:pt x="4081951" y="1406368"/>
                </a:lnTo>
                <a:lnTo>
                  <a:pt x="4199383" y="1451555"/>
                </a:lnTo>
                <a:lnTo>
                  <a:pt x="4325724" y="1415208"/>
                </a:lnTo>
                <a:lnTo>
                  <a:pt x="4299187" y="1407676"/>
                </a:lnTo>
                <a:close/>
                <a:moveTo>
                  <a:pt x="8726555" y="1363410"/>
                </a:moveTo>
                <a:lnTo>
                  <a:pt x="8605911" y="1385975"/>
                </a:lnTo>
                <a:lnTo>
                  <a:pt x="8663863" y="1406368"/>
                </a:lnTo>
                <a:lnTo>
                  <a:pt x="8778795" y="1450554"/>
                </a:lnTo>
                <a:lnTo>
                  <a:pt x="8904307" y="1414451"/>
                </a:lnTo>
                <a:lnTo>
                  <a:pt x="8880439" y="1407676"/>
                </a:lnTo>
                <a:close/>
                <a:moveTo>
                  <a:pt x="6784358" y="1349060"/>
                </a:moveTo>
                <a:lnTo>
                  <a:pt x="6629866" y="1392913"/>
                </a:lnTo>
                <a:lnTo>
                  <a:pt x="6669038" y="1404176"/>
                </a:lnTo>
                <a:lnTo>
                  <a:pt x="6746538" y="1426247"/>
                </a:lnTo>
                <a:lnTo>
                  <a:pt x="6852957" y="1385571"/>
                </a:lnTo>
                <a:lnTo>
                  <a:pt x="6897423" y="1370960"/>
                </a:lnTo>
                <a:close/>
                <a:moveTo>
                  <a:pt x="2203667" y="1348904"/>
                </a:moveTo>
                <a:lnTo>
                  <a:pt x="2049258" y="1392733"/>
                </a:lnTo>
                <a:lnTo>
                  <a:pt x="2089069" y="1404183"/>
                </a:lnTo>
                <a:lnTo>
                  <a:pt x="2165352" y="1425901"/>
                </a:lnTo>
                <a:lnTo>
                  <a:pt x="2270869" y="1385571"/>
                </a:lnTo>
                <a:lnTo>
                  <a:pt x="2316168" y="1370685"/>
                </a:lnTo>
                <a:close/>
                <a:moveTo>
                  <a:pt x="6453823" y="1347175"/>
                </a:moveTo>
                <a:lnTo>
                  <a:pt x="6341511" y="1368162"/>
                </a:lnTo>
                <a:lnTo>
                  <a:pt x="6450320" y="1406437"/>
                </a:lnTo>
                <a:lnTo>
                  <a:pt x="6500411" y="1425693"/>
                </a:lnTo>
                <a:lnTo>
                  <a:pt x="6590238" y="1399854"/>
                </a:lnTo>
                <a:lnTo>
                  <a:pt x="6613789" y="1393169"/>
                </a:lnTo>
                <a:close/>
                <a:moveTo>
                  <a:pt x="1873400" y="1347022"/>
                </a:moveTo>
                <a:lnTo>
                  <a:pt x="1756517" y="1368863"/>
                </a:lnTo>
                <a:lnTo>
                  <a:pt x="1863298" y="1406432"/>
                </a:lnTo>
                <a:lnTo>
                  <a:pt x="1915862" y="1426644"/>
                </a:lnTo>
                <a:lnTo>
                  <a:pt x="2008995" y="1399854"/>
                </a:lnTo>
                <a:lnTo>
                  <a:pt x="2033192" y="1392986"/>
                </a:lnTo>
                <a:close/>
                <a:moveTo>
                  <a:pt x="4336729" y="1331466"/>
                </a:moveTo>
                <a:lnTo>
                  <a:pt x="4163738" y="1363825"/>
                </a:lnTo>
                <a:lnTo>
                  <a:pt x="4301310" y="1403368"/>
                </a:lnTo>
                <a:lnTo>
                  <a:pt x="4334237" y="1412759"/>
                </a:lnTo>
                <a:lnTo>
                  <a:pt x="4376464" y="1400611"/>
                </a:lnTo>
                <a:lnTo>
                  <a:pt x="4505136" y="1364084"/>
                </a:lnTo>
                <a:close/>
                <a:moveTo>
                  <a:pt x="8907863" y="1329498"/>
                </a:moveTo>
                <a:lnTo>
                  <a:pt x="8736842" y="1361486"/>
                </a:lnTo>
                <a:lnTo>
                  <a:pt x="8882561" y="1403368"/>
                </a:lnTo>
                <a:lnTo>
                  <a:pt x="8912827" y="1412000"/>
                </a:lnTo>
                <a:lnTo>
                  <a:pt x="8958585" y="1398838"/>
                </a:lnTo>
                <a:lnTo>
                  <a:pt x="9082549" y="1363278"/>
                </a:lnTo>
                <a:close/>
                <a:moveTo>
                  <a:pt x="6615733" y="1316756"/>
                </a:moveTo>
                <a:lnTo>
                  <a:pt x="6591087" y="1321525"/>
                </a:lnTo>
                <a:lnTo>
                  <a:pt x="6464102" y="1345254"/>
                </a:lnTo>
                <a:lnTo>
                  <a:pt x="6622327" y="1390746"/>
                </a:lnTo>
                <a:lnTo>
                  <a:pt x="6775337" y="1347313"/>
                </a:lnTo>
                <a:lnTo>
                  <a:pt x="6668374" y="1326595"/>
                </a:lnTo>
                <a:close/>
                <a:moveTo>
                  <a:pt x="2035134" y="1316632"/>
                </a:moveTo>
                <a:lnTo>
                  <a:pt x="2009844" y="1321525"/>
                </a:lnTo>
                <a:lnTo>
                  <a:pt x="1883657" y="1345105"/>
                </a:lnTo>
                <a:lnTo>
                  <a:pt x="2041720" y="1390565"/>
                </a:lnTo>
                <a:lnTo>
                  <a:pt x="2194645" y="1347157"/>
                </a:lnTo>
                <a:lnTo>
                  <a:pt x="2088449" y="1326597"/>
                </a:lnTo>
                <a:close/>
                <a:moveTo>
                  <a:pt x="5137866" y="1307894"/>
                </a:moveTo>
                <a:lnTo>
                  <a:pt x="5102663" y="1317327"/>
                </a:lnTo>
                <a:cubicBezTo>
                  <a:pt x="5053467" y="1332756"/>
                  <a:pt x="5003568" y="1350622"/>
                  <a:pt x="4952987" y="1370920"/>
                </a:cubicBezTo>
                <a:lnTo>
                  <a:pt x="4850381" y="1416420"/>
                </a:lnTo>
                <a:lnTo>
                  <a:pt x="4875293" y="1420435"/>
                </a:lnTo>
                <a:lnTo>
                  <a:pt x="4913671" y="1424747"/>
                </a:lnTo>
                <a:lnTo>
                  <a:pt x="5021056" y="1374198"/>
                </a:lnTo>
                <a:cubicBezTo>
                  <a:pt x="5068309" y="1354107"/>
                  <a:pt x="5116852" y="1335730"/>
                  <a:pt x="5166361" y="1319718"/>
                </a:cubicBezTo>
                <a:lnTo>
                  <a:pt x="5205743" y="1309219"/>
                </a:lnTo>
                <a:lnTo>
                  <a:pt x="5171424" y="1309260"/>
                </a:lnTo>
                <a:close/>
                <a:moveTo>
                  <a:pt x="551793" y="1307697"/>
                </a:moveTo>
                <a:lnTo>
                  <a:pt x="515842" y="1317327"/>
                </a:lnTo>
                <a:cubicBezTo>
                  <a:pt x="466624" y="1332756"/>
                  <a:pt x="416702" y="1350621"/>
                  <a:pt x="366098" y="1370920"/>
                </a:cubicBezTo>
                <a:lnTo>
                  <a:pt x="264954" y="1415755"/>
                </a:lnTo>
                <a:lnTo>
                  <a:pt x="293989" y="1420435"/>
                </a:lnTo>
                <a:lnTo>
                  <a:pt x="333441" y="1424869"/>
                </a:lnTo>
                <a:lnTo>
                  <a:pt x="441134" y="1374170"/>
                </a:lnTo>
                <a:cubicBezTo>
                  <a:pt x="488387" y="1354078"/>
                  <a:pt x="536931" y="1335701"/>
                  <a:pt x="586443" y="1319689"/>
                </a:cubicBezTo>
                <a:lnTo>
                  <a:pt x="625728" y="1309217"/>
                </a:lnTo>
                <a:lnTo>
                  <a:pt x="590180" y="1309260"/>
                </a:lnTo>
                <a:close/>
                <a:moveTo>
                  <a:pt x="3475035" y="1305924"/>
                </a:moveTo>
                <a:lnTo>
                  <a:pt x="3443839" y="1307361"/>
                </a:lnTo>
                <a:cubicBezTo>
                  <a:pt x="3255850" y="1313685"/>
                  <a:pt x="3072083" y="1314932"/>
                  <a:pt x="2890335" y="1309965"/>
                </a:cubicBezTo>
                <a:lnTo>
                  <a:pt x="2860082" y="1308599"/>
                </a:lnTo>
                <a:lnTo>
                  <a:pt x="2798640" y="1325011"/>
                </a:lnTo>
                <a:cubicBezTo>
                  <a:pt x="2749274" y="1341001"/>
                  <a:pt x="2700864" y="1359352"/>
                  <a:pt x="2653728" y="1379416"/>
                </a:cubicBezTo>
                <a:lnTo>
                  <a:pt x="2587435" y="1410653"/>
                </a:lnTo>
                <a:lnTo>
                  <a:pt x="2662352" y="1422728"/>
                </a:lnTo>
                <a:cubicBezTo>
                  <a:pt x="2965688" y="1463379"/>
                  <a:pt x="3239818" y="1474465"/>
                  <a:pt x="3493776" y="1456292"/>
                </a:cubicBezTo>
                <a:cubicBezTo>
                  <a:pt x="3567717" y="1450949"/>
                  <a:pt x="3641869" y="1443245"/>
                  <a:pt x="3716012" y="1433803"/>
                </a:cubicBezTo>
                <a:lnTo>
                  <a:pt x="3761929" y="1427002"/>
                </a:lnTo>
                <a:lnTo>
                  <a:pt x="3750224" y="1420447"/>
                </a:lnTo>
                <a:cubicBezTo>
                  <a:pt x="3677810" y="1382400"/>
                  <a:pt x="3604580" y="1349259"/>
                  <a:pt x="3529804" y="1322690"/>
                </a:cubicBezTo>
                <a:close/>
                <a:moveTo>
                  <a:pt x="8050675" y="1304576"/>
                </a:moveTo>
                <a:lnTo>
                  <a:pt x="7999638" y="1307363"/>
                </a:lnTo>
                <a:cubicBezTo>
                  <a:pt x="7816220" y="1313108"/>
                  <a:pt x="7636766" y="1313977"/>
                  <a:pt x="7459228" y="1308910"/>
                </a:cubicBezTo>
                <a:lnTo>
                  <a:pt x="7441354" y="1308089"/>
                </a:lnTo>
                <a:lnTo>
                  <a:pt x="7380519" y="1324331"/>
                </a:lnTo>
                <a:cubicBezTo>
                  <a:pt x="7331126" y="1340321"/>
                  <a:pt x="7282688" y="1358672"/>
                  <a:pt x="7235528" y="1378736"/>
                </a:cubicBezTo>
                <a:lnTo>
                  <a:pt x="7173433" y="1407980"/>
                </a:lnTo>
                <a:lnTo>
                  <a:pt x="7244430" y="1419425"/>
                </a:lnTo>
                <a:cubicBezTo>
                  <a:pt x="7547739" y="1460077"/>
                  <a:pt x="7821818" y="1471171"/>
                  <a:pt x="8075827" y="1452995"/>
                </a:cubicBezTo>
                <a:cubicBezTo>
                  <a:pt x="8149743" y="1447651"/>
                  <a:pt x="8223883" y="1439947"/>
                  <a:pt x="8298026" y="1430505"/>
                </a:cubicBezTo>
                <a:lnTo>
                  <a:pt x="8339553" y="1424355"/>
                </a:lnTo>
                <a:lnTo>
                  <a:pt x="8331696" y="1419946"/>
                </a:lnTo>
                <a:cubicBezTo>
                  <a:pt x="8277437" y="1391369"/>
                  <a:pt x="8222742" y="1365549"/>
                  <a:pt x="8167308" y="1343201"/>
                </a:cubicBezTo>
                <a:close/>
                <a:moveTo>
                  <a:pt x="2769441" y="1304506"/>
                </a:moveTo>
                <a:lnTo>
                  <a:pt x="2732953" y="1314287"/>
                </a:lnTo>
                <a:cubicBezTo>
                  <a:pt x="2683769" y="1329719"/>
                  <a:pt x="2633883" y="1347586"/>
                  <a:pt x="2583305" y="1367888"/>
                </a:cubicBezTo>
                <a:lnTo>
                  <a:pt x="2513684" y="1398765"/>
                </a:lnTo>
                <a:lnTo>
                  <a:pt x="2580422" y="1409522"/>
                </a:lnTo>
                <a:lnTo>
                  <a:pt x="2652285" y="1375695"/>
                </a:lnTo>
                <a:cubicBezTo>
                  <a:pt x="2699522" y="1355609"/>
                  <a:pt x="2748041" y="1337236"/>
                  <a:pt x="2797528" y="1321228"/>
                </a:cubicBezTo>
                <a:lnTo>
                  <a:pt x="2847086" y="1308012"/>
                </a:lnTo>
                <a:close/>
                <a:moveTo>
                  <a:pt x="7353086" y="1304033"/>
                </a:moveTo>
                <a:lnTo>
                  <a:pt x="7314834" y="1314287"/>
                </a:lnTo>
                <a:cubicBezTo>
                  <a:pt x="7265654" y="1329719"/>
                  <a:pt x="7215772" y="1347586"/>
                  <a:pt x="7165209" y="1367888"/>
                </a:cubicBezTo>
                <a:lnTo>
                  <a:pt x="7101119" y="1396324"/>
                </a:lnTo>
                <a:lnTo>
                  <a:pt x="7168826" y="1407238"/>
                </a:lnTo>
                <a:lnTo>
                  <a:pt x="7242776" y="1371182"/>
                </a:lnTo>
                <a:cubicBezTo>
                  <a:pt x="7279085" y="1355966"/>
                  <a:pt x="7316142" y="1341777"/>
                  <a:pt x="7353797" y="1328911"/>
                </a:cubicBezTo>
                <a:lnTo>
                  <a:pt x="7425690" y="1307370"/>
                </a:lnTo>
                <a:close/>
                <a:moveTo>
                  <a:pt x="5032318" y="1303597"/>
                </a:moveTo>
                <a:lnTo>
                  <a:pt x="4952291" y="1327163"/>
                </a:lnTo>
                <a:cubicBezTo>
                  <a:pt x="4901710" y="1343853"/>
                  <a:pt x="4850442" y="1362542"/>
                  <a:pt x="4798507" y="1383226"/>
                </a:cubicBezTo>
                <a:lnTo>
                  <a:pt x="4756583" y="1401303"/>
                </a:lnTo>
                <a:lnTo>
                  <a:pt x="4843137" y="1415253"/>
                </a:lnTo>
                <a:lnTo>
                  <a:pt x="4951475" y="1367258"/>
                </a:lnTo>
                <a:cubicBezTo>
                  <a:pt x="5002176" y="1346926"/>
                  <a:pt x="5052201" y="1329021"/>
                  <a:pt x="5101525" y="1313550"/>
                </a:cubicBezTo>
                <a:lnTo>
                  <a:pt x="5124628" y="1307355"/>
                </a:lnTo>
                <a:close/>
                <a:moveTo>
                  <a:pt x="446764" y="1303422"/>
                </a:moveTo>
                <a:lnTo>
                  <a:pt x="366070" y="1327171"/>
                </a:lnTo>
                <a:cubicBezTo>
                  <a:pt x="315463" y="1343862"/>
                  <a:pt x="264175" y="1362553"/>
                  <a:pt x="212229" y="1383240"/>
                </a:cubicBezTo>
                <a:lnTo>
                  <a:pt x="171691" y="1400721"/>
                </a:lnTo>
                <a:lnTo>
                  <a:pt x="257626" y="1414574"/>
                </a:lnTo>
                <a:lnTo>
                  <a:pt x="364492" y="1367242"/>
                </a:lnTo>
                <a:cubicBezTo>
                  <a:pt x="415197" y="1346913"/>
                  <a:pt x="465223" y="1329010"/>
                  <a:pt x="514548" y="1313540"/>
                </a:cubicBezTo>
                <a:lnTo>
                  <a:pt x="538377" y="1307151"/>
                </a:lnTo>
                <a:close/>
                <a:moveTo>
                  <a:pt x="3549853" y="1302476"/>
                </a:moveTo>
                <a:lnTo>
                  <a:pt x="3485655" y="1305434"/>
                </a:lnTo>
                <a:lnTo>
                  <a:pt x="3530553" y="1319200"/>
                </a:lnTo>
                <a:cubicBezTo>
                  <a:pt x="3605296" y="1345801"/>
                  <a:pt x="3678563" y="1379001"/>
                  <a:pt x="3751066" y="1417118"/>
                </a:cubicBezTo>
                <a:lnTo>
                  <a:pt x="3767290" y="1426207"/>
                </a:lnTo>
                <a:lnTo>
                  <a:pt x="3829093" y="1417053"/>
                </a:lnTo>
                <a:lnTo>
                  <a:pt x="3638606" y="1332733"/>
                </a:lnTo>
                <a:close/>
                <a:moveTo>
                  <a:pt x="8125779" y="1300475"/>
                </a:moveTo>
                <a:lnTo>
                  <a:pt x="8060829" y="1304021"/>
                </a:lnTo>
                <a:lnTo>
                  <a:pt x="8168360" y="1339617"/>
                </a:lnTo>
                <a:cubicBezTo>
                  <a:pt x="8223851" y="1361973"/>
                  <a:pt x="8278597" y="1387796"/>
                  <a:pt x="8332910" y="1416374"/>
                </a:cubicBezTo>
                <a:lnTo>
                  <a:pt x="8345560" y="1423465"/>
                </a:lnTo>
                <a:lnTo>
                  <a:pt x="8405388" y="1414603"/>
                </a:lnTo>
                <a:lnTo>
                  <a:pt x="8220450" y="1332733"/>
                </a:lnTo>
                <a:close/>
                <a:moveTo>
                  <a:pt x="2679220" y="1300433"/>
                </a:moveTo>
                <a:lnTo>
                  <a:pt x="2583967" y="1328484"/>
                </a:lnTo>
                <a:cubicBezTo>
                  <a:pt x="2533405" y="1345171"/>
                  <a:pt x="2482161" y="1363857"/>
                  <a:pt x="2430253" y="1384538"/>
                </a:cubicBezTo>
                <a:lnTo>
                  <a:pt x="2428939" y="1385105"/>
                </a:lnTo>
                <a:lnTo>
                  <a:pt x="2503799" y="1397172"/>
                </a:lnTo>
                <a:lnTo>
                  <a:pt x="2505161" y="1396526"/>
                </a:lnTo>
                <a:cubicBezTo>
                  <a:pt x="2582203" y="1362399"/>
                  <a:pt x="2657742" y="1333726"/>
                  <a:pt x="2731710" y="1310524"/>
                </a:cubicBezTo>
                <a:lnTo>
                  <a:pt x="2755484" y="1303876"/>
                </a:lnTo>
                <a:close/>
                <a:moveTo>
                  <a:pt x="7263009" y="1299895"/>
                </a:moveTo>
                <a:lnTo>
                  <a:pt x="7165879" y="1328484"/>
                </a:lnTo>
                <a:lnTo>
                  <a:pt x="7016949" y="1382756"/>
                </a:lnTo>
                <a:lnTo>
                  <a:pt x="7093927" y="1395165"/>
                </a:lnTo>
                <a:lnTo>
                  <a:pt x="7163789" y="1364218"/>
                </a:lnTo>
                <a:cubicBezTo>
                  <a:pt x="7201806" y="1348973"/>
                  <a:pt x="7239442" y="1335094"/>
                  <a:pt x="7276687" y="1322581"/>
                </a:cubicBezTo>
                <a:lnTo>
                  <a:pt x="7340006" y="1303432"/>
                </a:lnTo>
                <a:close/>
                <a:moveTo>
                  <a:pt x="4922734" y="1299136"/>
                </a:moveTo>
                <a:lnTo>
                  <a:pt x="4799929" y="1334769"/>
                </a:lnTo>
                <a:lnTo>
                  <a:pt x="4653776" y="1384734"/>
                </a:lnTo>
                <a:lnTo>
                  <a:pt x="4747941" y="1399911"/>
                </a:lnTo>
                <a:lnTo>
                  <a:pt x="4796661" y="1378940"/>
                </a:lnTo>
                <a:cubicBezTo>
                  <a:pt x="4848699" y="1358256"/>
                  <a:pt x="4900081" y="1339567"/>
                  <a:pt x="4950783" y="1322877"/>
                </a:cubicBezTo>
                <a:lnTo>
                  <a:pt x="5018359" y="1303029"/>
                </a:lnTo>
                <a:close/>
                <a:moveTo>
                  <a:pt x="336802" y="1298946"/>
                </a:moveTo>
                <a:lnTo>
                  <a:pt x="213174" y="1334774"/>
                </a:lnTo>
                <a:lnTo>
                  <a:pt x="68644" y="1384110"/>
                </a:lnTo>
                <a:lnTo>
                  <a:pt x="163001" y="1399320"/>
                </a:lnTo>
                <a:lnTo>
                  <a:pt x="210322" y="1378952"/>
                </a:lnTo>
                <a:cubicBezTo>
                  <a:pt x="262362" y="1358268"/>
                  <a:pt x="313744" y="1339580"/>
                  <a:pt x="364447" y="1322890"/>
                </a:cubicBezTo>
                <a:lnTo>
                  <a:pt x="432683" y="1302849"/>
                </a:lnTo>
                <a:close/>
                <a:moveTo>
                  <a:pt x="3635544" y="1298527"/>
                </a:moveTo>
                <a:lnTo>
                  <a:pt x="3561949" y="1301919"/>
                </a:lnTo>
                <a:lnTo>
                  <a:pt x="3640012" y="1328437"/>
                </a:lnTo>
                <a:lnTo>
                  <a:pt x="3837648" y="1415785"/>
                </a:lnTo>
                <a:lnTo>
                  <a:pt x="3914284" y="1404433"/>
                </a:lnTo>
                <a:lnTo>
                  <a:pt x="3856363" y="1378671"/>
                </a:lnTo>
                <a:cubicBezTo>
                  <a:pt x="3783972" y="1348922"/>
                  <a:pt x="3711487" y="1322067"/>
                  <a:pt x="3638347" y="1299313"/>
                </a:cubicBezTo>
                <a:close/>
                <a:moveTo>
                  <a:pt x="5819724" y="1297722"/>
                </a:moveTo>
                <a:lnTo>
                  <a:pt x="5516424" y="1308850"/>
                </a:lnTo>
                <a:lnTo>
                  <a:pt x="5223978" y="1309197"/>
                </a:lnTo>
                <a:lnTo>
                  <a:pt x="5167581" y="1324256"/>
                </a:lnTo>
                <a:cubicBezTo>
                  <a:pt x="5118204" y="1340246"/>
                  <a:pt x="5069785" y="1358596"/>
                  <a:pt x="5022640" y="1378658"/>
                </a:cubicBezTo>
                <a:lnTo>
                  <a:pt x="4922668" y="1425758"/>
                </a:lnTo>
                <a:lnTo>
                  <a:pt x="5097484" y="1445397"/>
                </a:lnTo>
                <a:cubicBezTo>
                  <a:pt x="5314484" y="1464830"/>
                  <a:pt x="5516308" y="1467683"/>
                  <a:pt x="5706584" y="1454038"/>
                </a:cubicBezTo>
                <a:cubicBezTo>
                  <a:pt x="5780540" y="1448682"/>
                  <a:pt x="5854708" y="1440974"/>
                  <a:pt x="5928870" y="1431534"/>
                </a:cubicBezTo>
                <a:lnTo>
                  <a:pt x="6092841" y="1407262"/>
                </a:lnTo>
                <a:lnTo>
                  <a:pt x="6009520" y="1366620"/>
                </a:lnTo>
                <a:cubicBezTo>
                  <a:pt x="5972873" y="1350232"/>
                  <a:pt x="5935945" y="1335281"/>
                  <a:pt x="5898650" y="1321978"/>
                </a:cubicBezTo>
                <a:close/>
                <a:moveTo>
                  <a:pt x="1239746" y="1297676"/>
                </a:moveTo>
                <a:lnTo>
                  <a:pt x="935181" y="1308850"/>
                </a:lnTo>
                <a:lnTo>
                  <a:pt x="644046" y="1309196"/>
                </a:lnTo>
                <a:lnTo>
                  <a:pt x="587731" y="1324234"/>
                </a:lnTo>
                <a:cubicBezTo>
                  <a:pt x="538355" y="1340222"/>
                  <a:pt x="489936" y="1358572"/>
                  <a:pt x="442794" y="1378633"/>
                </a:cubicBezTo>
                <a:lnTo>
                  <a:pt x="342489" y="1425886"/>
                </a:lnTo>
                <a:lnTo>
                  <a:pt x="516103" y="1445397"/>
                </a:lnTo>
                <a:cubicBezTo>
                  <a:pt x="733030" y="1464830"/>
                  <a:pt x="934826" y="1467683"/>
                  <a:pt x="1125341" y="1454038"/>
                </a:cubicBezTo>
                <a:cubicBezTo>
                  <a:pt x="1199296" y="1448682"/>
                  <a:pt x="1273465" y="1440974"/>
                  <a:pt x="1347628" y="1431534"/>
                </a:cubicBezTo>
                <a:lnTo>
                  <a:pt x="1512665" y="1407104"/>
                </a:lnTo>
                <a:lnTo>
                  <a:pt x="1429624" y="1366599"/>
                </a:lnTo>
                <a:cubicBezTo>
                  <a:pt x="1392975" y="1350209"/>
                  <a:pt x="1356042" y="1335257"/>
                  <a:pt x="1318740" y="1321952"/>
                </a:cubicBezTo>
                <a:close/>
                <a:moveTo>
                  <a:pt x="8208471" y="1295959"/>
                </a:moveTo>
                <a:lnTo>
                  <a:pt x="8137825" y="1299817"/>
                </a:lnTo>
                <a:lnTo>
                  <a:pt x="8222036" y="1328437"/>
                </a:lnTo>
                <a:lnTo>
                  <a:pt x="8413987" y="1413330"/>
                </a:lnTo>
                <a:lnTo>
                  <a:pt x="8490797" y="1401953"/>
                </a:lnTo>
                <a:lnTo>
                  <a:pt x="8438452" y="1378671"/>
                </a:lnTo>
                <a:cubicBezTo>
                  <a:pt x="8366062" y="1348922"/>
                  <a:pt x="8293578" y="1322067"/>
                  <a:pt x="8220437" y="1299313"/>
                </a:cubicBezTo>
                <a:close/>
                <a:moveTo>
                  <a:pt x="1299501" y="1295177"/>
                </a:moveTo>
                <a:lnTo>
                  <a:pt x="1288812" y="1295875"/>
                </a:lnTo>
                <a:lnTo>
                  <a:pt x="1253060" y="1297187"/>
                </a:lnTo>
                <a:lnTo>
                  <a:pt x="1319945" y="1317665"/>
                </a:lnTo>
                <a:cubicBezTo>
                  <a:pt x="1357377" y="1330972"/>
                  <a:pt x="1394421" y="1345929"/>
                  <a:pt x="1431168" y="1362325"/>
                </a:cubicBezTo>
                <a:lnTo>
                  <a:pt x="1520685" y="1405917"/>
                </a:lnTo>
                <a:lnTo>
                  <a:pt x="1564997" y="1399358"/>
                </a:lnTo>
                <a:lnTo>
                  <a:pt x="1421263" y="1335745"/>
                </a:lnTo>
                <a:cubicBezTo>
                  <a:pt x="1384659" y="1321906"/>
                  <a:pt x="1347843" y="1309297"/>
                  <a:pt x="1310738" y="1298099"/>
                </a:cubicBezTo>
                <a:close/>
                <a:moveTo>
                  <a:pt x="5885398" y="1294873"/>
                </a:moveTo>
                <a:lnTo>
                  <a:pt x="5870055" y="1295876"/>
                </a:lnTo>
                <a:lnTo>
                  <a:pt x="5832979" y="1297236"/>
                </a:lnTo>
                <a:lnTo>
                  <a:pt x="5899776" y="1317687"/>
                </a:lnTo>
                <a:cubicBezTo>
                  <a:pt x="5937214" y="1330997"/>
                  <a:pt x="5974263" y="1345955"/>
                  <a:pt x="6011015" y="1362352"/>
                </a:cubicBezTo>
                <a:lnTo>
                  <a:pt x="6100822" y="1406080"/>
                </a:lnTo>
                <a:lnTo>
                  <a:pt x="6150573" y="1398716"/>
                </a:lnTo>
                <a:lnTo>
                  <a:pt x="6008309" y="1335746"/>
                </a:lnTo>
                <a:cubicBezTo>
                  <a:pt x="5971710" y="1321906"/>
                  <a:pt x="5934900" y="1309296"/>
                  <a:pt x="5897802" y="1298098"/>
                </a:cubicBezTo>
                <a:close/>
                <a:moveTo>
                  <a:pt x="3728439" y="1294247"/>
                </a:moveTo>
                <a:lnTo>
                  <a:pt x="3647464" y="1297978"/>
                </a:lnTo>
                <a:lnTo>
                  <a:pt x="3857635" y="1374462"/>
                </a:lnTo>
                <a:lnTo>
                  <a:pt x="3922283" y="1403248"/>
                </a:lnTo>
                <a:lnTo>
                  <a:pt x="3938208" y="1400889"/>
                </a:lnTo>
                <a:lnTo>
                  <a:pt x="4014130" y="1386687"/>
                </a:lnTo>
                <a:lnTo>
                  <a:pt x="3861774" y="1332960"/>
                </a:lnTo>
                <a:close/>
                <a:moveTo>
                  <a:pt x="2572577" y="1293860"/>
                </a:moveTo>
                <a:lnTo>
                  <a:pt x="2431787" y="1334731"/>
                </a:lnTo>
                <a:lnTo>
                  <a:pt x="2331098" y="1369175"/>
                </a:lnTo>
                <a:lnTo>
                  <a:pt x="2348882" y="1372618"/>
                </a:lnTo>
                <a:lnTo>
                  <a:pt x="2348944" y="1372211"/>
                </a:lnTo>
                <a:lnTo>
                  <a:pt x="2424759" y="1384432"/>
                </a:lnTo>
                <a:lnTo>
                  <a:pt x="2506009" y="1350767"/>
                </a:lnTo>
                <a:lnTo>
                  <a:pt x="2668954" y="1299969"/>
                </a:lnTo>
                <a:lnTo>
                  <a:pt x="2618951" y="1297712"/>
                </a:lnTo>
                <a:close/>
                <a:moveTo>
                  <a:pt x="7158880" y="1293807"/>
                </a:moveTo>
                <a:lnTo>
                  <a:pt x="7013593" y="1334731"/>
                </a:lnTo>
                <a:lnTo>
                  <a:pt x="6912204" y="1369384"/>
                </a:lnTo>
                <a:lnTo>
                  <a:pt x="6930363" y="1372898"/>
                </a:lnTo>
                <a:lnTo>
                  <a:pt x="6931039" y="1368909"/>
                </a:lnTo>
                <a:lnTo>
                  <a:pt x="7012380" y="1382020"/>
                </a:lnTo>
                <a:lnTo>
                  <a:pt x="7087871" y="1350767"/>
                </a:lnTo>
                <a:lnTo>
                  <a:pt x="7246793" y="1299149"/>
                </a:lnTo>
                <a:lnTo>
                  <a:pt x="7194101" y="1296728"/>
                </a:lnTo>
                <a:close/>
                <a:moveTo>
                  <a:pt x="4798119" y="1292635"/>
                </a:moveTo>
                <a:lnTo>
                  <a:pt x="4640013" y="1330065"/>
                </a:lnTo>
                <a:lnTo>
                  <a:pt x="4523414" y="1363165"/>
                </a:lnTo>
                <a:lnTo>
                  <a:pt x="4561778" y="1370583"/>
                </a:lnTo>
                <a:lnTo>
                  <a:pt x="4561059" y="1374236"/>
                </a:lnTo>
                <a:lnTo>
                  <a:pt x="4561188" y="1374257"/>
                </a:lnTo>
                <a:lnTo>
                  <a:pt x="4561059" y="1374916"/>
                </a:lnTo>
                <a:lnTo>
                  <a:pt x="4514075" y="1365816"/>
                </a:lnTo>
                <a:lnTo>
                  <a:pt x="4376464" y="1404880"/>
                </a:lnTo>
                <a:lnTo>
                  <a:pt x="4341605" y="1414860"/>
                </a:lnTo>
                <a:lnTo>
                  <a:pt x="4468274" y="1450987"/>
                </a:lnTo>
                <a:lnTo>
                  <a:pt x="4637039" y="1386536"/>
                </a:lnTo>
                <a:lnTo>
                  <a:pt x="4561188" y="1374257"/>
                </a:lnTo>
                <a:lnTo>
                  <a:pt x="4561908" y="1370608"/>
                </a:lnTo>
                <a:lnTo>
                  <a:pt x="4561778" y="1370583"/>
                </a:lnTo>
                <a:lnTo>
                  <a:pt x="4561908" y="1369928"/>
                </a:lnTo>
                <a:lnTo>
                  <a:pt x="4645803" y="1383449"/>
                </a:lnTo>
                <a:lnTo>
                  <a:pt x="4798832" y="1331200"/>
                </a:lnTo>
                <a:lnTo>
                  <a:pt x="4911131" y="1298664"/>
                </a:lnTo>
                <a:lnTo>
                  <a:pt x="4831838" y="1295436"/>
                </a:lnTo>
                <a:close/>
                <a:moveTo>
                  <a:pt x="8299193" y="1291005"/>
                </a:moveTo>
                <a:lnTo>
                  <a:pt x="8221921" y="1295225"/>
                </a:lnTo>
                <a:lnTo>
                  <a:pt x="8439513" y="1374462"/>
                </a:lnTo>
                <a:lnTo>
                  <a:pt x="8498612" y="1400795"/>
                </a:lnTo>
                <a:lnTo>
                  <a:pt x="8520233" y="1397593"/>
                </a:lnTo>
                <a:lnTo>
                  <a:pt x="8590030" y="1384537"/>
                </a:lnTo>
                <a:lnTo>
                  <a:pt x="8443705" y="1332960"/>
                </a:lnTo>
                <a:close/>
                <a:moveTo>
                  <a:pt x="1389489" y="1289300"/>
                </a:moveTo>
                <a:lnTo>
                  <a:pt x="1313310" y="1294275"/>
                </a:lnTo>
                <a:lnTo>
                  <a:pt x="1422851" y="1331473"/>
                </a:lnTo>
                <a:lnTo>
                  <a:pt x="1573316" y="1397992"/>
                </a:lnTo>
                <a:lnTo>
                  <a:pt x="1651858" y="1383308"/>
                </a:lnTo>
                <a:lnTo>
                  <a:pt x="1638440" y="1377339"/>
                </a:lnTo>
                <a:cubicBezTo>
                  <a:pt x="1566045" y="1347588"/>
                  <a:pt x="1493559" y="1320732"/>
                  <a:pt x="1420427" y="1297974"/>
                </a:cubicBezTo>
                <a:close/>
                <a:moveTo>
                  <a:pt x="5974820" y="1289033"/>
                </a:moveTo>
                <a:lnTo>
                  <a:pt x="5899320" y="1293964"/>
                </a:lnTo>
                <a:lnTo>
                  <a:pt x="6009808" y="1331489"/>
                </a:lnTo>
                <a:lnTo>
                  <a:pt x="6158559" y="1397244"/>
                </a:lnTo>
                <a:lnTo>
                  <a:pt x="6236663" y="1382642"/>
                </a:lnTo>
                <a:lnTo>
                  <a:pt x="6224702" y="1377323"/>
                </a:lnTo>
                <a:cubicBezTo>
                  <a:pt x="6152289" y="1347572"/>
                  <a:pt x="6079788" y="1320715"/>
                  <a:pt x="6006641" y="1297955"/>
                </a:cubicBezTo>
                <a:close/>
                <a:moveTo>
                  <a:pt x="3854942" y="1285678"/>
                </a:moveTo>
                <a:lnTo>
                  <a:pt x="3739327" y="1293526"/>
                </a:lnTo>
                <a:lnTo>
                  <a:pt x="3862411" y="1329120"/>
                </a:lnTo>
                <a:lnTo>
                  <a:pt x="4021890" y="1385235"/>
                </a:lnTo>
                <a:lnTo>
                  <a:pt x="4142652" y="1362645"/>
                </a:lnTo>
                <a:lnTo>
                  <a:pt x="4081651" y="1345098"/>
                </a:lnTo>
                <a:cubicBezTo>
                  <a:pt x="4008625" y="1324703"/>
                  <a:pt x="3935146" y="1305067"/>
                  <a:pt x="3861402" y="1287079"/>
                </a:cubicBezTo>
                <a:close/>
                <a:moveTo>
                  <a:pt x="2461404" y="1284626"/>
                </a:moveTo>
                <a:lnTo>
                  <a:pt x="2272565" y="1329347"/>
                </a:lnTo>
                <a:lnTo>
                  <a:pt x="2212884" y="1346288"/>
                </a:lnTo>
                <a:lnTo>
                  <a:pt x="2324596" y="1367916"/>
                </a:lnTo>
                <a:lnTo>
                  <a:pt x="2508237" y="1307572"/>
                </a:lnTo>
                <a:lnTo>
                  <a:pt x="2565737" y="1293292"/>
                </a:lnTo>
                <a:close/>
                <a:moveTo>
                  <a:pt x="8422245" y="1284286"/>
                </a:moveTo>
                <a:lnTo>
                  <a:pt x="8310472" y="1290389"/>
                </a:lnTo>
                <a:lnTo>
                  <a:pt x="8444342" y="1329120"/>
                </a:lnTo>
                <a:lnTo>
                  <a:pt x="8597730" y="1383096"/>
                </a:lnTo>
                <a:lnTo>
                  <a:pt x="8717262" y="1360737"/>
                </a:lnTo>
                <a:lnTo>
                  <a:pt x="8662894" y="1345098"/>
                </a:lnTo>
                <a:close/>
                <a:moveTo>
                  <a:pt x="7038531" y="1283826"/>
                </a:moveTo>
                <a:lnTo>
                  <a:pt x="6853806" y="1329347"/>
                </a:lnTo>
                <a:lnTo>
                  <a:pt x="6793613" y="1346433"/>
                </a:lnTo>
                <a:lnTo>
                  <a:pt x="6905920" y="1368168"/>
                </a:lnTo>
                <a:lnTo>
                  <a:pt x="7090327" y="1307572"/>
                </a:lnTo>
                <a:lnTo>
                  <a:pt x="7147234" y="1292841"/>
                </a:lnTo>
                <a:close/>
                <a:moveTo>
                  <a:pt x="1473511" y="1283812"/>
                </a:moveTo>
                <a:lnTo>
                  <a:pt x="1402478" y="1288451"/>
                </a:lnTo>
                <a:lnTo>
                  <a:pt x="1421251" y="1293711"/>
                </a:lnTo>
                <a:cubicBezTo>
                  <a:pt x="1494459" y="1316478"/>
                  <a:pt x="1567037" y="1343355"/>
                  <a:pt x="1639522" y="1373148"/>
                </a:cubicBezTo>
                <a:lnTo>
                  <a:pt x="1659239" y="1381928"/>
                </a:lnTo>
                <a:lnTo>
                  <a:pt x="1739302" y="1366959"/>
                </a:lnTo>
                <a:lnTo>
                  <a:pt x="1642986" y="1333014"/>
                </a:lnTo>
                <a:close/>
                <a:moveTo>
                  <a:pt x="6059505" y="1283502"/>
                </a:moveTo>
                <a:lnTo>
                  <a:pt x="5987885" y="1288180"/>
                </a:lnTo>
                <a:lnTo>
                  <a:pt x="6007586" y="1293700"/>
                </a:lnTo>
                <a:cubicBezTo>
                  <a:pt x="6080789" y="1316469"/>
                  <a:pt x="6153363" y="1343348"/>
                  <a:pt x="6225842" y="1373143"/>
                </a:cubicBezTo>
                <a:lnTo>
                  <a:pt x="6244066" y="1381258"/>
                </a:lnTo>
                <a:lnTo>
                  <a:pt x="6324355" y="1366247"/>
                </a:lnTo>
                <a:lnTo>
                  <a:pt x="6230056" y="1333012"/>
                </a:lnTo>
                <a:close/>
                <a:moveTo>
                  <a:pt x="4617065" y="1277592"/>
                </a:moveTo>
                <a:lnTo>
                  <a:pt x="4378067" y="1323734"/>
                </a:lnTo>
                <a:lnTo>
                  <a:pt x="4348298" y="1329302"/>
                </a:lnTo>
                <a:lnTo>
                  <a:pt x="4514469" y="1361435"/>
                </a:lnTo>
                <a:lnTo>
                  <a:pt x="4640013" y="1325796"/>
                </a:lnTo>
                <a:lnTo>
                  <a:pt x="4784973" y="1291543"/>
                </a:lnTo>
                <a:close/>
                <a:moveTo>
                  <a:pt x="6174468" y="1275993"/>
                </a:moveTo>
                <a:lnTo>
                  <a:pt x="6070284" y="1282798"/>
                </a:lnTo>
                <a:lnTo>
                  <a:pt x="6230719" y="1329189"/>
                </a:lnTo>
                <a:lnTo>
                  <a:pt x="6332004" y="1364817"/>
                </a:lnTo>
                <a:lnTo>
                  <a:pt x="6442670" y="1344127"/>
                </a:lnTo>
                <a:lnTo>
                  <a:pt x="6229047" y="1287839"/>
                </a:lnTo>
                <a:close/>
                <a:moveTo>
                  <a:pt x="1594240" y="1275927"/>
                </a:moveTo>
                <a:lnTo>
                  <a:pt x="1484391" y="1283101"/>
                </a:lnTo>
                <a:lnTo>
                  <a:pt x="1643739" y="1329183"/>
                </a:lnTo>
                <a:lnTo>
                  <a:pt x="1747011" y="1365518"/>
                </a:lnTo>
                <a:lnTo>
                  <a:pt x="1862216" y="1343979"/>
                </a:lnTo>
                <a:lnTo>
                  <a:pt x="1649202" y="1287853"/>
                </a:lnTo>
                <a:close/>
                <a:moveTo>
                  <a:pt x="4029091" y="1273703"/>
                </a:moveTo>
                <a:lnTo>
                  <a:pt x="4022685" y="1274292"/>
                </a:lnTo>
                <a:lnTo>
                  <a:pt x="3870328" y="1284634"/>
                </a:lnTo>
                <a:lnTo>
                  <a:pt x="4083761" y="1340838"/>
                </a:lnTo>
                <a:lnTo>
                  <a:pt x="4152937" y="1360721"/>
                </a:lnTo>
                <a:lnTo>
                  <a:pt x="4323260" y="1328857"/>
                </a:lnTo>
                <a:lnTo>
                  <a:pt x="4300036" y="1324359"/>
                </a:lnTo>
                <a:close/>
                <a:moveTo>
                  <a:pt x="8605589" y="1272816"/>
                </a:moveTo>
                <a:lnTo>
                  <a:pt x="8563819" y="1276555"/>
                </a:lnTo>
                <a:lnTo>
                  <a:pt x="8437771" y="1283438"/>
                </a:lnTo>
                <a:lnTo>
                  <a:pt x="8665003" y="1340838"/>
                </a:lnTo>
                <a:lnTo>
                  <a:pt x="8727544" y="1358813"/>
                </a:lnTo>
                <a:lnTo>
                  <a:pt x="8896257" y="1327254"/>
                </a:lnTo>
                <a:lnTo>
                  <a:pt x="8881287" y="1324359"/>
                </a:lnTo>
                <a:close/>
                <a:moveTo>
                  <a:pt x="6863982" y="1269107"/>
                </a:moveTo>
                <a:lnTo>
                  <a:pt x="6852957" y="1270855"/>
                </a:lnTo>
                <a:lnTo>
                  <a:pt x="6627503" y="1314479"/>
                </a:lnTo>
                <a:lnTo>
                  <a:pt x="6669010" y="1322318"/>
                </a:lnTo>
                <a:lnTo>
                  <a:pt x="6784591" y="1344686"/>
                </a:lnTo>
                <a:lnTo>
                  <a:pt x="6853806" y="1325039"/>
                </a:lnTo>
                <a:lnTo>
                  <a:pt x="7025707" y="1282763"/>
                </a:lnTo>
                <a:lnTo>
                  <a:pt x="6930459" y="1274863"/>
                </a:lnTo>
                <a:lnTo>
                  <a:pt x="6930396" y="1275285"/>
                </a:lnTo>
                <a:close/>
                <a:moveTo>
                  <a:pt x="2283184" y="1269037"/>
                </a:moveTo>
                <a:lnTo>
                  <a:pt x="2271717" y="1270855"/>
                </a:lnTo>
                <a:lnTo>
                  <a:pt x="2046904" y="1314354"/>
                </a:lnTo>
                <a:lnTo>
                  <a:pt x="2089106" y="1322323"/>
                </a:lnTo>
                <a:lnTo>
                  <a:pt x="2203864" y="1344541"/>
                </a:lnTo>
                <a:lnTo>
                  <a:pt x="2272565" y="1325039"/>
                </a:lnTo>
                <a:lnTo>
                  <a:pt x="2443059" y="1283102"/>
                </a:lnTo>
                <a:lnTo>
                  <a:pt x="2348944" y="1275285"/>
                </a:lnTo>
                <a:lnTo>
                  <a:pt x="2348968" y="1275158"/>
                </a:lnTo>
                <a:close/>
                <a:moveTo>
                  <a:pt x="6329918" y="1263338"/>
                </a:moveTo>
                <a:lnTo>
                  <a:pt x="6235531" y="1272005"/>
                </a:lnTo>
                <a:lnTo>
                  <a:pt x="6191130" y="1274905"/>
                </a:lnTo>
                <a:lnTo>
                  <a:pt x="6231091" y="1283570"/>
                </a:lnTo>
                <a:cubicBezTo>
                  <a:pt x="6304869" y="1301564"/>
                  <a:pt x="6378361" y="1321206"/>
                  <a:pt x="6451407" y="1341604"/>
                </a:cubicBezTo>
                <a:lnTo>
                  <a:pt x="6453282" y="1342143"/>
                </a:lnTo>
                <a:lnTo>
                  <a:pt x="6590238" y="1316538"/>
                </a:lnTo>
                <a:lnTo>
                  <a:pt x="6602190" y="1314225"/>
                </a:lnTo>
                <a:close/>
                <a:moveTo>
                  <a:pt x="1749579" y="1263255"/>
                </a:moveTo>
                <a:lnTo>
                  <a:pt x="1654288" y="1272005"/>
                </a:lnTo>
                <a:lnTo>
                  <a:pt x="1610883" y="1274840"/>
                </a:lnTo>
                <a:lnTo>
                  <a:pt x="1651201" y="1283581"/>
                </a:lnTo>
                <a:cubicBezTo>
                  <a:pt x="1724987" y="1301575"/>
                  <a:pt x="1798482" y="1321216"/>
                  <a:pt x="1871516" y="1341613"/>
                </a:cubicBezTo>
                <a:lnTo>
                  <a:pt x="1872838" y="1341993"/>
                </a:lnTo>
                <a:lnTo>
                  <a:pt x="2008995" y="1316538"/>
                </a:lnTo>
                <a:lnTo>
                  <a:pt x="2021592" y="1314100"/>
                </a:lnTo>
                <a:close/>
                <a:moveTo>
                  <a:pt x="3260080" y="1262360"/>
                </a:moveTo>
                <a:cubicBezTo>
                  <a:pt x="3155646" y="1254332"/>
                  <a:pt x="3051197" y="1263533"/>
                  <a:pt x="2949284" y="1284772"/>
                </a:cubicBezTo>
                <a:lnTo>
                  <a:pt x="2873807" y="1304933"/>
                </a:lnTo>
                <a:lnTo>
                  <a:pt x="2890694" y="1305696"/>
                </a:lnTo>
                <a:cubicBezTo>
                  <a:pt x="3072321" y="1310662"/>
                  <a:pt x="3256009" y="1309416"/>
                  <a:pt x="3443946" y="1303091"/>
                </a:cubicBezTo>
                <a:lnTo>
                  <a:pt x="3462925" y="1302217"/>
                </a:lnTo>
                <a:lnTo>
                  <a:pt x="3416392" y="1287972"/>
                </a:lnTo>
                <a:cubicBezTo>
                  <a:pt x="3364507" y="1274695"/>
                  <a:pt x="3312296" y="1266374"/>
                  <a:pt x="3260080" y="1262360"/>
                </a:cubicBezTo>
                <a:close/>
                <a:moveTo>
                  <a:pt x="7842152" y="1261680"/>
                </a:moveTo>
                <a:cubicBezTo>
                  <a:pt x="7737696" y="1253652"/>
                  <a:pt x="7633201" y="1262852"/>
                  <a:pt x="7531239" y="1284092"/>
                </a:cubicBezTo>
                <a:lnTo>
                  <a:pt x="7455043" y="1304434"/>
                </a:lnTo>
                <a:lnTo>
                  <a:pt x="7459533" y="1304641"/>
                </a:lnTo>
                <a:cubicBezTo>
                  <a:pt x="7636969" y="1309708"/>
                  <a:pt x="7816356" y="1308840"/>
                  <a:pt x="7999728" y="1303094"/>
                </a:cubicBezTo>
                <a:lnTo>
                  <a:pt x="8039621" y="1300915"/>
                </a:lnTo>
                <a:lnTo>
                  <a:pt x="7998483" y="1287292"/>
                </a:lnTo>
                <a:cubicBezTo>
                  <a:pt x="7946597" y="1274015"/>
                  <a:pt x="7894379" y="1265694"/>
                  <a:pt x="7842152" y="1261680"/>
                </a:cubicBezTo>
                <a:close/>
                <a:moveTo>
                  <a:pt x="5629172" y="1261614"/>
                </a:moveTo>
                <a:cubicBezTo>
                  <a:pt x="5524692" y="1253586"/>
                  <a:pt x="5420202" y="1262784"/>
                  <a:pt x="5318262" y="1284021"/>
                </a:cubicBezTo>
                <a:lnTo>
                  <a:pt x="5240094" y="1304894"/>
                </a:lnTo>
                <a:lnTo>
                  <a:pt x="5516576" y="1304579"/>
                </a:lnTo>
                <a:lnTo>
                  <a:pt x="5807346" y="1293918"/>
                </a:lnTo>
                <a:lnTo>
                  <a:pt x="5785568" y="1287225"/>
                </a:lnTo>
                <a:cubicBezTo>
                  <a:pt x="5733651" y="1273949"/>
                  <a:pt x="5681413" y="1265628"/>
                  <a:pt x="5629172" y="1261614"/>
                </a:cubicBezTo>
                <a:close/>
                <a:moveTo>
                  <a:pt x="1049279" y="1261585"/>
                </a:moveTo>
                <a:cubicBezTo>
                  <a:pt x="944820" y="1253559"/>
                  <a:pt x="840341" y="1262760"/>
                  <a:pt x="738406" y="1283998"/>
                </a:cubicBezTo>
                <a:lnTo>
                  <a:pt x="660161" y="1304892"/>
                </a:lnTo>
                <a:lnTo>
                  <a:pt x="935331" y="1304579"/>
                </a:lnTo>
                <a:lnTo>
                  <a:pt x="1227370" y="1293872"/>
                </a:lnTo>
                <a:lnTo>
                  <a:pt x="1205632" y="1287191"/>
                </a:lnTo>
                <a:cubicBezTo>
                  <a:pt x="1153732" y="1273917"/>
                  <a:pt x="1101508" y="1265598"/>
                  <a:pt x="1049279" y="1261585"/>
                </a:cubicBezTo>
                <a:close/>
                <a:moveTo>
                  <a:pt x="4300957" y="1248728"/>
                </a:moveTo>
                <a:lnTo>
                  <a:pt x="4046609" y="1272094"/>
                </a:lnTo>
                <a:lnTo>
                  <a:pt x="4300461" y="1320052"/>
                </a:lnTo>
                <a:lnTo>
                  <a:pt x="4334818" y="1326695"/>
                </a:lnTo>
                <a:lnTo>
                  <a:pt x="4377218" y="1318763"/>
                </a:lnTo>
                <a:lnTo>
                  <a:pt x="4598473" y="1276047"/>
                </a:lnTo>
                <a:lnTo>
                  <a:pt x="4561908" y="1273009"/>
                </a:lnTo>
                <a:close/>
                <a:moveTo>
                  <a:pt x="5525947" y="1244305"/>
                </a:moveTo>
                <a:cubicBezTo>
                  <a:pt x="5436323" y="1245884"/>
                  <a:pt x="5343665" y="1257239"/>
                  <a:pt x="5248123" y="1278349"/>
                </a:cubicBezTo>
                <a:lnTo>
                  <a:pt x="5151804" y="1304159"/>
                </a:lnTo>
                <a:lnTo>
                  <a:pt x="5171739" y="1304971"/>
                </a:lnTo>
                <a:lnTo>
                  <a:pt x="5221890" y="1304914"/>
                </a:lnTo>
                <a:lnTo>
                  <a:pt x="5317466" y="1279434"/>
                </a:lnTo>
                <a:cubicBezTo>
                  <a:pt x="5470825" y="1247552"/>
                  <a:pt x="5629977" y="1242838"/>
                  <a:pt x="5786204" y="1282915"/>
                </a:cubicBezTo>
                <a:lnTo>
                  <a:pt x="5820560" y="1293434"/>
                </a:lnTo>
                <a:lnTo>
                  <a:pt x="5870111" y="1291617"/>
                </a:lnTo>
                <a:lnTo>
                  <a:pt x="5872318" y="1291473"/>
                </a:lnTo>
                <a:lnTo>
                  <a:pt x="5785568" y="1268919"/>
                </a:lnTo>
                <a:cubicBezTo>
                  <a:pt x="5702161" y="1250923"/>
                  <a:pt x="5615571" y="1242726"/>
                  <a:pt x="5525947" y="1244305"/>
                </a:cubicBezTo>
                <a:close/>
                <a:moveTo>
                  <a:pt x="939177" y="1244304"/>
                </a:moveTo>
                <a:cubicBezTo>
                  <a:pt x="849598" y="1245883"/>
                  <a:pt x="756932" y="1257239"/>
                  <a:pt x="661359" y="1278349"/>
                </a:cubicBezTo>
                <a:lnTo>
                  <a:pt x="565737" y="1303962"/>
                </a:lnTo>
                <a:lnTo>
                  <a:pt x="590495" y="1304971"/>
                </a:lnTo>
                <a:lnTo>
                  <a:pt x="641875" y="1304913"/>
                </a:lnTo>
                <a:lnTo>
                  <a:pt x="737563" y="1279406"/>
                </a:lnTo>
                <a:cubicBezTo>
                  <a:pt x="890940" y="1247528"/>
                  <a:pt x="1050126" y="1242819"/>
                  <a:pt x="1206400" y="1282901"/>
                </a:cubicBezTo>
                <a:lnTo>
                  <a:pt x="1240642" y="1293385"/>
                </a:lnTo>
                <a:lnTo>
                  <a:pt x="1286180" y="1291715"/>
                </a:lnTo>
                <a:lnTo>
                  <a:pt x="1198473" y="1268918"/>
                </a:lnTo>
                <a:cubicBezTo>
                  <a:pt x="1115248" y="1250923"/>
                  <a:pt x="1028756" y="1242725"/>
                  <a:pt x="939177" y="1244304"/>
                </a:cubicBezTo>
                <a:close/>
                <a:moveTo>
                  <a:pt x="6567467" y="1241525"/>
                </a:moveTo>
                <a:lnTo>
                  <a:pt x="6347951" y="1261682"/>
                </a:lnTo>
                <a:lnTo>
                  <a:pt x="6614030" y="1311934"/>
                </a:lnTo>
                <a:lnTo>
                  <a:pt x="6844655" y="1267310"/>
                </a:lnTo>
                <a:close/>
                <a:moveTo>
                  <a:pt x="1986858" y="1241467"/>
                </a:moveTo>
                <a:lnTo>
                  <a:pt x="1767560" y="1261604"/>
                </a:lnTo>
                <a:lnTo>
                  <a:pt x="2033429" y="1311810"/>
                </a:lnTo>
                <a:lnTo>
                  <a:pt x="2263806" y="1267234"/>
                </a:lnTo>
                <a:close/>
                <a:moveTo>
                  <a:pt x="7738038" y="1241255"/>
                </a:moveTo>
                <a:cubicBezTo>
                  <a:pt x="7648424" y="1242835"/>
                  <a:pt x="7555780" y="1254192"/>
                  <a:pt x="7460258" y="1275304"/>
                </a:cubicBezTo>
                <a:lnTo>
                  <a:pt x="7366739" y="1300373"/>
                </a:lnTo>
                <a:lnTo>
                  <a:pt x="7438089" y="1303655"/>
                </a:lnTo>
                <a:lnTo>
                  <a:pt x="7468418" y="1294567"/>
                </a:lnTo>
                <a:cubicBezTo>
                  <a:pt x="7545840" y="1274705"/>
                  <a:pt x="7625082" y="1261299"/>
                  <a:pt x="7704982" y="1256694"/>
                </a:cubicBezTo>
                <a:cubicBezTo>
                  <a:pt x="7750640" y="1254062"/>
                  <a:pt x="7796513" y="1254304"/>
                  <a:pt x="7842385" y="1257857"/>
                </a:cubicBezTo>
                <a:cubicBezTo>
                  <a:pt x="7894810" y="1261918"/>
                  <a:pt x="7947233" y="1270303"/>
                  <a:pt x="7999332" y="1283664"/>
                </a:cubicBezTo>
                <a:lnTo>
                  <a:pt x="8049770" y="1300361"/>
                </a:lnTo>
                <a:lnTo>
                  <a:pt x="8114990" y="1296799"/>
                </a:lnTo>
                <a:lnTo>
                  <a:pt x="8109921" y="1295071"/>
                </a:lnTo>
                <a:cubicBezTo>
                  <a:pt x="8072810" y="1283866"/>
                  <a:pt x="8035407" y="1274072"/>
                  <a:pt x="7997634" y="1265868"/>
                </a:cubicBezTo>
                <a:cubicBezTo>
                  <a:pt x="7914234" y="1247872"/>
                  <a:pt x="7827651" y="1239675"/>
                  <a:pt x="7738038" y="1241255"/>
                </a:cubicBezTo>
                <a:close/>
                <a:moveTo>
                  <a:pt x="3156186" y="1241255"/>
                </a:moveTo>
                <a:cubicBezTo>
                  <a:pt x="3066547" y="1242835"/>
                  <a:pt x="2973902" y="1254192"/>
                  <a:pt x="2878380" y="1275304"/>
                </a:cubicBezTo>
                <a:lnTo>
                  <a:pt x="2783131" y="1300837"/>
                </a:lnTo>
                <a:lnTo>
                  <a:pt x="2860832" y="1304347"/>
                </a:lnTo>
                <a:lnTo>
                  <a:pt x="2948559" y="1280953"/>
                </a:lnTo>
                <a:cubicBezTo>
                  <a:pt x="3101847" y="1249080"/>
                  <a:pt x="3260948" y="1244372"/>
                  <a:pt x="3417241" y="1284458"/>
                </a:cubicBezTo>
                <a:lnTo>
                  <a:pt x="3473562" y="1301726"/>
                </a:lnTo>
                <a:lnTo>
                  <a:pt x="3538830" y="1298718"/>
                </a:lnTo>
                <a:lnTo>
                  <a:pt x="3528132" y="1295071"/>
                </a:lnTo>
                <a:cubicBezTo>
                  <a:pt x="3491051" y="1283866"/>
                  <a:pt x="3453690" y="1274072"/>
                  <a:pt x="3415967" y="1265868"/>
                </a:cubicBezTo>
                <a:cubicBezTo>
                  <a:pt x="3332463" y="1247872"/>
                  <a:pt x="3245827" y="1239675"/>
                  <a:pt x="3156186" y="1241255"/>
                </a:cubicBezTo>
                <a:close/>
                <a:moveTo>
                  <a:pt x="7738880" y="1224342"/>
                </a:moveTo>
                <a:cubicBezTo>
                  <a:pt x="7604449" y="1226305"/>
                  <a:pt x="7463186" y="1246357"/>
                  <a:pt x="7315580" y="1284421"/>
                </a:cubicBezTo>
                <a:lnTo>
                  <a:pt x="7275618" y="1296183"/>
                </a:lnTo>
                <a:lnTo>
                  <a:pt x="7352315" y="1299710"/>
                </a:lnTo>
                <a:lnTo>
                  <a:pt x="7387243" y="1289147"/>
                </a:lnTo>
                <a:cubicBezTo>
                  <a:pt x="7605980" y="1230492"/>
                  <a:pt x="7810356" y="1221134"/>
                  <a:pt x="7998483" y="1261560"/>
                </a:cubicBezTo>
                <a:cubicBezTo>
                  <a:pt x="8036416" y="1269764"/>
                  <a:pt x="8073957" y="1279559"/>
                  <a:pt x="8111189" y="1290765"/>
                </a:cubicBezTo>
                <a:lnTo>
                  <a:pt x="8127011" y="1296142"/>
                </a:lnTo>
                <a:lnTo>
                  <a:pt x="8195732" y="1292389"/>
                </a:lnTo>
                <a:lnTo>
                  <a:pt x="8110164" y="1268407"/>
                </a:lnTo>
                <a:cubicBezTo>
                  <a:pt x="8073195" y="1259231"/>
                  <a:pt x="8035992" y="1251230"/>
                  <a:pt x="7998483" y="1244557"/>
                </a:cubicBezTo>
                <a:cubicBezTo>
                  <a:pt x="7915083" y="1229764"/>
                  <a:pt x="7828500" y="1223033"/>
                  <a:pt x="7738880" y="1224342"/>
                </a:cubicBezTo>
                <a:close/>
                <a:moveTo>
                  <a:pt x="3156796" y="1224342"/>
                </a:moveTo>
                <a:cubicBezTo>
                  <a:pt x="3022376" y="1226305"/>
                  <a:pt x="2881137" y="1246358"/>
                  <a:pt x="2733594" y="1284420"/>
                </a:cubicBezTo>
                <a:lnTo>
                  <a:pt x="2691853" y="1296713"/>
                </a:lnTo>
                <a:lnTo>
                  <a:pt x="2768685" y="1300184"/>
                </a:lnTo>
                <a:lnTo>
                  <a:pt x="2841476" y="1279828"/>
                </a:lnTo>
                <a:cubicBezTo>
                  <a:pt x="2950043" y="1253240"/>
                  <a:pt x="3054995" y="1238983"/>
                  <a:pt x="3156093" y="1237118"/>
                </a:cubicBezTo>
                <a:cubicBezTo>
                  <a:pt x="3245959" y="1235460"/>
                  <a:pt x="3332780" y="1243593"/>
                  <a:pt x="3416392" y="1261560"/>
                </a:cubicBezTo>
                <a:cubicBezTo>
                  <a:pt x="3454325" y="1269764"/>
                  <a:pt x="3491873" y="1279559"/>
                  <a:pt x="3529116" y="1290765"/>
                </a:cubicBezTo>
                <a:lnTo>
                  <a:pt x="3550891" y="1298162"/>
                </a:lnTo>
                <a:lnTo>
                  <a:pt x="3622470" y="1294863"/>
                </a:lnTo>
                <a:lnTo>
                  <a:pt x="3528073" y="1268407"/>
                </a:lnTo>
                <a:cubicBezTo>
                  <a:pt x="3491104" y="1259231"/>
                  <a:pt x="3453901" y="1251230"/>
                  <a:pt x="3416392" y="1244557"/>
                </a:cubicBezTo>
                <a:cubicBezTo>
                  <a:pt x="3332994" y="1229764"/>
                  <a:pt x="3246410" y="1223033"/>
                  <a:pt x="3156796" y="1224342"/>
                </a:cubicBezTo>
                <a:close/>
                <a:moveTo>
                  <a:pt x="939216" y="1222996"/>
                </a:moveTo>
                <a:cubicBezTo>
                  <a:pt x="804832" y="1224965"/>
                  <a:pt x="663496" y="1245023"/>
                  <a:pt x="515827" y="1283096"/>
                </a:cubicBezTo>
                <a:lnTo>
                  <a:pt x="459631" y="1299635"/>
                </a:lnTo>
                <a:lnTo>
                  <a:pt x="552313" y="1303414"/>
                </a:lnTo>
                <a:lnTo>
                  <a:pt x="660401" y="1274434"/>
                </a:lnTo>
                <a:cubicBezTo>
                  <a:pt x="852013" y="1232039"/>
                  <a:pt x="1032077" y="1228657"/>
                  <a:pt x="1199240" y="1264649"/>
                </a:cubicBezTo>
                <a:lnTo>
                  <a:pt x="1300514" y="1290856"/>
                </a:lnTo>
                <a:lnTo>
                  <a:pt x="1377179" y="1285848"/>
                </a:lnTo>
                <a:lnTo>
                  <a:pt x="1310175" y="1267061"/>
                </a:lnTo>
                <a:cubicBezTo>
                  <a:pt x="1273216" y="1257882"/>
                  <a:pt x="1236025" y="1249877"/>
                  <a:pt x="1198533" y="1243198"/>
                </a:cubicBezTo>
                <a:cubicBezTo>
                  <a:pt x="1115306" y="1228410"/>
                  <a:pt x="1028805" y="1221683"/>
                  <a:pt x="939216" y="1222996"/>
                </a:cubicBezTo>
                <a:close/>
                <a:moveTo>
                  <a:pt x="5525159" y="1222981"/>
                </a:moveTo>
                <a:cubicBezTo>
                  <a:pt x="5390760" y="1224957"/>
                  <a:pt x="5249528" y="1245018"/>
                  <a:pt x="5101957" y="1283090"/>
                </a:cubicBezTo>
                <a:lnTo>
                  <a:pt x="5045177" y="1299810"/>
                </a:lnTo>
                <a:lnTo>
                  <a:pt x="5138561" y="1303618"/>
                </a:lnTo>
                <a:lnTo>
                  <a:pt x="5247379" y="1274440"/>
                </a:lnTo>
                <a:cubicBezTo>
                  <a:pt x="5438997" y="1232040"/>
                  <a:pt x="5619074" y="1228659"/>
                  <a:pt x="5786204" y="1264650"/>
                </a:cubicBezTo>
                <a:lnTo>
                  <a:pt x="5886292" y="1290560"/>
                </a:lnTo>
                <a:lnTo>
                  <a:pt x="5962508" y="1285581"/>
                </a:lnTo>
                <a:lnTo>
                  <a:pt x="5896366" y="1267036"/>
                </a:lnTo>
                <a:cubicBezTo>
                  <a:pt x="5859399" y="1257855"/>
                  <a:pt x="5822201" y="1249847"/>
                  <a:pt x="5784701" y="1243164"/>
                </a:cubicBezTo>
                <a:cubicBezTo>
                  <a:pt x="5701321" y="1228384"/>
                  <a:pt x="5614759" y="1221663"/>
                  <a:pt x="5525159" y="1222981"/>
                </a:cubicBezTo>
                <a:close/>
                <a:moveTo>
                  <a:pt x="937894" y="1207950"/>
                </a:moveTo>
                <a:cubicBezTo>
                  <a:pt x="759126" y="1209620"/>
                  <a:pt x="569890" y="1236900"/>
                  <a:pt x="367487" y="1290053"/>
                </a:cubicBezTo>
                <a:lnTo>
                  <a:pt x="349869" y="1295159"/>
                </a:lnTo>
                <a:lnTo>
                  <a:pt x="445577" y="1299062"/>
                </a:lnTo>
                <a:lnTo>
                  <a:pt x="514499" y="1278819"/>
                </a:lnTo>
                <a:cubicBezTo>
                  <a:pt x="761119" y="1215370"/>
                  <a:pt x="990232" y="1201957"/>
                  <a:pt x="1199190" y="1238927"/>
                </a:cubicBezTo>
                <a:cubicBezTo>
                  <a:pt x="1236695" y="1245606"/>
                  <a:pt x="1273909" y="1253610"/>
                  <a:pt x="1310896" y="1262791"/>
                </a:cubicBezTo>
                <a:lnTo>
                  <a:pt x="1390161" y="1285000"/>
                </a:lnTo>
                <a:lnTo>
                  <a:pt x="1461542" y="1280337"/>
                </a:lnTo>
                <a:lnTo>
                  <a:pt x="1421448" y="1268696"/>
                </a:lnTo>
                <a:cubicBezTo>
                  <a:pt x="1347322" y="1250226"/>
                  <a:pt x="1272968" y="1235130"/>
                  <a:pt x="1198532" y="1224621"/>
                </a:cubicBezTo>
                <a:cubicBezTo>
                  <a:pt x="1114045" y="1212683"/>
                  <a:pt x="1027278" y="1207115"/>
                  <a:pt x="937894" y="1207950"/>
                </a:cubicBezTo>
                <a:close/>
                <a:moveTo>
                  <a:pt x="5524425" y="1207929"/>
                </a:moveTo>
                <a:cubicBezTo>
                  <a:pt x="5345497" y="1209600"/>
                  <a:pt x="5156290" y="1236884"/>
                  <a:pt x="4954074" y="1290043"/>
                </a:cubicBezTo>
                <a:lnTo>
                  <a:pt x="4935786" y="1295349"/>
                </a:lnTo>
                <a:lnTo>
                  <a:pt x="5031252" y="1299242"/>
                </a:lnTo>
                <a:lnTo>
                  <a:pt x="5100831" y="1278806"/>
                </a:lnTo>
                <a:cubicBezTo>
                  <a:pt x="5347449" y="1215356"/>
                  <a:pt x="5576569" y="1201942"/>
                  <a:pt x="5785550" y="1238914"/>
                </a:cubicBezTo>
                <a:cubicBezTo>
                  <a:pt x="5823050" y="1245593"/>
                  <a:pt x="5860258" y="1253597"/>
                  <a:pt x="5897242" y="1262778"/>
                </a:cubicBezTo>
                <a:lnTo>
                  <a:pt x="5975568" y="1284728"/>
                </a:lnTo>
                <a:lnTo>
                  <a:pt x="6047535" y="1280027"/>
                </a:lnTo>
                <a:lnTo>
                  <a:pt x="6008469" y="1268686"/>
                </a:lnTo>
                <a:cubicBezTo>
                  <a:pt x="5934320" y="1250212"/>
                  <a:pt x="5859932" y="1235111"/>
                  <a:pt x="5785451" y="1224597"/>
                </a:cubicBezTo>
                <a:cubicBezTo>
                  <a:pt x="5700785" y="1212660"/>
                  <a:pt x="5613890" y="1207093"/>
                  <a:pt x="5524425" y="1207929"/>
                </a:cubicBezTo>
                <a:close/>
                <a:moveTo>
                  <a:pt x="3156200" y="1207890"/>
                </a:moveTo>
                <a:cubicBezTo>
                  <a:pt x="2977264" y="1209540"/>
                  <a:pt x="2788063" y="1236824"/>
                  <a:pt x="2585890" y="1289995"/>
                </a:cubicBezTo>
                <a:lnTo>
                  <a:pt x="2584137" y="1290504"/>
                </a:lnTo>
                <a:lnTo>
                  <a:pt x="2619519" y="1293445"/>
                </a:lnTo>
                <a:lnTo>
                  <a:pt x="2680976" y="1296221"/>
                </a:lnTo>
                <a:lnTo>
                  <a:pt x="2732560" y="1280141"/>
                </a:lnTo>
                <a:cubicBezTo>
                  <a:pt x="2880497" y="1242061"/>
                  <a:pt x="3022144" y="1222002"/>
                  <a:pt x="3156942" y="1220036"/>
                </a:cubicBezTo>
                <a:cubicBezTo>
                  <a:pt x="3246808" y="1218726"/>
                  <a:pt x="3333629" y="1225456"/>
                  <a:pt x="3417241" y="1240249"/>
                </a:cubicBezTo>
                <a:cubicBezTo>
                  <a:pt x="3454750" y="1246923"/>
                  <a:pt x="3491965" y="1254923"/>
                  <a:pt x="3528959" y="1264101"/>
                </a:cubicBezTo>
                <a:lnTo>
                  <a:pt x="3636473" y="1294218"/>
                </a:lnTo>
                <a:lnTo>
                  <a:pt x="3715754" y="1290564"/>
                </a:lnTo>
                <a:lnTo>
                  <a:pt x="3640243" y="1268639"/>
                </a:lnTo>
                <a:cubicBezTo>
                  <a:pt x="3566107" y="1250175"/>
                  <a:pt x="3491729" y="1235091"/>
                  <a:pt x="3417241" y="1224606"/>
                </a:cubicBezTo>
                <a:cubicBezTo>
                  <a:pt x="3332569" y="1212647"/>
                  <a:pt x="3245667" y="1207064"/>
                  <a:pt x="3156200" y="1207890"/>
                </a:cubicBezTo>
                <a:close/>
                <a:moveTo>
                  <a:pt x="7771716" y="1207880"/>
                </a:moveTo>
                <a:cubicBezTo>
                  <a:pt x="7596820" y="1206352"/>
                  <a:pt x="7412117" y="1229647"/>
                  <a:pt x="7214977" y="1278007"/>
                </a:cubicBezTo>
                <a:lnTo>
                  <a:pt x="7170713" y="1290474"/>
                </a:lnTo>
                <a:lnTo>
                  <a:pt x="7194586" y="1292456"/>
                </a:lnTo>
                <a:lnTo>
                  <a:pt x="7258369" y="1295390"/>
                </a:lnTo>
                <a:lnTo>
                  <a:pt x="7258752" y="1295265"/>
                </a:lnTo>
                <a:cubicBezTo>
                  <a:pt x="7427021" y="1247358"/>
                  <a:pt x="7587367" y="1222248"/>
                  <a:pt x="7739026" y="1220036"/>
                </a:cubicBezTo>
                <a:cubicBezTo>
                  <a:pt x="7828899" y="1218726"/>
                  <a:pt x="7915720" y="1225456"/>
                  <a:pt x="7999332" y="1240249"/>
                </a:cubicBezTo>
                <a:cubicBezTo>
                  <a:pt x="8036840" y="1246923"/>
                  <a:pt x="8074051" y="1254923"/>
                  <a:pt x="8111031" y="1264101"/>
                </a:cubicBezTo>
                <a:lnTo>
                  <a:pt x="8209322" y="1291646"/>
                </a:lnTo>
                <a:lnTo>
                  <a:pt x="8286822" y="1287413"/>
                </a:lnTo>
                <a:lnTo>
                  <a:pt x="8222155" y="1268639"/>
                </a:lnTo>
                <a:cubicBezTo>
                  <a:pt x="8148040" y="1250175"/>
                  <a:pt x="8073712" y="1235091"/>
                  <a:pt x="7999332" y="1224606"/>
                </a:cubicBezTo>
                <a:cubicBezTo>
                  <a:pt x="7925243" y="1214142"/>
                  <a:pt x="7849448" y="1208559"/>
                  <a:pt x="7771716" y="1207880"/>
                </a:cubicBezTo>
                <a:close/>
                <a:moveTo>
                  <a:pt x="943930" y="1194383"/>
                </a:moveTo>
                <a:cubicBezTo>
                  <a:pt x="765022" y="1195654"/>
                  <a:pt x="575857" y="1216030"/>
                  <a:pt x="373834" y="1255601"/>
                </a:cubicBezTo>
                <a:lnTo>
                  <a:pt x="230390" y="1289406"/>
                </a:lnTo>
                <a:lnTo>
                  <a:pt x="251163" y="1291134"/>
                </a:lnTo>
                <a:lnTo>
                  <a:pt x="337914" y="1294671"/>
                </a:lnTo>
                <a:lnTo>
                  <a:pt x="366177" y="1286485"/>
                </a:lnTo>
                <a:cubicBezTo>
                  <a:pt x="670002" y="1206755"/>
                  <a:pt x="944496" y="1185240"/>
                  <a:pt x="1198532" y="1221053"/>
                </a:cubicBezTo>
                <a:cubicBezTo>
                  <a:pt x="1273160" y="1231562"/>
                  <a:pt x="1347658" y="1246614"/>
                  <a:pt x="1421901" y="1265030"/>
                </a:cubicBezTo>
                <a:lnTo>
                  <a:pt x="1472384" y="1279629"/>
                </a:lnTo>
                <a:lnTo>
                  <a:pt x="1579158" y="1272654"/>
                </a:lnTo>
                <a:lnTo>
                  <a:pt x="1427336" y="1239709"/>
                </a:lnTo>
                <a:cubicBezTo>
                  <a:pt x="1353231" y="1225903"/>
                  <a:pt x="1279034" y="1214634"/>
                  <a:pt x="1204926" y="1206794"/>
                </a:cubicBezTo>
                <a:cubicBezTo>
                  <a:pt x="1120275" y="1197888"/>
                  <a:pt x="1033385" y="1193748"/>
                  <a:pt x="943930" y="1194383"/>
                </a:cubicBezTo>
                <a:close/>
                <a:moveTo>
                  <a:pt x="5523759" y="1194375"/>
                </a:moveTo>
                <a:cubicBezTo>
                  <a:pt x="5344798" y="1195668"/>
                  <a:pt x="5155545" y="1216112"/>
                  <a:pt x="4953348" y="1255886"/>
                </a:cubicBezTo>
                <a:lnTo>
                  <a:pt x="4811726" y="1289413"/>
                </a:lnTo>
                <a:lnTo>
                  <a:pt x="4832407" y="1291134"/>
                </a:lnTo>
                <a:lnTo>
                  <a:pt x="4924203" y="1294877"/>
                </a:lnTo>
                <a:lnTo>
                  <a:pt x="4953179" y="1286482"/>
                </a:lnTo>
                <a:cubicBezTo>
                  <a:pt x="5256922" y="1206756"/>
                  <a:pt x="5531451" y="1185237"/>
                  <a:pt x="5785451" y="1221048"/>
                </a:cubicBezTo>
                <a:cubicBezTo>
                  <a:pt x="5860092" y="1231563"/>
                  <a:pt x="5934599" y="1246618"/>
                  <a:pt x="6008851" y="1265034"/>
                </a:cubicBezTo>
                <a:lnTo>
                  <a:pt x="6058274" y="1279325"/>
                </a:lnTo>
                <a:lnTo>
                  <a:pt x="6159388" y="1272720"/>
                </a:lnTo>
                <a:lnTo>
                  <a:pt x="6007209" y="1239691"/>
                </a:lnTo>
                <a:cubicBezTo>
                  <a:pt x="5933113" y="1225883"/>
                  <a:pt x="5858924" y="1214614"/>
                  <a:pt x="5784814" y="1206775"/>
                </a:cubicBezTo>
                <a:cubicBezTo>
                  <a:pt x="5700148" y="1197869"/>
                  <a:pt x="5613240" y="1193728"/>
                  <a:pt x="5523759" y="1194375"/>
                </a:cubicBezTo>
                <a:close/>
                <a:moveTo>
                  <a:pt x="7737441" y="1193628"/>
                </a:moveTo>
                <a:cubicBezTo>
                  <a:pt x="7536139" y="1195086"/>
                  <a:pt x="7321844" y="1220773"/>
                  <a:pt x="7090704" y="1270970"/>
                </a:cubicBezTo>
                <a:lnTo>
                  <a:pt x="7051662" y="1280590"/>
                </a:lnTo>
                <a:lnTo>
                  <a:pt x="7159859" y="1289573"/>
                </a:lnTo>
                <a:lnTo>
                  <a:pt x="7260917" y="1263413"/>
                </a:lnTo>
                <a:cubicBezTo>
                  <a:pt x="7428456" y="1225387"/>
                  <a:pt x="7587011" y="1205743"/>
                  <a:pt x="7738144" y="1204326"/>
                </a:cubicBezTo>
                <a:cubicBezTo>
                  <a:pt x="7827704" y="1203486"/>
                  <a:pt x="7914659" y="1209048"/>
                  <a:pt x="7999332" y="1220979"/>
                </a:cubicBezTo>
                <a:cubicBezTo>
                  <a:pt x="8073925" y="1231492"/>
                  <a:pt x="8148385" y="1246547"/>
                  <a:pt x="8222593" y="1264964"/>
                </a:cubicBezTo>
                <a:lnTo>
                  <a:pt x="8298064" y="1286799"/>
                </a:lnTo>
                <a:lnTo>
                  <a:pt x="8408354" y="1280775"/>
                </a:lnTo>
                <a:lnTo>
                  <a:pt x="8331853" y="1261443"/>
                </a:lnTo>
                <a:cubicBezTo>
                  <a:pt x="8220908" y="1237265"/>
                  <a:pt x="8109576" y="1217790"/>
                  <a:pt x="7998483" y="1206016"/>
                </a:cubicBezTo>
                <a:cubicBezTo>
                  <a:pt x="7913810" y="1197117"/>
                  <a:pt x="7826908" y="1192980"/>
                  <a:pt x="7737441" y="1193628"/>
                </a:cubicBezTo>
                <a:close/>
                <a:moveTo>
                  <a:pt x="3156200" y="1193628"/>
                </a:moveTo>
                <a:cubicBezTo>
                  <a:pt x="2977264" y="1194924"/>
                  <a:pt x="2788063" y="1215364"/>
                  <a:pt x="2585890" y="1255145"/>
                </a:cubicBezTo>
                <a:lnTo>
                  <a:pt x="2474922" y="1281425"/>
                </a:lnTo>
                <a:lnTo>
                  <a:pt x="2578761" y="1290057"/>
                </a:lnTo>
                <a:lnTo>
                  <a:pt x="2734342" y="1251419"/>
                </a:lnTo>
                <a:cubicBezTo>
                  <a:pt x="2881508" y="1221247"/>
                  <a:pt x="3021712" y="1205585"/>
                  <a:pt x="3156052" y="1204326"/>
                </a:cubicBezTo>
                <a:cubicBezTo>
                  <a:pt x="3245613" y="1203486"/>
                  <a:pt x="3332568" y="1209048"/>
                  <a:pt x="3417241" y="1220979"/>
                </a:cubicBezTo>
                <a:cubicBezTo>
                  <a:pt x="3491834" y="1231492"/>
                  <a:pt x="3566320" y="1246547"/>
                  <a:pt x="3640562" y="1264964"/>
                </a:cubicBezTo>
                <a:lnTo>
                  <a:pt x="3727251" y="1290034"/>
                </a:lnTo>
                <a:lnTo>
                  <a:pt x="3729313" y="1289939"/>
                </a:lnTo>
                <a:lnTo>
                  <a:pt x="3839961" y="1282427"/>
                </a:lnTo>
                <a:lnTo>
                  <a:pt x="3639561" y="1238944"/>
                </a:lnTo>
                <a:cubicBezTo>
                  <a:pt x="3565472" y="1225137"/>
                  <a:pt x="3491305" y="1213865"/>
                  <a:pt x="3417241" y="1206016"/>
                </a:cubicBezTo>
                <a:cubicBezTo>
                  <a:pt x="3332569" y="1197117"/>
                  <a:pt x="3245667" y="1192980"/>
                  <a:pt x="3156200" y="1193628"/>
                </a:cubicBezTo>
                <a:close/>
                <a:moveTo>
                  <a:pt x="1275864" y="1190492"/>
                </a:moveTo>
                <a:cubicBezTo>
                  <a:pt x="1412209" y="1202965"/>
                  <a:pt x="1548936" y="1222740"/>
                  <a:pt x="1684867" y="1245988"/>
                </a:cubicBezTo>
                <a:lnTo>
                  <a:pt x="1752359" y="1258733"/>
                </a:lnTo>
                <a:lnTo>
                  <a:pt x="1963690" y="1239312"/>
                </a:lnTo>
                <a:lnTo>
                  <a:pt x="1797035" y="1223806"/>
                </a:lnTo>
                <a:cubicBezTo>
                  <a:pt x="1618422" y="1209375"/>
                  <a:pt x="1445172" y="1197974"/>
                  <a:pt x="1275864" y="1190492"/>
                </a:cubicBezTo>
                <a:close/>
                <a:moveTo>
                  <a:pt x="5855786" y="1190483"/>
                </a:moveTo>
                <a:cubicBezTo>
                  <a:pt x="5992102" y="1202952"/>
                  <a:pt x="6128842" y="1222726"/>
                  <a:pt x="6264786" y="1245975"/>
                </a:cubicBezTo>
                <a:lnTo>
                  <a:pt x="6332752" y="1258811"/>
                </a:lnTo>
                <a:lnTo>
                  <a:pt x="6544295" y="1239370"/>
                </a:lnTo>
                <a:lnTo>
                  <a:pt x="6376941" y="1223803"/>
                </a:lnTo>
                <a:cubicBezTo>
                  <a:pt x="6198325" y="1209371"/>
                  <a:pt x="6025094" y="1197967"/>
                  <a:pt x="5855786" y="1190483"/>
                </a:cubicBezTo>
                <a:close/>
                <a:moveTo>
                  <a:pt x="8068513" y="1188219"/>
                </a:moveTo>
                <a:cubicBezTo>
                  <a:pt x="8204966" y="1200688"/>
                  <a:pt x="8341737" y="1220468"/>
                  <a:pt x="8477712" y="1243721"/>
                </a:cubicBezTo>
                <a:lnTo>
                  <a:pt x="8608067" y="1268324"/>
                </a:lnTo>
                <a:lnTo>
                  <a:pt x="8855129" y="1246209"/>
                </a:lnTo>
                <a:lnTo>
                  <a:pt x="8589761" y="1221517"/>
                </a:lnTo>
                <a:cubicBezTo>
                  <a:pt x="8411130" y="1207092"/>
                  <a:pt x="8237859" y="1195700"/>
                  <a:pt x="8068513" y="1188219"/>
                </a:cubicBezTo>
                <a:close/>
                <a:moveTo>
                  <a:pt x="3487271" y="1188219"/>
                </a:moveTo>
                <a:cubicBezTo>
                  <a:pt x="3623724" y="1200688"/>
                  <a:pt x="3760495" y="1220468"/>
                  <a:pt x="3896417" y="1243721"/>
                </a:cubicBezTo>
                <a:lnTo>
                  <a:pt x="4031403" y="1269221"/>
                </a:lnTo>
                <a:lnTo>
                  <a:pt x="4277851" y="1246578"/>
                </a:lnTo>
                <a:lnTo>
                  <a:pt x="4008518" y="1221517"/>
                </a:lnTo>
                <a:cubicBezTo>
                  <a:pt x="3829889" y="1207092"/>
                  <a:pt x="3656617" y="1195700"/>
                  <a:pt x="3487271" y="1188219"/>
                </a:cubicBezTo>
                <a:close/>
                <a:moveTo>
                  <a:pt x="788204" y="1185971"/>
                </a:moveTo>
                <a:lnTo>
                  <a:pt x="724403" y="1188161"/>
                </a:lnTo>
                <a:cubicBezTo>
                  <a:pt x="517902" y="1200419"/>
                  <a:pt x="297618" y="1228615"/>
                  <a:pt x="60825" y="1272451"/>
                </a:cubicBezTo>
                <a:lnTo>
                  <a:pt x="50385" y="1274431"/>
                </a:lnTo>
                <a:lnTo>
                  <a:pt x="218413" y="1288409"/>
                </a:lnTo>
                <a:lnTo>
                  <a:pt x="374057" y="1251627"/>
                </a:lnTo>
                <a:cubicBezTo>
                  <a:pt x="677861" y="1191968"/>
                  <a:pt x="952396" y="1175800"/>
                  <a:pt x="1206350" y="1202517"/>
                </a:cubicBezTo>
                <a:cubicBezTo>
                  <a:pt x="1280622" y="1210357"/>
                  <a:pt x="1354942" y="1221626"/>
                  <a:pt x="1429140" y="1235434"/>
                </a:cubicBezTo>
                <a:lnTo>
                  <a:pt x="1595791" y="1271567"/>
                </a:lnTo>
                <a:lnTo>
                  <a:pt x="1654303" y="1267745"/>
                </a:lnTo>
                <a:lnTo>
                  <a:pt x="1734279" y="1260395"/>
                </a:lnTo>
                <a:lnTo>
                  <a:pt x="1649097" y="1244473"/>
                </a:lnTo>
                <a:cubicBezTo>
                  <a:pt x="1501324" y="1219888"/>
                  <a:pt x="1352743" y="1199757"/>
                  <a:pt x="1204902" y="1189067"/>
                </a:cubicBezTo>
                <a:lnTo>
                  <a:pt x="1157871" y="1186430"/>
                </a:lnTo>
                <a:lnTo>
                  <a:pt x="1129744" y="1186674"/>
                </a:lnTo>
                <a:close/>
                <a:moveTo>
                  <a:pt x="5368401" y="1185968"/>
                </a:moveTo>
                <a:lnTo>
                  <a:pt x="5304437" y="1188170"/>
                </a:lnTo>
                <a:cubicBezTo>
                  <a:pt x="5098084" y="1200463"/>
                  <a:pt x="4877978" y="1228791"/>
                  <a:pt x="4640089" y="1273147"/>
                </a:cubicBezTo>
                <a:lnTo>
                  <a:pt x="4632893" y="1274536"/>
                </a:lnTo>
                <a:lnTo>
                  <a:pt x="4798605" y="1288322"/>
                </a:lnTo>
                <a:lnTo>
                  <a:pt x="4953937" y="1251617"/>
                </a:lnTo>
                <a:cubicBezTo>
                  <a:pt x="5257771" y="1191957"/>
                  <a:pt x="5532300" y="1175788"/>
                  <a:pt x="5786300" y="1202506"/>
                </a:cubicBezTo>
                <a:cubicBezTo>
                  <a:pt x="5860569" y="1210345"/>
                  <a:pt x="5934877" y="1221614"/>
                  <a:pt x="6009063" y="1235422"/>
                </a:cubicBezTo>
                <a:lnTo>
                  <a:pt x="6176040" y="1271632"/>
                </a:lnTo>
                <a:lnTo>
                  <a:pt x="6235544" y="1267745"/>
                </a:lnTo>
                <a:lnTo>
                  <a:pt x="6314616" y="1260478"/>
                </a:lnTo>
                <a:lnTo>
                  <a:pt x="6228930" y="1244463"/>
                </a:lnTo>
                <a:cubicBezTo>
                  <a:pt x="6081158" y="1219880"/>
                  <a:pt x="5932591" y="1199752"/>
                  <a:pt x="5784712" y="1189067"/>
                </a:cubicBezTo>
                <a:lnTo>
                  <a:pt x="5738197" y="1186442"/>
                </a:lnTo>
                <a:lnTo>
                  <a:pt x="5711465" y="1186674"/>
                </a:lnTo>
                <a:close/>
                <a:moveTo>
                  <a:pt x="5161181" y="1185542"/>
                </a:moveTo>
                <a:lnTo>
                  <a:pt x="5003234" y="1189874"/>
                </a:lnTo>
                <a:cubicBezTo>
                  <a:pt x="4881797" y="1196020"/>
                  <a:pt x="4761022" y="1205105"/>
                  <a:pt x="4640089" y="1217575"/>
                </a:cubicBezTo>
                <a:lnTo>
                  <a:pt x="4322838" y="1246718"/>
                </a:lnTo>
                <a:lnTo>
                  <a:pt x="4562757" y="1268702"/>
                </a:lnTo>
                <a:lnTo>
                  <a:pt x="4614308" y="1272990"/>
                </a:lnTo>
                <a:lnTo>
                  <a:pt x="4639240" y="1268176"/>
                </a:lnTo>
                <a:cubicBezTo>
                  <a:pt x="4770994" y="1243591"/>
                  <a:pt x="4897391" y="1223994"/>
                  <a:pt x="5019040" y="1209295"/>
                </a:cubicBezTo>
                <a:lnTo>
                  <a:pt x="5298641" y="1185825"/>
                </a:lnTo>
                <a:close/>
                <a:moveTo>
                  <a:pt x="2967035" y="1184807"/>
                </a:moveTo>
                <a:lnTo>
                  <a:pt x="2936009" y="1185875"/>
                </a:lnTo>
                <a:cubicBezTo>
                  <a:pt x="2832814" y="1192021"/>
                  <a:pt x="2726186" y="1202171"/>
                  <a:pt x="2615637" y="1216332"/>
                </a:cubicBezTo>
                <a:lnTo>
                  <a:pt x="2300190" y="1266341"/>
                </a:lnTo>
                <a:lnTo>
                  <a:pt x="2351168" y="1271017"/>
                </a:lnTo>
                <a:lnTo>
                  <a:pt x="2351148" y="1271136"/>
                </a:lnTo>
                <a:lnTo>
                  <a:pt x="2456205" y="1279869"/>
                </a:lnTo>
                <a:lnTo>
                  <a:pt x="2509895" y="1266662"/>
                </a:lnTo>
                <a:cubicBezTo>
                  <a:pt x="2741423" y="1216465"/>
                  <a:pt x="2955972" y="1190779"/>
                  <a:pt x="3157394" y="1189320"/>
                </a:cubicBezTo>
                <a:cubicBezTo>
                  <a:pt x="3246915" y="1188672"/>
                  <a:pt x="3333841" y="1192810"/>
                  <a:pt x="3418515" y="1201708"/>
                </a:cubicBezTo>
                <a:cubicBezTo>
                  <a:pt x="3492789" y="1209558"/>
                  <a:pt x="3567117" y="1220837"/>
                  <a:pt x="3641324" y="1234652"/>
                </a:cubicBezTo>
                <a:lnTo>
                  <a:pt x="3856465" y="1281306"/>
                </a:lnTo>
                <a:lnTo>
                  <a:pt x="4012939" y="1270684"/>
                </a:lnTo>
                <a:lnTo>
                  <a:pt x="3860607" y="1242204"/>
                </a:lnTo>
                <a:cubicBezTo>
                  <a:pt x="3712853" y="1217606"/>
                  <a:pt x="3564305" y="1197457"/>
                  <a:pt x="3416392" y="1186745"/>
                </a:cubicBezTo>
                <a:lnTo>
                  <a:pt x="3397280" y="1185682"/>
                </a:lnTo>
                <a:close/>
                <a:moveTo>
                  <a:pt x="2805521" y="1182936"/>
                </a:moveTo>
                <a:lnTo>
                  <a:pt x="2635027" y="1187595"/>
                </a:lnTo>
                <a:cubicBezTo>
                  <a:pt x="2513534" y="1193745"/>
                  <a:pt x="2392678" y="1202842"/>
                  <a:pt x="2271717" y="1215311"/>
                </a:cubicBezTo>
                <a:lnTo>
                  <a:pt x="2007933" y="1239532"/>
                </a:lnTo>
                <a:lnTo>
                  <a:pt x="2279856" y="1264476"/>
                </a:lnTo>
                <a:lnTo>
                  <a:pt x="2650676" y="1207050"/>
                </a:lnTo>
                <a:lnTo>
                  <a:pt x="2917799" y="1184640"/>
                </a:lnTo>
                <a:close/>
                <a:moveTo>
                  <a:pt x="7626398" y="1182118"/>
                </a:moveTo>
                <a:lnTo>
                  <a:pt x="7517250" y="1185875"/>
                </a:lnTo>
                <a:cubicBezTo>
                  <a:pt x="7414054" y="1192021"/>
                  <a:pt x="7307428" y="1202171"/>
                  <a:pt x="7196876" y="1216332"/>
                </a:cubicBezTo>
                <a:lnTo>
                  <a:pt x="6880908" y="1266424"/>
                </a:lnTo>
                <a:lnTo>
                  <a:pt x="6930964" y="1271017"/>
                </a:lnTo>
                <a:lnTo>
                  <a:pt x="6931039" y="1270576"/>
                </a:lnTo>
                <a:lnTo>
                  <a:pt x="7038861" y="1279527"/>
                </a:lnTo>
                <a:lnTo>
                  <a:pt x="7091173" y="1266662"/>
                </a:lnTo>
                <a:cubicBezTo>
                  <a:pt x="7322766" y="1216465"/>
                  <a:pt x="7537437" y="1190779"/>
                  <a:pt x="7738814" y="1189320"/>
                </a:cubicBezTo>
                <a:cubicBezTo>
                  <a:pt x="7828315" y="1188672"/>
                  <a:pt x="7915189" y="1192810"/>
                  <a:pt x="7999757" y="1201708"/>
                </a:cubicBezTo>
                <a:cubicBezTo>
                  <a:pt x="8111168" y="1213483"/>
                  <a:pt x="8222699" y="1232973"/>
                  <a:pt x="8333768" y="1257166"/>
                </a:cubicBezTo>
                <a:lnTo>
                  <a:pt x="8423875" y="1279928"/>
                </a:lnTo>
                <a:lnTo>
                  <a:pt x="8563831" y="1272283"/>
                </a:lnTo>
                <a:lnTo>
                  <a:pt x="8590141" y="1269928"/>
                </a:lnTo>
                <a:lnTo>
                  <a:pt x="8441848" y="1242204"/>
                </a:lnTo>
                <a:cubicBezTo>
                  <a:pt x="8294096" y="1217606"/>
                  <a:pt x="8145546" y="1197457"/>
                  <a:pt x="7997634" y="1186745"/>
                </a:cubicBezTo>
                <a:cubicBezTo>
                  <a:pt x="7980657" y="1186065"/>
                  <a:pt x="7964104" y="1184705"/>
                  <a:pt x="7947127" y="1183911"/>
                </a:cubicBezTo>
                <a:lnTo>
                  <a:pt x="7896270" y="1182798"/>
                </a:lnTo>
                <a:close/>
                <a:moveTo>
                  <a:pt x="926411" y="1181227"/>
                </a:moveTo>
                <a:lnTo>
                  <a:pt x="904354" y="1181984"/>
                </a:lnTo>
                <a:lnTo>
                  <a:pt x="966669" y="1182110"/>
                </a:lnTo>
                <a:close/>
                <a:moveTo>
                  <a:pt x="7451598" y="1181165"/>
                </a:moveTo>
                <a:lnTo>
                  <a:pt x="7216266" y="1187595"/>
                </a:lnTo>
                <a:cubicBezTo>
                  <a:pt x="7094775" y="1193745"/>
                  <a:pt x="6973919" y="1202842"/>
                  <a:pt x="6852957" y="1215311"/>
                </a:cubicBezTo>
                <a:lnTo>
                  <a:pt x="6588490" y="1239595"/>
                </a:lnTo>
                <a:lnTo>
                  <a:pt x="6860567" y="1264558"/>
                </a:lnTo>
                <a:lnTo>
                  <a:pt x="7231917" y="1207050"/>
                </a:lnTo>
                <a:lnTo>
                  <a:pt x="7531935" y="1181880"/>
                </a:lnTo>
                <a:lnTo>
                  <a:pt x="7490363" y="1181776"/>
                </a:lnTo>
                <a:close/>
                <a:moveTo>
                  <a:pt x="791162" y="1179812"/>
                </a:moveTo>
                <a:lnTo>
                  <a:pt x="725089" y="1181623"/>
                </a:lnTo>
                <a:lnTo>
                  <a:pt x="768539" y="1181711"/>
                </a:lnTo>
                <a:close/>
                <a:moveTo>
                  <a:pt x="5370356" y="1179805"/>
                </a:moveTo>
                <a:lnTo>
                  <a:pt x="5318718" y="1181221"/>
                </a:lnTo>
                <a:lnTo>
                  <a:pt x="5353617" y="1181210"/>
                </a:lnTo>
                <a:close/>
                <a:moveTo>
                  <a:pt x="3137969" y="1178924"/>
                </a:moveTo>
                <a:lnTo>
                  <a:pt x="3084202" y="1180774"/>
                </a:lnTo>
                <a:lnTo>
                  <a:pt x="3236499" y="1181084"/>
                </a:lnTo>
                <a:close/>
                <a:moveTo>
                  <a:pt x="7583394" y="1177563"/>
                </a:moveTo>
                <a:lnTo>
                  <a:pt x="7577472" y="1177725"/>
                </a:lnTo>
                <a:lnTo>
                  <a:pt x="7581349" y="1177735"/>
                </a:lnTo>
                <a:close/>
                <a:moveTo>
                  <a:pt x="3002153" y="1177563"/>
                </a:moveTo>
                <a:lnTo>
                  <a:pt x="2905902" y="1180193"/>
                </a:lnTo>
                <a:lnTo>
                  <a:pt x="2922527" y="1180446"/>
                </a:lnTo>
                <a:lnTo>
                  <a:pt x="2966723" y="1180536"/>
                </a:lnTo>
                <a:close/>
                <a:moveTo>
                  <a:pt x="4561908" y="1176665"/>
                </a:moveTo>
                <a:lnTo>
                  <a:pt x="4561059" y="1176672"/>
                </a:lnTo>
                <a:lnTo>
                  <a:pt x="4561059" y="1176757"/>
                </a:lnTo>
                <a:lnTo>
                  <a:pt x="4557500" y="1176703"/>
                </a:lnTo>
                <a:lnTo>
                  <a:pt x="3498583" y="1185887"/>
                </a:lnTo>
                <a:lnTo>
                  <a:pt x="3487358" y="1185865"/>
                </a:lnTo>
                <a:lnTo>
                  <a:pt x="3945280" y="1212123"/>
                </a:lnTo>
                <a:lnTo>
                  <a:pt x="4299551" y="1244585"/>
                </a:lnTo>
                <a:lnTo>
                  <a:pt x="4640089" y="1213298"/>
                </a:lnTo>
                <a:lnTo>
                  <a:pt x="5049942" y="1184187"/>
                </a:lnTo>
                <a:lnTo>
                  <a:pt x="4561059" y="1176770"/>
                </a:lnTo>
                <a:lnTo>
                  <a:pt x="4561059" y="1176757"/>
                </a:lnTo>
                <a:lnTo>
                  <a:pt x="4561908" y="1176770"/>
                </a:lnTo>
                <a:close/>
                <a:moveTo>
                  <a:pt x="2348381" y="1176000"/>
                </a:moveTo>
                <a:lnTo>
                  <a:pt x="2270444" y="1176770"/>
                </a:lnTo>
                <a:lnTo>
                  <a:pt x="1234024" y="1185769"/>
                </a:lnTo>
                <a:lnTo>
                  <a:pt x="1733669" y="1214374"/>
                </a:lnTo>
                <a:lnTo>
                  <a:pt x="1984590" y="1237391"/>
                </a:lnTo>
                <a:lnTo>
                  <a:pt x="2271717" y="1211003"/>
                </a:lnTo>
                <a:lnTo>
                  <a:pt x="2691326" y="1181204"/>
                </a:lnTo>
                <a:close/>
                <a:moveTo>
                  <a:pt x="7059014" y="1174978"/>
                </a:moveTo>
                <a:lnTo>
                  <a:pt x="6851684" y="1176770"/>
                </a:lnTo>
                <a:lnTo>
                  <a:pt x="5814102" y="1185783"/>
                </a:lnTo>
                <a:lnTo>
                  <a:pt x="6313503" y="1214365"/>
                </a:lnTo>
                <a:lnTo>
                  <a:pt x="6565149" y="1237454"/>
                </a:lnTo>
                <a:lnTo>
                  <a:pt x="6852957" y="1211003"/>
                </a:lnTo>
                <a:cubicBezTo>
                  <a:pt x="6996201" y="1196380"/>
                  <a:pt x="7139233" y="1186405"/>
                  <a:pt x="7283325" y="1180440"/>
                </a:cubicBezTo>
                <a:lnTo>
                  <a:pt x="7346192" y="1179504"/>
                </a:lnTo>
                <a:close/>
                <a:moveTo>
                  <a:pt x="3987157" y="1168066"/>
                </a:moveTo>
                <a:cubicBezTo>
                  <a:pt x="3699188" y="1165819"/>
                  <a:pt x="3410787" y="1166400"/>
                  <a:pt x="3123989" y="1168341"/>
                </a:cubicBezTo>
                <a:lnTo>
                  <a:pt x="2518836" y="1174317"/>
                </a:lnTo>
                <a:lnTo>
                  <a:pt x="2813167" y="1178785"/>
                </a:lnTo>
                <a:lnTo>
                  <a:pt x="3138817" y="1173936"/>
                </a:lnTo>
                <a:cubicBezTo>
                  <a:pt x="3216064" y="1173256"/>
                  <a:pt x="3292036" y="1174729"/>
                  <a:pt x="3366310" y="1178924"/>
                </a:cubicBezTo>
                <a:lnTo>
                  <a:pt x="3410136" y="1181437"/>
                </a:lnTo>
                <a:lnTo>
                  <a:pt x="3497920" y="1181615"/>
                </a:lnTo>
                <a:lnTo>
                  <a:pt x="4377862" y="1173983"/>
                </a:lnTo>
                <a:close/>
                <a:moveTo>
                  <a:pt x="7992488" y="1166908"/>
                </a:moveTo>
                <a:lnTo>
                  <a:pt x="7234036" y="1173464"/>
                </a:lnTo>
                <a:lnTo>
                  <a:pt x="7485498" y="1177429"/>
                </a:lnTo>
                <a:lnTo>
                  <a:pt x="7720060" y="1173936"/>
                </a:lnTo>
                <a:lnTo>
                  <a:pt x="7933834" y="1178623"/>
                </a:lnTo>
                <a:lnTo>
                  <a:pt x="8051486" y="1178919"/>
                </a:lnTo>
                <a:lnTo>
                  <a:pt x="8839296" y="1172168"/>
                </a:lnTo>
                <a:lnTo>
                  <a:pt x="8568400" y="1168066"/>
                </a:lnTo>
                <a:cubicBezTo>
                  <a:pt x="8376420" y="1166568"/>
                  <a:pt x="8184249" y="1166327"/>
                  <a:pt x="7992488" y="1166908"/>
                </a:cubicBezTo>
                <a:close/>
                <a:moveTo>
                  <a:pt x="5779640" y="1166112"/>
                </a:moveTo>
                <a:lnTo>
                  <a:pt x="4733021" y="1175181"/>
                </a:lnTo>
                <a:lnTo>
                  <a:pt x="5135433" y="1181279"/>
                </a:lnTo>
                <a:lnTo>
                  <a:pt x="5169238" y="1181269"/>
                </a:lnTo>
                <a:lnTo>
                  <a:pt x="5506990" y="1176236"/>
                </a:lnTo>
                <a:lnTo>
                  <a:pt x="5728057" y="1181090"/>
                </a:lnTo>
                <a:lnTo>
                  <a:pt x="5997902" y="1181004"/>
                </a:lnTo>
                <a:lnTo>
                  <a:pt x="6762303" y="1173451"/>
                </a:lnTo>
                <a:lnTo>
                  <a:pt x="6355585" y="1167281"/>
                </a:lnTo>
                <a:cubicBezTo>
                  <a:pt x="6163603" y="1165778"/>
                  <a:pt x="5971420" y="1165533"/>
                  <a:pt x="5779640" y="1166112"/>
                </a:cubicBezTo>
                <a:close/>
                <a:moveTo>
                  <a:pt x="1193935" y="1165845"/>
                </a:moveTo>
                <a:lnTo>
                  <a:pt x="148963" y="1175139"/>
                </a:lnTo>
                <a:lnTo>
                  <a:pt x="554188" y="1181279"/>
                </a:lnTo>
                <a:lnTo>
                  <a:pt x="584989" y="1181341"/>
                </a:lnTo>
                <a:lnTo>
                  <a:pt x="927177" y="1176245"/>
                </a:lnTo>
                <a:cubicBezTo>
                  <a:pt x="1004493" y="1175538"/>
                  <a:pt x="1080385" y="1176963"/>
                  <a:pt x="1154855" y="1181236"/>
                </a:cubicBezTo>
                <a:lnTo>
                  <a:pt x="1169769" y="1182090"/>
                </a:lnTo>
                <a:lnTo>
                  <a:pt x="2174969" y="1173394"/>
                </a:lnTo>
                <a:lnTo>
                  <a:pt x="1769983" y="1167181"/>
                </a:lnTo>
                <a:cubicBezTo>
                  <a:pt x="1577986" y="1165622"/>
                  <a:pt x="1385771" y="1165311"/>
                  <a:pt x="1193935" y="1165845"/>
                </a:cubicBezTo>
                <a:close/>
                <a:moveTo>
                  <a:pt x="1193935" y="1161839"/>
                </a:moveTo>
                <a:cubicBezTo>
                  <a:pt x="1577607" y="1160681"/>
                  <a:pt x="1962796" y="1162819"/>
                  <a:pt x="2344727" y="1171726"/>
                </a:cubicBezTo>
                <a:lnTo>
                  <a:pt x="2344727" y="1171921"/>
                </a:lnTo>
                <a:lnTo>
                  <a:pt x="2348307" y="1171890"/>
                </a:lnTo>
                <a:lnTo>
                  <a:pt x="2348307" y="1171728"/>
                </a:lnTo>
                <a:lnTo>
                  <a:pt x="2355077" y="1171831"/>
                </a:lnTo>
                <a:lnTo>
                  <a:pt x="3411140" y="1162629"/>
                </a:lnTo>
                <a:cubicBezTo>
                  <a:pt x="3602954" y="1162048"/>
                  <a:pt x="3795152" y="1162296"/>
                  <a:pt x="3987145" y="1163808"/>
                </a:cubicBezTo>
                <a:lnTo>
                  <a:pt x="4554000" y="1172455"/>
                </a:lnTo>
                <a:lnTo>
                  <a:pt x="4637821" y="1171728"/>
                </a:lnTo>
                <a:cubicBezTo>
                  <a:pt x="5013717" y="1167451"/>
                  <a:pt x="5395869" y="1162997"/>
                  <a:pt x="5779534" y="1161840"/>
                </a:cubicBezTo>
                <a:cubicBezTo>
                  <a:pt x="5971367" y="1161261"/>
                  <a:pt x="6163576" y="1161506"/>
                  <a:pt x="6355572" y="1163009"/>
                </a:cubicBezTo>
                <a:lnTo>
                  <a:pt x="6930315" y="1171728"/>
                </a:lnTo>
                <a:lnTo>
                  <a:pt x="6930315" y="1168676"/>
                </a:lnTo>
                <a:lnTo>
                  <a:pt x="7061326" y="1170742"/>
                </a:lnTo>
                <a:lnTo>
                  <a:pt x="7992382" y="1162629"/>
                </a:lnTo>
                <a:cubicBezTo>
                  <a:pt x="8184196" y="1162048"/>
                  <a:pt x="8376394" y="1162296"/>
                  <a:pt x="8568387" y="1163808"/>
                </a:cubicBezTo>
                <a:lnTo>
                  <a:pt x="9016761" y="1170648"/>
                </a:lnTo>
                <a:lnTo>
                  <a:pt x="9143999" y="1169558"/>
                </a:lnTo>
                <a:lnTo>
                  <a:pt x="9143999" y="1173831"/>
                </a:lnTo>
                <a:lnTo>
                  <a:pt x="9143159" y="1173838"/>
                </a:lnTo>
                <a:lnTo>
                  <a:pt x="9143159" y="1176770"/>
                </a:lnTo>
                <a:lnTo>
                  <a:pt x="9019486" y="1174897"/>
                </a:lnTo>
                <a:lnTo>
                  <a:pt x="8051486" y="1183189"/>
                </a:lnTo>
                <a:lnTo>
                  <a:pt x="8020585" y="1183111"/>
                </a:lnTo>
                <a:lnTo>
                  <a:pt x="8526521" y="1212123"/>
                </a:lnTo>
                <a:lnTo>
                  <a:pt x="8877082" y="1244244"/>
                </a:lnTo>
                <a:lnTo>
                  <a:pt x="9143999" y="1220352"/>
                </a:lnTo>
                <a:lnTo>
                  <a:pt x="9143999" y="1224628"/>
                </a:lnTo>
                <a:lnTo>
                  <a:pt x="8900673" y="1246405"/>
                </a:lnTo>
                <a:lnTo>
                  <a:pt x="9143999" y="1268701"/>
                </a:lnTo>
                <a:lnTo>
                  <a:pt x="9143999" y="1268748"/>
                </a:lnTo>
                <a:lnTo>
                  <a:pt x="9143159" y="1273009"/>
                </a:lnTo>
                <a:lnTo>
                  <a:pt x="8878536" y="1248387"/>
                </a:lnTo>
                <a:lnTo>
                  <a:pt x="8623416" y="1271221"/>
                </a:lnTo>
                <a:lnTo>
                  <a:pt x="8882136" y="1320052"/>
                </a:lnTo>
                <a:lnTo>
                  <a:pt x="8907990" y="1325059"/>
                </a:lnTo>
                <a:lnTo>
                  <a:pt x="8959289" y="1315463"/>
                </a:lnTo>
                <a:lnTo>
                  <a:pt x="9143999" y="1279472"/>
                </a:lnTo>
                <a:lnTo>
                  <a:pt x="9143999" y="1283758"/>
                </a:lnTo>
                <a:lnTo>
                  <a:pt x="8960013" y="1319744"/>
                </a:lnTo>
                <a:lnTo>
                  <a:pt x="8919586" y="1327305"/>
                </a:lnTo>
                <a:lnTo>
                  <a:pt x="9091724" y="1360646"/>
                </a:lnTo>
                <a:lnTo>
                  <a:pt x="9143999" y="1345651"/>
                </a:lnTo>
                <a:lnTo>
                  <a:pt x="9143999" y="1349946"/>
                </a:lnTo>
                <a:lnTo>
                  <a:pt x="9100753" y="1362395"/>
                </a:lnTo>
                <a:lnTo>
                  <a:pt x="9143159" y="1370608"/>
                </a:lnTo>
                <a:lnTo>
                  <a:pt x="9142734" y="1374916"/>
                </a:lnTo>
                <a:lnTo>
                  <a:pt x="9091604" y="1365029"/>
                </a:lnTo>
                <a:lnTo>
                  <a:pt x="8959309" y="1403112"/>
                </a:lnTo>
                <a:lnTo>
                  <a:pt x="8920556" y="1414204"/>
                </a:lnTo>
                <a:lnTo>
                  <a:pt x="9044929" y="1449676"/>
                </a:lnTo>
                <a:lnTo>
                  <a:pt x="9143999" y="1411727"/>
                </a:lnTo>
                <a:lnTo>
                  <a:pt x="9143999" y="1415987"/>
                </a:lnTo>
                <a:lnTo>
                  <a:pt x="9051205" y="1451466"/>
                </a:lnTo>
                <a:lnTo>
                  <a:pt x="9143999" y="1477931"/>
                </a:lnTo>
                <a:lnTo>
                  <a:pt x="9143999" y="1482489"/>
                </a:lnTo>
                <a:lnTo>
                  <a:pt x="9044176" y="1454153"/>
                </a:lnTo>
                <a:lnTo>
                  <a:pt x="8957858" y="1487155"/>
                </a:lnTo>
                <a:lnTo>
                  <a:pt x="8915958" y="1503208"/>
                </a:lnTo>
                <a:lnTo>
                  <a:pt x="9022702" y="1544007"/>
                </a:lnTo>
                <a:lnTo>
                  <a:pt x="9143999" y="1484858"/>
                </a:lnTo>
                <a:lnTo>
                  <a:pt x="9143999" y="1489046"/>
                </a:lnTo>
                <a:lnTo>
                  <a:pt x="9027025" y="1545659"/>
                </a:lnTo>
                <a:lnTo>
                  <a:pt x="9111825" y="1578072"/>
                </a:lnTo>
                <a:lnTo>
                  <a:pt x="9143999" y="1559052"/>
                </a:lnTo>
                <a:lnTo>
                  <a:pt x="9143999" y="1564101"/>
                </a:lnTo>
                <a:lnTo>
                  <a:pt x="9117084" y="1580082"/>
                </a:lnTo>
                <a:lnTo>
                  <a:pt x="9143999" y="1590369"/>
                </a:lnTo>
                <a:lnTo>
                  <a:pt x="9143999" y="1594370"/>
                </a:lnTo>
                <a:lnTo>
                  <a:pt x="9112972" y="1582523"/>
                </a:lnTo>
                <a:lnTo>
                  <a:pt x="9010923" y="1643114"/>
                </a:lnTo>
                <a:lnTo>
                  <a:pt x="9086808" y="1679724"/>
                </a:lnTo>
                <a:lnTo>
                  <a:pt x="9143999" y="1639384"/>
                </a:lnTo>
                <a:lnTo>
                  <a:pt x="9143999" y="1643678"/>
                </a:lnTo>
                <a:lnTo>
                  <a:pt x="9090441" y="1681476"/>
                </a:lnTo>
                <a:lnTo>
                  <a:pt x="9143999" y="1707315"/>
                </a:lnTo>
                <a:lnTo>
                  <a:pt x="9143999" y="1709505"/>
                </a:lnTo>
                <a:lnTo>
                  <a:pt x="9143159" y="1711243"/>
                </a:lnTo>
                <a:lnTo>
                  <a:pt x="9086830" y="1684024"/>
                </a:lnTo>
                <a:lnTo>
                  <a:pt x="8999828" y="1745426"/>
                </a:lnTo>
                <a:lnTo>
                  <a:pt x="9143999" y="1830440"/>
                </a:lnTo>
                <a:lnTo>
                  <a:pt x="9143999" y="1832412"/>
                </a:lnTo>
                <a:lnTo>
                  <a:pt x="9142734" y="1834574"/>
                </a:lnTo>
                <a:lnTo>
                  <a:pt x="8996062" y="1748084"/>
                </a:lnTo>
                <a:lnTo>
                  <a:pt x="8950730" y="1780077"/>
                </a:lnTo>
                <a:lnTo>
                  <a:pt x="8921034" y="1801008"/>
                </a:lnTo>
                <a:lnTo>
                  <a:pt x="9143999" y="1956896"/>
                </a:lnTo>
                <a:lnTo>
                  <a:pt x="9143999" y="1959983"/>
                </a:lnTo>
                <a:lnTo>
                  <a:pt x="9143159" y="1961419"/>
                </a:lnTo>
                <a:lnTo>
                  <a:pt x="8917462" y="1803526"/>
                </a:lnTo>
                <a:lnTo>
                  <a:pt x="8733988" y="1932848"/>
                </a:lnTo>
                <a:cubicBezTo>
                  <a:pt x="8518878" y="2080118"/>
                  <a:pt x="8306489" y="2205840"/>
                  <a:pt x="8077226" y="2264623"/>
                </a:cubicBezTo>
                <a:cubicBezTo>
                  <a:pt x="7660542" y="2371524"/>
                  <a:pt x="7223892" y="2159900"/>
                  <a:pt x="6930310" y="1963938"/>
                </a:cubicBezTo>
                <a:lnTo>
                  <a:pt x="6932482" y="1960377"/>
                </a:lnTo>
                <a:cubicBezTo>
                  <a:pt x="7225237" y="2156339"/>
                  <a:pt x="7661265" y="2367237"/>
                  <a:pt x="8076501" y="2261062"/>
                </a:cubicBezTo>
                <a:cubicBezTo>
                  <a:pt x="8305300" y="2202279"/>
                  <a:pt x="8517514" y="2076965"/>
                  <a:pt x="8732260" y="1929899"/>
                </a:cubicBezTo>
                <a:lnTo>
                  <a:pt x="8914375" y="1801367"/>
                </a:lnTo>
                <a:lnTo>
                  <a:pt x="8871102" y="1771094"/>
                </a:lnTo>
                <a:lnTo>
                  <a:pt x="8836386" y="1746682"/>
                </a:lnTo>
                <a:lnTo>
                  <a:pt x="8735511" y="1806523"/>
                </a:lnTo>
                <a:cubicBezTo>
                  <a:pt x="8518553" y="1931552"/>
                  <a:pt x="8305088" y="2038044"/>
                  <a:pt x="8078001" y="2087197"/>
                </a:cubicBezTo>
                <a:cubicBezTo>
                  <a:pt x="7785452" y="2150177"/>
                  <a:pt x="7453368" y="2092581"/>
                  <a:pt x="7088613" y="1915853"/>
                </a:cubicBezTo>
                <a:lnTo>
                  <a:pt x="6931838" y="1833624"/>
                </a:lnTo>
                <a:lnTo>
                  <a:pt x="6932458" y="1833990"/>
                </a:lnTo>
                <a:lnTo>
                  <a:pt x="6930336" y="1837540"/>
                </a:lnTo>
                <a:lnTo>
                  <a:pt x="6695366" y="1698923"/>
                </a:lnTo>
                <a:lnTo>
                  <a:pt x="6628918" y="1745309"/>
                </a:lnTo>
                <a:lnTo>
                  <a:pt x="6660380" y="1767489"/>
                </a:lnTo>
                <a:cubicBezTo>
                  <a:pt x="6748455" y="1830927"/>
                  <a:pt x="6840138" y="1895747"/>
                  <a:pt x="6932458" y="1957748"/>
                </a:cubicBezTo>
                <a:lnTo>
                  <a:pt x="6930336" y="1961340"/>
                </a:lnTo>
                <a:cubicBezTo>
                  <a:pt x="6838652" y="1900057"/>
                  <a:pt x="6746970" y="1834519"/>
                  <a:pt x="6658257" y="1771080"/>
                </a:cubicBezTo>
                <a:lnTo>
                  <a:pt x="6625252" y="1747868"/>
                </a:lnTo>
                <a:lnTo>
                  <a:pt x="6581749" y="1778236"/>
                </a:lnTo>
                <a:cubicBezTo>
                  <a:pt x="6289744" y="1987037"/>
                  <a:pt x="6013867" y="2184390"/>
                  <a:pt x="5708281" y="2262832"/>
                </a:cubicBezTo>
                <a:cubicBezTo>
                  <a:pt x="5291495" y="2369727"/>
                  <a:pt x="4854761" y="2158091"/>
                  <a:pt x="4561483" y="1962099"/>
                </a:cubicBezTo>
                <a:lnTo>
                  <a:pt x="4333801" y="1802818"/>
                </a:lnTo>
                <a:lnTo>
                  <a:pt x="4151952" y="1930972"/>
                </a:lnTo>
                <a:cubicBezTo>
                  <a:pt x="3936849" y="2078239"/>
                  <a:pt x="3724554" y="2203972"/>
                  <a:pt x="3495187" y="2262782"/>
                </a:cubicBezTo>
                <a:cubicBezTo>
                  <a:pt x="3079216" y="2369655"/>
                  <a:pt x="2641811" y="2158010"/>
                  <a:pt x="2348296" y="1961340"/>
                </a:cubicBezTo>
                <a:lnTo>
                  <a:pt x="2348927" y="1960273"/>
                </a:lnTo>
                <a:lnTo>
                  <a:pt x="2078426" y="1771054"/>
                </a:lnTo>
                <a:lnTo>
                  <a:pt x="2044829" y="1747432"/>
                </a:lnTo>
                <a:lnTo>
                  <a:pt x="1999658" y="1778916"/>
                </a:lnTo>
                <a:cubicBezTo>
                  <a:pt x="1707653" y="1987717"/>
                  <a:pt x="1431777" y="2185183"/>
                  <a:pt x="1126189" y="2263512"/>
                </a:cubicBezTo>
                <a:cubicBezTo>
                  <a:pt x="761500" y="2357045"/>
                  <a:pt x="381215" y="2206703"/>
                  <a:pt x="95653" y="2036357"/>
                </a:cubicBezTo>
                <a:lnTo>
                  <a:pt x="0" y="1975822"/>
                </a:lnTo>
                <a:lnTo>
                  <a:pt x="0" y="1970966"/>
                </a:lnTo>
                <a:lnTo>
                  <a:pt x="97717" y="2032810"/>
                </a:lnTo>
                <a:cubicBezTo>
                  <a:pt x="383012" y="2203016"/>
                  <a:pt x="762137" y="2352837"/>
                  <a:pt x="1125341" y="2259998"/>
                </a:cubicBezTo>
                <a:cubicBezTo>
                  <a:pt x="1430503" y="2181556"/>
                  <a:pt x="1705955" y="1984884"/>
                  <a:pt x="1997535" y="1776082"/>
                </a:cubicBezTo>
                <a:lnTo>
                  <a:pt x="2041657" y="1745202"/>
                </a:lnTo>
                <a:lnTo>
                  <a:pt x="1971800" y="1696086"/>
                </a:lnTo>
                <a:lnTo>
                  <a:pt x="1783857" y="1807549"/>
                </a:lnTo>
                <a:cubicBezTo>
                  <a:pt x="1566904" y="1932556"/>
                  <a:pt x="1353469" y="2039039"/>
                  <a:pt x="1126189" y="2088264"/>
                </a:cubicBezTo>
                <a:cubicBezTo>
                  <a:pt x="833547" y="2151248"/>
                  <a:pt x="501587" y="2093595"/>
                  <a:pt x="136846" y="1917359"/>
                </a:cubicBezTo>
                <a:lnTo>
                  <a:pt x="0" y="1845796"/>
                </a:lnTo>
                <a:lnTo>
                  <a:pt x="0" y="1841062"/>
                </a:lnTo>
                <a:lnTo>
                  <a:pt x="138492" y="1913506"/>
                </a:lnTo>
                <a:cubicBezTo>
                  <a:pt x="502124" y="2089288"/>
                  <a:pt x="833016" y="2146940"/>
                  <a:pt x="1124917" y="2083957"/>
                </a:cubicBezTo>
                <a:cubicBezTo>
                  <a:pt x="1351878" y="2034817"/>
                  <a:pt x="1564994" y="1928737"/>
                  <a:pt x="1781809" y="1803879"/>
                </a:cubicBezTo>
                <a:lnTo>
                  <a:pt x="1968031" y="1693435"/>
                </a:lnTo>
                <a:lnTo>
                  <a:pt x="1889172" y="1637991"/>
                </a:lnTo>
                <a:lnTo>
                  <a:pt x="1784574" y="1688872"/>
                </a:lnTo>
                <a:cubicBezTo>
                  <a:pt x="1565948" y="1792200"/>
                  <a:pt x="1351560" y="1880001"/>
                  <a:pt x="1126189" y="1920044"/>
                </a:cubicBezTo>
                <a:cubicBezTo>
                  <a:pt x="833547" y="1971820"/>
                  <a:pt x="501587" y="1924830"/>
                  <a:pt x="137699" y="1779532"/>
                </a:cubicBezTo>
                <a:lnTo>
                  <a:pt x="0" y="1719974"/>
                </a:lnTo>
                <a:lnTo>
                  <a:pt x="0" y="1715705"/>
                </a:lnTo>
                <a:lnTo>
                  <a:pt x="139200" y="1775756"/>
                </a:lnTo>
                <a:cubicBezTo>
                  <a:pt x="502548" y="1920522"/>
                  <a:pt x="833441" y="1967512"/>
                  <a:pt x="1125341" y="1915737"/>
                </a:cubicBezTo>
                <a:cubicBezTo>
                  <a:pt x="1350393" y="1875694"/>
                  <a:pt x="1564462" y="1787892"/>
                  <a:pt x="1782769" y="1684565"/>
                </a:cubicBezTo>
                <a:lnTo>
                  <a:pt x="1884754" y="1634884"/>
                </a:lnTo>
                <a:lnTo>
                  <a:pt x="1861707" y="1618680"/>
                </a:lnTo>
                <a:lnTo>
                  <a:pt x="1791123" y="1573272"/>
                </a:lnTo>
                <a:lnTo>
                  <a:pt x="1791079" y="1573289"/>
                </a:lnTo>
                <a:cubicBezTo>
                  <a:pt x="1572792" y="1654628"/>
                  <a:pt x="1349969" y="1727424"/>
                  <a:pt x="1126189" y="1758965"/>
                </a:cubicBezTo>
                <a:cubicBezTo>
                  <a:pt x="829833" y="1800822"/>
                  <a:pt x="505532" y="1764569"/>
                  <a:pt x="139353" y="1648841"/>
                </a:cubicBezTo>
                <a:lnTo>
                  <a:pt x="27485" y="1610648"/>
                </a:lnTo>
                <a:lnTo>
                  <a:pt x="0" y="1628965"/>
                </a:lnTo>
                <a:lnTo>
                  <a:pt x="0" y="1623841"/>
                </a:lnTo>
                <a:lnTo>
                  <a:pt x="22182" y="1608837"/>
                </a:lnTo>
                <a:lnTo>
                  <a:pt x="0" y="1601264"/>
                </a:lnTo>
                <a:lnTo>
                  <a:pt x="0" y="1597179"/>
                </a:lnTo>
                <a:lnTo>
                  <a:pt x="26185" y="1606130"/>
                </a:lnTo>
                <a:lnTo>
                  <a:pt x="59438" y="1583639"/>
                </a:lnTo>
                <a:lnTo>
                  <a:pt x="158901" y="1524683"/>
                </a:lnTo>
                <a:lnTo>
                  <a:pt x="83269" y="1506779"/>
                </a:lnTo>
                <a:lnTo>
                  <a:pt x="54471" y="1521886"/>
                </a:lnTo>
                <a:lnTo>
                  <a:pt x="0" y="1553068"/>
                </a:lnTo>
                <a:lnTo>
                  <a:pt x="0" y="1548125"/>
                </a:lnTo>
                <a:lnTo>
                  <a:pt x="52280" y="1518303"/>
                </a:lnTo>
                <a:lnTo>
                  <a:pt x="77080" y="1505314"/>
                </a:lnTo>
                <a:lnTo>
                  <a:pt x="0" y="1487068"/>
                </a:lnTo>
                <a:lnTo>
                  <a:pt x="0" y="1482563"/>
                </a:lnTo>
                <a:lnTo>
                  <a:pt x="83061" y="1502182"/>
                </a:lnTo>
                <a:lnTo>
                  <a:pt x="210360" y="1435508"/>
                </a:lnTo>
                <a:lnTo>
                  <a:pt x="249876" y="1418007"/>
                </a:lnTo>
                <a:lnTo>
                  <a:pt x="163916" y="1404074"/>
                </a:lnTo>
                <a:lnTo>
                  <a:pt x="54439" y="1451286"/>
                </a:lnTo>
                <a:lnTo>
                  <a:pt x="0" y="1476825"/>
                </a:lnTo>
                <a:lnTo>
                  <a:pt x="0" y="1471743"/>
                </a:lnTo>
                <a:lnTo>
                  <a:pt x="52248" y="1446990"/>
                </a:lnTo>
                <a:lnTo>
                  <a:pt x="155227" y="1402666"/>
                </a:lnTo>
                <a:lnTo>
                  <a:pt x="59660" y="1387177"/>
                </a:lnTo>
                <a:lnTo>
                  <a:pt x="53671" y="1389222"/>
                </a:lnTo>
                <a:lnTo>
                  <a:pt x="0" y="1409581"/>
                </a:lnTo>
                <a:lnTo>
                  <a:pt x="0" y="1405359"/>
                </a:lnTo>
                <a:lnTo>
                  <a:pt x="51651" y="1385879"/>
                </a:lnTo>
                <a:lnTo>
                  <a:pt x="0" y="1377508"/>
                </a:lnTo>
                <a:lnTo>
                  <a:pt x="0" y="1373045"/>
                </a:lnTo>
                <a:lnTo>
                  <a:pt x="60579" y="1382810"/>
                </a:lnTo>
                <a:lnTo>
                  <a:pt x="211780" y="1331206"/>
                </a:lnTo>
                <a:lnTo>
                  <a:pt x="324839" y="1298459"/>
                </a:lnTo>
                <a:lnTo>
                  <a:pt x="250594" y="1295436"/>
                </a:lnTo>
                <a:lnTo>
                  <a:pt x="216736" y="1292623"/>
                </a:lnTo>
                <a:lnTo>
                  <a:pt x="60832" y="1329364"/>
                </a:lnTo>
                <a:lnTo>
                  <a:pt x="0" y="1346663"/>
                </a:lnTo>
                <a:lnTo>
                  <a:pt x="0" y="1342500"/>
                </a:lnTo>
                <a:lnTo>
                  <a:pt x="60175" y="1325805"/>
                </a:lnTo>
                <a:lnTo>
                  <a:pt x="204784" y="1291630"/>
                </a:lnTo>
                <a:lnTo>
                  <a:pt x="34358" y="1277470"/>
                </a:lnTo>
                <a:lnTo>
                  <a:pt x="0" y="1283986"/>
                </a:lnTo>
                <a:lnTo>
                  <a:pt x="0" y="1279689"/>
                </a:lnTo>
                <a:lnTo>
                  <a:pt x="18486" y="1276152"/>
                </a:lnTo>
                <a:lnTo>
                  <a:pt x="0" y="1274616"/>
                </a:lnTo>
                <a:lnTo>
                  <a:pt x="0" y="1270240"/>
                </a:lnTo>
                <a:lnTo>
                  <a:pt x="34420" y="1273103"/>
                </a:lnTo>
                <a:lnTo>
                  <a:pt x="60168" y="1268177"/>
                </a:lnTo>
                <a:cubicBezTo>
                  <a:pt x="191911" y="1243591"/>
                  <a:pt x="318260" y="1223995"/>
                  <a:pt x="439875" y="1209298"/>
                </a:cubicBezTo>
                <a:lnTo>
                  <a:pt x="719468" y="1185830"/>
                </a:lnTo>
                <a:lnTo>
                  <a:pt x="581988" y="1185547"/>
                </a:lnTo>
                <a:lnTo>
                  <a:pt x="424105" y="1189875"/>
                </a:lnTo>
                <a:cubicBezTo>
                  <a:pt x="302656" y="1196021"/>
                  <a:pt x="181837" y="1205106"/>
                  <a:pt x="60825" y="1217579"/>
                </a:cubicBezTo>
                <a:lnTo>
                  <a:pt x="0" y="1223919"/>
                </a:lnTo>
                <a:lnTo>
                  <a:pt x="0" y="1219640"/>
                </a:lnTo>
                <a:lnTo>
                  <a:pt x="60168" y="1213305"/>
                </a:lnTo>
                <a:lnTo>
                  <a:pt x="469874" y="1184209"/>
                </a:lnTo>
                <a:lnTo>
                  <a:pt x="0" y="1177077"/>
                </a:lnTo>
                <a:lnTo>
                  <a:pt x="0" y="1172230"/>
                </a:lnTo>
                <a:lnTo>
                  <a:pt x="52265" y="1171726"/>
                </a:lnTo>
                <a:cubicBezTo>
                  <a:pt x="428116" y="1167450"/>
                  <a:pt x="810266" y="1162997"/>
                  <a:pt x="1193935" y="1161839"/>
                </a:cubicBezTo>
                <a:close/>
                <a:moveTo>
                  <a:pt x="8032861" y="1101955"/>
                </a:moveTo>
                <a:cubicBezTo>
                  <a:pt x="7911051" y="1107736"/>
                  <a:pt x="7790938" y="1111250"/>
                  <a:pt x="7672100" y="1112724"/>
                </a:cubicBezTo>
                <a:cubicBezTo>
                  <a:pt x="7784573" y="1115558"/>
                  <a:pt x="7893225" y="1112724"/>
                  <a:pt x="7998483" y="1104789"/>
                </a:cubicBezTo>
                <a:cubicBezTo>
                  <a:pt x="8009942" y="1103429"/>
                  <a:pt x="8021402" y="1102748"/>
                  <a:pt x="8032861" y="1101955"/>
                </a:cubicBezTo>
                <a:close/>
                <a:moveTo>
                  <a:pt x="3450771" y="1101955"/>
                </a:moveTo>
                <a:cubicBezTo>
                  <a:pt x="3328961" y="1107736"/>
                  <a:pt x="3208849" y="1111250"/>
                  <a:pt x="3090008" y="1112724"/>
                </a:cubicBezTo>
                <a:cubicBezTo>
                  <a:pt x="3202482" y="1115558"/>
                  <a:pt x="3311134" y="1112724"/>
                  <a:pt x="3416392" y="1104789"/>
                </a:cubicBezTo>
                <a:cubicBezTo>
                  <a:pt x="3427852" y="1103429"/>
                  <a:pt x="3439311" y="1102748"/>
                  <a:pt x="3450771" y="1101955"/>
                </a:cubicBezTo>
                <a:close/>
                <a:moveTo>
                  <a:pt x="5819082" y="1101063"/>
                </a:moveTo>
                <a:cubicBezTo>
                  <a:pt x="5697513" y="1106771"/>
                  <a:pt x="5577215" y="1110343"/>
                  <a:pt x="5458404" y="1111761"/>
                </a:cubicBezTo>
                <a:cubicBezTo>
                  <a:pt x="5571487" y="1113896"/>
                  <a:pt x="5679478" y="1111761"/>
                  <a:pt x="5784712" y="1103917"/>
                </a:cubicBezTo>
                <a:cubicBezTo>
                  <a:pt x="5796169" y="1103198"/>
                  <a:pt x="5807625" y="1101781"/>
                  <a:pt x="5819082" y="1101063"/>
                </a:cubicBezTo>
                <a:close/>
                <a:moveTo>
                  <a:pt x="1233601" y="1098103"/>
                </a:moveTo>
                <a:cubicBezTo>
                  <a:pt x="1111129" y="1103805"/>
                  <a:pt x="991614" y="1107377"/>
                  <a:pt x="872757" y="1108792"/>
                </a:cubicBezTo>
                <a:cubicBezTo>
                  <a:pt x="985918" y="1110935"/>
                  <a:pt x="1093930" y="1108792"/>
                  <a:pt x="1199204" y="1100961"/>
                </a:cubicBezTo>
                <a:cubicBezTo>
                  <a:pt x="1210706" y="1100233"/>
                  <a:pt x="1222099" y="1098818"/>
                  <a:pt x="1233601" y="1098103"/>
                </a:cubicBezTo>
                <a:close/>
                <a:moveTo>
                  <a:pt x="6035062" y="1080229"/>
                </a:moveTo>
                <a:lnTo>
                  <a:pt x="5997512" y="1086114"/>
                </a:lnTo>
                <a:lnTo>
                  <a:pt x="6058628" y="1080969"/>
                </a:lnTo>
                <a:close/>
                <a:moveTo>
                  <a:pt x="1435046" y="1079412"/>
                </a:moveTo>
                <a:lnTo>
                  <a:pt x="1411176" y="1083155"/>
                </a:lnTo>
                <a:lnTo>
                  <a:pt x="1450049" y="1079883"/>
                </a:lnTo>
                <a:close/>
                <a:moveTo>
                  <a:pt x="3787330" y="1078284"/>
                </a:moveTo>
                <a:lnTo>
                  <a:pt x="3552633" y="1096967"/>
                </a:lnTo>
                <a:cubicBezTo>
                  <a:pt x="3507220" y="1101955"/>
                  <a:pt x="3462231" y="1106262"/>
                  <a:pt x="3417241" y="1109096"/>
                </a:cubicBezTo>
                <a:cubicBezTo>
                  <a:pt x="3276756" y="1119072"/>
                  <a:pt x="3130754" y="1120545"/>
                  <a:pt x="2976263" y="1112610"/>
                </a:cubicBezTo>
                <a:cubicBezTo>
                  <a:pt x="2857423" y="1111590"/>
                  <a:pt x="2739434" y="1107680"/>
                  <a:pt x="2621975" y="1100467"/>
                </a:cubicBezTo>
                <a:lnTo>
                  <a:pt x="2425890" y="1082623"/>
                </a:lnTo>
                <a:lnTo>
                  <a:pt x="2351163" y="1084871"/>
                </a:lnTo>
                <a:lnTo>
                  <a:pt x="2351163" y="1087428"/>
                </a:lnTo>
                <a:lnTo>
                  <a:pt x="2066554" y="1100849"/>
                </a:lnTo>
                <a:lnTo>
                  <a:pt x="2271717" y="1109777"/>
                </a:lnTo>
                <a:cubicBezTo>
                  <a:pt x="2870476" y="1140808"/>
                  <a:pt x="3471620" y="1129309"/>
                  <a:pt x="4025554" y="1106604"/>
                </a:cubicBezTo>
                <a:lnTo>
                  <a:pt x="4259422" y="1095581"/>
                </a:lnTo>
                <a:lnTo>
                  <a:pt x="4102228" y="1088166"/>
                </a:lnTo>
                <a:close/>
                <a:moveTo>
                  <a:pt x="2603078" y="1077292"/>
                </a:moveTo>
                <a:lnTo>
                  <a:pt x="2456030" y="1081716"/>
                </a:lnTo>
                <a:lnTo>
                  <a:pt x="2578099" y="1093312"/>
                </a:lnTo>
                <a:cubicBezTo>
                  <a:pt x="2680438" y="1100340"/>
                  <a:pt x="2783149" y="1104789"/>
                  <a:pt x="2886709" y="1106943"/>
                </a:cubicBezTo>
                <a:close/>
                <a:moveTo>
                  <a:pt x="7183176" y="1077083"/>
                </a:moveTo>
                <a:lnTo>
                  <a:pt x="7036040" y="1081544"/>
                </a:lnTo>
                <a:lnTo>
                  <a:pt x="7160189" y="1093354"/>
                </a:lnTo>
                <a:cubicBezTo>
                  <a:pt x="7262529" y="1100396"/>
                  <a:pt x="7365240" y="1104846"/>
                  <a:pt x="7468799" y="1106943"/>
                </a:cubicBezTo>
                <a:close/>
                <a:moveTo>
                  <a:pt x="5914471" y="1076441"/>
                </a:moveTo>
                <a:lnTo>
                  <a:pt x="5784712" y="1093957"/>
                </a:lnTo>
                <a:cubicBezTo>
                  <a:pt x="5749705" y="1097510"/>
                  <a:pt x="5713849" y="1099646"/>
                  <a:pt x="5678205" y="1101781"/>
                </a:cubicBezTo>
                <a:cubicBezTo>
                  <a:pt x="5758403" y="1098947"/>
                  <a:pt x="5838601" y="1095375"/>
                  <a:pt x="5920072" y="1090385"/>
                </a:cubicBezTo>
                <a:lnTo>
                  <a:pt x="6006181" y="1079322"/>
                </a:lnTo>
                <a:close/>
                <a:moveTo>
                  <a:pt x="8287322" y="1075829"/>
                </a:moveTo>
                <a:lnTo>
                  <a:pt x="8211120" y="1087785"/>
                </a:lnTo>
                <a:lnTo>
                  <a:pt x="8335291" y="1077264"/>
                </a:lnTo>
                <a:close/>
                <a:moveTo>
                  <a:pt x="3705424" y="1075714"/>
                </a:moveTo>
                <a:lnTo>
                  <a:pt x="3629029" y="1087672"/>
                </a:lnTo>
                <a:lnTo>
                  <a:pt x="3752796" y="1077201"/>
                </a:lnTo>
                <a:close/>
                <a:moveTo>
                  <a:pt x="1312697" y="1075575"/>
                </a:moveTo>
                <a:lnTo>
                  <a:pt x="1198546" y="1090986"/>
                </a:lnTo>
                <a:cubicBezTo>
                  <a:pt x="1163383" y="1094558"/>
                  <a:pt x="1127670" y="1096688"/>
                  <a:pt x="1091848" y="1098831"/>
                </a:cubicBezTo>
                <a:cubicBezTo>
                  <a:pt x="1172036" y="1095987"/>
                  <a:pt x="1252224" y="1092415"/>
                  <a:pt x="1333836" y="1087428"/>
                </a:cubicBezTo>
                <a:lnTo>
                  <a:pt x="1403808" y="1078432"/>
                </a:lnTo>
                <a:close/>
                <a:moveTo>
                  <a:pt x="1272160" y="1074303"/>
                </a:moveTo>
                <a:lnTo>
                  <a:pt x="1206365" y="1085297"/>
                </a:lnTo>
                <a:lnTo>
                  <a:pt x="1180287" y="1087515"/>
                </a:lnTo>
                <a:lnTo>
                  <a:pt x="1198546" y="1086713"/>
                </a:lnTo>
                <a:lnTo>
                  <a:pt x="1286971" y="1074768"/>
                </a:lnTo>
                <a:close/>
                <a:moveTo>
                  <a:pt x="4957748" y="1073795"/>
                </a:moveTo>
                <a:lnTo>
                  <a:pt x="4811475" y="1078179"/>
                </a:lnTo>
                <a:lnTo>
                  <a:pt x="4946399" y="1091006"/>
                </a:lnTo>
                <a:cubicBezTo>
                  <a:pt x="5048769" y="1098044"/>
                  <a:pt x="5151509" y="1102500"/>
                  <a:pt x="5254938" y="1104635"/>
                </a:cubicBezTo>
                <a:close/>
                <a:moveTo>
                  <a:pt x="2728315" y="1073524"/>
                </a:moveTo>
                <a:lnTo>
                  <a:pt x="2629125" y="1076508"/>
                </a:lnTo>
                <a:lnTo>
                  <a:pt x="2637359" y="1077810"/>
                </a:lnTo>
                <a:cubicBezTo>
                  <a:pt x="2754607" y="1092518"/>
                  <a:pt x="2867398" y="1102692"/>
                  <a:pt x="2976263" y="1108416"/>
                </a:cubicBezTo>
                <a:cubicBezTo>
                  <a:pt x="3039927" y="1108416"/>
                  <a:pt x="3104439" y="1108416"/>
                  <a:pt x="3168951" y="1106943"/>
                </a:cubicBezTo>
                <a:cubicBezTo>
                  <a:pt x="3032924" y="1106603"/>
                  <a:pt x="2890741" y="1096287"/>
                  <a:pt x="2741343" y="1075713"/>
                </a:cubicBezTo>
                <a:close/>
                <a:moveTo>
                  <a:pt x="7305103" y="1073387"/>
                </a:moveTo>
                <a:lnTo>
                  <a:pt x="7209536" y="1076284"/>
                </a:lnTo>
                <a:lnTo>
                  <a:pt x="7219450" y="1077853"/>
                </a:lnTo>
                <a:cubicBezTo>
                  <a:pt x="7336697" y="1092546"/>
                  <a:pt x="7449488" y="1102692"/>
                  <a:pt x="7558353" y="1108416"/>
                </a:cubicBezTo>
                <a:cubicBezTo>
                  <a:pt x="7622018" y="1109096"/>
                  <a:pt x="7686530" y="1108416"/>
                  <a:pt x="7750618" y="1107736"/>
                </a:cubicBezTo>
                <a:cubicBezTo>
                  <a:pt x="7614590" y="1107339"/>
                  <a:pt x="7472514" y="1096996"/>
                  <a:pt x="7323168" y="1076422"/>
                </a:cubicBezTo>
                <a:close/>
                <a:moveTo>
                  <a:pt x="399859" y="1072998"/>
                </a:moveTo>
                <a:lnTo>
                  <a:pt x="255719" y="1077342"/>
                </a:lnTo>
                <a:lnTo>
                  <a:pt x="360836" y="1087337"/>
                </a:lnTo>
                <a:cubicBezTo>
                  <a:pt x="463220" y="1094373"/>
                  <a:pt x="565974" y="1098824"/>
                  <a:pt x="669440" y="1100961"/>
                </a:cubicBezTo>
                <a:close/>
                <a:moveTo>
                  <a:pt x="8170854" y="1072346"/>
                </a:moveTo>
                <a:lnTo>
                  <a:pt x="7998483" y="1095607"/>
                </a:lnTo>
                <a:cubicBezTo>
                  <a:pt x="7963256" y="1099121"/>
                  <a:pt x="7927603" y="1101275"/>
                  <a:pt x="7891952" y="1103429"/>
                </a:cubicBezTo>
                <a:cubicBezTo>
                  <a:pt x="7971320" y="1100595"/>
                  <a:pt x="8052385" y="1096967"/>
                  <a:pt x="8133875" y="1091980"/>
                </a:cubicBezTo>
                <a:lnTo>
                  <a:pt x="8264292" y="1075141"/>
                </a:lnTo>
                <a:close/>
                <a:moveTo>
                  <a:pt x="3590278" y="1072101"/>
                </a:moveTo>
                <a:lnTo>
                  <a:pt x="3416392" y="1095607"/>
                </a:lnTo>
                <a:cubicBezTo>
                  <a:pt x="3381590" y="1099121"/>
                  <a:pt x="3345514" y="1101275"/>
                  <a:pt x="3309861" y="1103429"/>
                </a:cubicBezTo>
                <a:cubicBezTo>
                  <a:pt x="3389229" y="1100595"/>
                  <a:pt x="3470293" y="1096967"/>
                  <a:pt x="3551783" y="1091980"/>
                </a:cubicBezTo>
                <a:lnTo>
                  <a:pt x="3683169" y="1075016"/>
                </a:lnTo>
                <a:close/>
                <a:moveTo>
                  <a:pt x="3497120" y="1070136"/>
                </a:moveTo>
                <a:lnTo>
                  <a:pt x="3417241" y="1083478"/>
                </a:lnTo>
                <a:cubicBezTo>
                  <a:pt x="3247895" y="1103429"/>
                  <a:pt x="3069423" y="1102012"/>
                  <a:pt x="2879228" y="1078944"/>
                </a:cubicBezTo>
                <a:lnTo>
                  <a:pt x="2823127" y="1070671"/>
                </a:lnTo>
                <a:lnTo>
                  <a:pt x="2768099" y="1072327"/>
                </a:lnTo>
                <a:lnTo>
                  <a:pt x="2878910" y="1087899"/>
                </a:lnTo>
                <a:cubicBezTo>
                  <a:pt x="3068786" y="1106603"/>
                  <a:pt x="3247046" y="1107679"/>
                  <a:pt x="3416392" y="1091300"/>
                </a:cubicBezTo>
                <a:lnTo>
                  <a:pt x="3564670" y="1071297"/>
                </a:lnTo>
                <a:lnTo>
                  <a:pt x="3534533" y="1070351"/>
                </a:lnTo>
                <a:close/>
                <a:moveTo>
                  <a:pt x="5083402" y="1070030"/>
                </a:moveTo>
                <a:lnTo>
                  <a:pt x="4988446" y="1072875"/>
                </a:lnTo>
                <a:lnTo>
                  <a:pt x="5005169" y="1075523"/>
                </a:lnTo>
                <a:cubicBezTo>
                  <a:pt x="5122389" y="1090220"/>
                  <a:pt x="5235314" y="1100374"/>
                  <a:pt x="5344472" y="1106072"/>
                </a:cubicBezTo>
                <a:cubicBezTo>
                  <a:pt x="5408121" y="1106791"/>
                  <a:pt x="5472619" y="1106791"/>
                  <a:pt x="5537117" y="1105354"/>
                </a:cubicBezTo>
                <a:cubicBezTo>
                  <a:pt x="5400696" y="1105354"/>
                  <a:pt x="5258387" y="1095020"/>
                  <a:pt x="5109023" y="1074356"/>
                </a:cubicBezTo>
                <a:close/>
                <a:moveTo>
                  <a:pt x="8081446" y="1069762"/>
                </a:moveTo>
                <a:lnTo>
                  <a:pt x="7999332" y="1083478"/>
                </a:lnTo>
                <a:cubicBezTo>
                  <a:pt x="7829986" y="1103429"/>
                  <a:pt x="7651514" y="1102012"/>
                  <a:pt x="7461319" y="1078944"/>
                </a:cubicBezTo>
                <a:lnTo>
                  <a:pt x="7403425" y="1070407"/>
                </a:lnTo>
                <a:lnTo>
                  <a:pt x="7343968" y="1072209"/>
                </a:lnTo>
                <a:lnTo>
                  <a:pt x="7461001" y="1088664"/>
                </a:lnTo>
                <a:cubicBezTo>
                  <a:pt x="7650877" y="1107368"/>
                  <a:pt x="7829137" y="1108416"/>
                  <a:pt x="7998483" y="1091980"/>
                </a:cubicBezTo>
                <a:lnTo>
                  <a:pt x="8148797" y="1071686"/>
                </a:lnTo>
                <a:lnTo>
                  <a:pt x="8085031" y="1069779"/>
                </a:lnTo>
                <a:close/>
                <a:moveTo>
                  <a:pt x="512773" y="1069594"/>
                </a:moveTo>
                <a:lnTo>
                  <a:pt x="418735" y="1072429"/>
                </a:lnTo>
                <a:lnTo>
                  <a:pt x="419553" y="1072558"/>
                </a:lnTo>
                <a:cubicBezTo>
                  <a:pt x="536780" y="1087256"/>
                  <a:pt x="649722" y="1097409"/>
                  <a:pt x="758939" y="1103104"/>
                </a:cubicBezTo>
                <a:cubicBezTo>
                  <a:pt x="822585" y="1103818"/>
                  <a:pt x="887107" y="1103818"/>
                  <a:pt x="951520" y="1102403"/>
                </a:cubicBezTo>
                <a:cubicBezTo>
                  <a:pt x="815136" y="1102403"/>
                  <a:pt x="672836" y="1092068"/>
                  <a:pt x="523471" y="1071401"/>
                </a:cubicBezTo>
                <a:close/>
                <a:moveTo>
                  <a:pt x="5457018" y="1069494"/>
                </a:moveTo>
                <a:lnTo>
                  <a:pt x="5523501" y="1072824"/>
                </a:lnTo>
                <a:lnTo>
                  <a:pt x="5605031" y="1070383"/>
                </a:lnTo>
                <a:lnTo>
                  <a:pt x="5600486" y="1070356"/>
                </a:lnTo>
                <a:lnTo>
                  <a:pt x="5525265" y="1072630"/>
                </a:lnTo>
                <a:lnTo>
                  <a:pt x="5472507" y="1069587"/>
                </a:lnTo>
                <a:close/>
                <a:moveTo>
                  <a:pt x="807496" y="1068932"/>
                </a:moveTo>
                <a:lnTo>
                  <a:pt x="937860" y="1075462"/>
                </a:lnTo>
                <a:cubicBezTo>
                  <a:pt x="982545" y="1075936"/>
                  <a:pt x="1026579" y="1074614"/>
                  <a:pt x="1070003" y="1071504"/>
                </a:cubicBezTo>
                <a:lnTo>
                  <a:pt x="1078867" y="1070491"/>
                </a:lnTo>
                <a:close/>
                <a:moveTo>
                  <a:pt x="5330845" y="1068735"/>
                </a:moveTo>
                <a:lnTo>
                  <a:pt x="5388809" y="1075135"/>
                </a:lnTo>
                <a:cubicBezTo>
                  <a:pt x="5480899" y="1082291"/>
                  <a:pt x="5570205" y="1083118"/>
                  <a:pt x="5657064" y="1077648"/>
                </a:cubicBezTo>
                <a:lnTo>
                  <a:pt x="5722295" y="1071088"/>
                </a:lnTo>
                <a:lnTo>
                  <a:pt x="5670934" y="1070779"/>
                </a:lnTo>
                <a:lnTo>
                  <a:pt x="5656500" y="1072423"/>
                </a:lnTo>
                <a:cubicBezTo>
                  <a:pt x="5569349" y="1078642"/>
                  <a:pt x="5479790" y="1077708"/>
                  <a:pt x="5387487" y="1069563"/>
                </a:cubicBezTo>
                <a:lnTo>
                  <a:pt x="5383402" y="1069051"/>
                </a:lnTo>
                <a:close/>
                <a:moveTo>
                  <a:pt x="2888474" y="1068705"/>
                </a:moveTo>
                <a:lnTo>
                  <a:pt x="2847171" y="1069948"/>
                </a:lnTo>
                <a:lnTo>
                  <a:pt x="2878910" y="1074636"/>
                </a:lnTo>
                <a:cubicBezTo>
                  <a:pt x="3068786" y="1097704"/>
                  <a:pt x="3247046" y="1099121"/>
                  <a:pt x="3416392" y="1079170"/>
                </a:cubicBezTo>
                <a:lnTo>
                  <a:pt x="3471353" y="1069988"/>
                </a:lnTo>
                <a:lnTo>
                  <a:pt x="3433220" y="1069768"/>
                </a:lnTo>
                <a:lnTo>
                  <a:pt x="3416392" y="1072823"/>
                </a:lnTo>
                <a:cubicBezTo>
                  <a:pt x="3289383" y="1090421"/>
                  <a:pt x="3157240" y="1093912"/>
                  <a:pt x="3018890" y="1083134"/>
                </a:cubicBezTo>
                <a:close/>
                <a:moveTo>
                  <a:pt x="7468157" y="1068444"/>
                </a:moveTo>
                <a:lnTo>
                  <a:pt x="7427440" y="1069679"/>
                </a:lnTo>
                <a:lnTo>
                  <a:pt x="7461001" y="1074636"/>
                </a:lnTo>
                <a:cubicBezTo>
                  <a:pt x="7650877" y="1097704"/>
                  <a:pt x="7829137" y="1099121"/>
                  <a:pt x="7998483" y="1079170"/>
                </a:cubicBezTo>
                <a:lnTo>
                  <a:pt x="8055500" y="1069642"/>
                </a:lnTo>
                <a:lnTo>
                  <a:pt x="8015769" y="1069456"/>
                </a:lnTo>
                <a:lnTo>
                  <a:pt x="7998483" y="1072823"/>
                </a:lnTo>
                <a:cubicBezTo>
                  <a:pt x="7871474" y="1090421"/>
                  <a:pt x="7739331" y="1093912"/>
                  <a:pt x="7600959" y="1083134"/>
                </a:cubicBezTo>
                <a:close/>
                <a:moveTo>
                  <a:pt x="688705" y="1068251"/>
                </a:moveTo>
                <a:lnTo>
                  <a:pt x="801782" y="1080736"/>
                </a:lnTo>
                <a:cubicBezTo>
                  <a:pt x="893866" y="1087893"/>
                  <a:pt x="983167" y="1088720"/>
                  <a:pt x="1070019" y="1083250"/>
                </a:cubicBezTo>
                <a:lnTo>
                  <a:pt x="1185886" y="1071597"/>
                </a:lnTo>
                <a:lnTo>
                  <a:pt x="1166670" y="1070995"/>
                </a:lnTo>
                <a:lnTo>
                  <a:pt x="1108957" y="1070663"/>
                </a:lnTo>
                <a:lnTo>
                  <a:pt x="1070265" y="1075069"/>
                </a:lnTo>
                <a:cubicBezTo>
                  <a:pt x="983100" y="1081289"/>
                  <a:pt x="893530" y="1080356"/>
                  <a:pt x="801218" y="1072213"/>
                </a:cubicBezTo>
                <a:lnTo>
                  <a:pt x="773503" y="1068737"/>
                </a:lnTo>
                <a:close/>
                <a:moveTo>
                  <a:pt x="3152109" y="1068150"/>
                </a:moveTo>
                <a:lnTo>
                  <a:pt x="3157638" y="1068471"/>
                </a:lnTo>
                <a:lnTo>
                  <a:pt x="3165665" y="1068228"/>
                </a:lnTo>
                <a:close/>
                <a:moveTo>
                  <a:pt x="7733157" y="1068139"/>
                </a:moveTo>
                <a:lnTo>
                  <a:pt x="7738880" y="1068471"/>
                </a:lnTo>
                <a:lnTo>
                  <a:pt x="7747628" y="1068207"/>
                </a:lnTo>
                <a:close/>
                <a:moveTo>
                  <a:pt x="5217045" y="1068051"/>
                </a:moveTo>
                <a:lnTo>
                  <a:pt x="5247994" y="1072622"/>
                </a:lnTo>
                <a:cubicBezTo>
                  <a:pt x="5437884" y="1095692"/>
                  <a:pt x="5616128" y="1097121"/>
                  <a:pt x="5785462" y="1077178"/>
                </a:cubicBezTo>
                <a:lnTo>
                  <a:pt x="5809573" y="1073147"/>
                </a:lnTo>
                <a:lnTo>
                  <a:pt x="5765273" y="1071755"/>
                </a:lnTo>
                <a:lnTo>
                  <a:pt x="5656817" y="1082640"/>
                </a:lnTo>
                <a:cubicBezTo>
                  <a:pt x="5569790" y="1088107"/>
                  <a:pt x="5480310" y="1087272"/>
                  <a:pt x="5388059" y="1080090"/>
                </a:cubicBezTo>
                <a:lnTo>
                  <a:pt x="5282781" y="1068446"/>
                </a:lnTo>
                <a:close/>
                <a:moveTo>
                  <a:pt x="609350" y="1067795"/>
                </a:moveTo>
                <a:lnTo>
                  <a:pt x="668153" y="1076479"/>
                </a:lnTo>
                <a:cubicBezTo>
                  <a:pt x="858064" y="1099549"/>
                  <a:pt x="1036351" y="1100977"/>
                  <a:pt x="1205707" y="1081033"/>
                </a:cubicBezTo>
                <a:lnTo>
                  <a:pt x="1250092" y="1073611"/>
                </a:lnTo>
                <a:lnTo>
                  <a:pt x="1210068" y="1072356"/>
                </a:lnTo>
                <a:lnTo>
                  <a:pt x="1198505" y="1074605"/>
                </a:lnTo>
                <a:cubicBezTo>
                  <a:pt x="1029197" y="1098120"/>
                  <a:pt x="850747" y="1096516"/>
                  <a:pt x="660565" y="1069437"/>
                </a:cubicBezTo>
                <a:lnTo>
                  <a:pt x="652513" y="1068043"/>
                </a:lnTo>
                <a:close/>
                <a:moveTo>
                  <a:pt x="5160726" y="1067713"/>
                </a:moveTo>
                <a:lnTo>
                  <a:pt x="5123035" y="1068842"/>
                </a:lnTo>
                <a:lnTo>
                  <a:pt x="5247248" y="1086301"/>
                </a:lnTo>
                <a:cubicBezTo>
                  <a:pt x="5437134" y="1105005"/>
                  <a:pt x="5615405" y="1106072"/>
                  <a:pt x="5784712" y="1089686"/>
                </a:cubicBezTo>
                <a:lnTo>
                  <a:pt x="5888746" y="1075633"/>
                </a:lnTo>
                <a:lnTo>
                  <a:pt x="5831736" y="1073843"/>
                </a:lnTo>
                <a:lnTo>
                  <a:pt x="5786311" y="1081434"/>
                </a:lnTo>
                <a:cubicBezTo>
                  <a:pt x="5616977" y="1101389"/>
                  <a:pt x="5438520" y="1099966"/>
                  <a:pt x="5248339" y="1076897"/>
                </a:cubicBezTo>
                <a:lnTo>
                  <a:pt x="5187141" y="1067871"/>
                </a:lnTo>
                <a:close/>
                <a:moveTo>
                  <a:pt x="578380" y="1067617"/>
                </a:moveTo>
                <a:lnTo>
                  <a:pt x="554327" y="1068342"/>
                </a:lnTo>
                <a:lnTo>
                  <a:pt x="660992" y="1083332"/>
                </a:lnTo>
                <a:lnTo>
                  <a:pt x="741758" y="1087670"/>
                </a:lnTo>
                <a:lnTo>
                  <a:pt x="668441" y="1080755"/>
                </a:lnTo>
                <a:lnTo>
                  <a:pt x="579394" y="1067623"/>
                </a:lnTo>
                <a:close/>
                <a:moveTo>
                  <a:pt x="7584234" y="1067445"/>
                </a:moveTo>
                <a:lnTo>
                  <a:pt x="7601891" y="1069666"/>
                </a:lnTo>
                <a:cubicBezTo>
                  <a:pt x="7693943" y="1077810"/>
                  <a:pt x="7783214" y="1078747"/>
                  <a:pt x="7870039" y="1072534"/>
                </a:cubicBezTo>
                <a:lnTo>
                  <a:pt x="7901631" y="1068924"/>
                </a:lnTo>
                <a:lnTo>
                  <a:pt x="7849347" y="1068681"/>
                </a:lnTo>
                <a:lnTo>
                  <a:pt x="7738184" y="1072050"/>
                </a:lnTo>
                <a:lnTo>
                  <a:pt x="7664770" y="1067821"/>
                </a:lnTo>
                <a:close/>
                <a:moveTo>
                  <a:pt x="2996049" y="1067252"/>
                </a:moveTo>
                <a:lnTo>
                  <a:pt x="3020651" y="1070346"/>
                </a:lnTo>
                <a:cubicBezTo>
                  <a:pt x="3112701" y="1078490"/>
                  <a:pt x="3201973" y="1079427"/>
                  <a:pt x="3288798" y="1073214"/>
                </a:cubicBezTo>
                <a:lnTo>
                  <a:pt x="3324437" y="1069142"/>
                </a:lnTo>
                <a:lnTo>
                  <a:pt x="3264301" y="1068796"/>
                </a:lnTo>
                <a:lnTo>
                  <a:pt x="3156942" y="1072050"/>
                </a:lnTo>
                <a:lnTo>
                  <a:pt x="3082279" y="1067749"/>
                </a:lnTo>
                <a:close/>
                <a:moveTo>
                  <a:pt x="7512191" y="1067109"/>
                </a:moveTo>
                <a:lnTo>
                  <a:pt x="7503906" y="1067361"/>
                </a:lnTo>
                <a:lnTo>
                  <a:pt x="7601869" y="1078182"/>
                </a:lnTo>
                <a:cubicBezTo>
                  <a:pt x="7693935" y="1085344"/>
                  <a:pt x="7783212" y="1086179"/>
                  <a:pt x="7870038" y="1080726"/>
                </a:cubicBezTo>
                <a:lnTo>
                  <a:pt x="7983810" y="1069307"/>
                </a:lnTo>
                <a:lnTo>
                  <a:pt x="7931699" y="1069065"/>
                </a:lnTo>
                <a:lnTo>
                  <a:pt x="7870290" y="1076048"/>
                </a:lnTo>
                <a:cubicBezTo>
                  <a:pt x="7783093" y="1082261"/>
                  <a:pt x="7693498" y="1081326"/>
                  <a:pt x="7601166" y="1073186"/>
                </a:cubicBezTo>
                <a:lnTo>
                  <a:pt x="7554253" y="1067306"/>
                </a:lnTo>
                <a:close/>
                <a:moveTo>
                  <a:pt x="2946278" y="1066966"/>
                </a:moveTo>
                <a:lnTo>
                  <a:pt x="2918387" y="1067805"/>
                </a:lnTo>
                <a:lnTo>
                  <a:pt x="3019033" y="1078918"/>
                </a:lnTo>
                <a:cubicBezTo>
                  <a:pt x="3111140" y="1086078"/>
                  <a:pt x="3200476" y="1086908"/>
                  <a:pt x="3287383" y="1081439"/>
                </a:cubicBezTo>
                <a:lnTo>
                  <a:pt x="3405109" y="1069606"/>
                </a:lnTo>
                <a:lnTo>
                  <a:pt x="3360081" y="1069347"/>
                </a:lnTo>
                <a:lnTo>
                  <a:pt x="3288201" y="1077521"/>
                </a:lnTo>
                <a:cubicBezTo>
                  <a:pt x="3201004" y="1083734"/>
                  <a:pt x="3111415" y="1082798"/>
                  <a:pt x="3019097" y="1074653"/>
                </a:cubicBezTo>
                <a:lnTo>
                  <a:pt x="2958362" y="1067035"/>
                </a:lnTo>
                <a:close/>
                <a:moveTo>
                  <a:pt x="830124" y="1050074"/>
                </a:moveTo>
                <a:lnTo>
                  <a:pt x="878277" y="1055832"/>
                </a:lnTo>
                <a:lnTo>
                  <a:pt x="918164" y="1055982"/>
                </a:lnTo>
                <a:close/>
                <a:moveTo>
                  <a:pt x="5476408" y="1042340"/>
                </a:moveTo>
                <a:lnTo>
                  <a:pt x="5525133" y="1046018"/>
                </a:lnTo>
                <a:lnTo>
                  <a:pt x="5593118" y="1043383"/>
                </a:lnTo>
                <a:close/>
                <a:moveTo>
                  <a:pt x="1053908" y="1039365"/>
                </a:moveTo>
                <a:lnTo>
                  <a:pt x="997699" y="1041412"/>
                </a:lnTo>
                <a:lnTo>
                  <a:pt x="1038444" y="1041616"/>
                </a:lnTo>
                <a:close/>
                <a:moveTo>
                  <a:pt x="6573410" y="1038085"/>
                </a:moveTo>
                <a:lnTo>
                  <a:pt x="6411736" y="1056001"/>
                </a:lnTo>
                <a:lnTo>
                  <a:pt x="6132499" y="1078402"/>
                </a:lnTo>
                <a:lnTo>
                  <a:pt x="6572264" y="1097530"/>
                </a:lnTo>
                <a:lnTo>
                  <a:pt x="6929596" y="1080682"/>
                </a:lnTo>
                <a:lnTo>
                  <a:pt x="6929596" y="1084957"/>
                </a:lnTo>
                <a:lnTo>
                  <a:pt x="6617501" y="1099498"/>
                </a:lnTo>
                <a:lnTo>
                  <a:pt x="6853806" y="1109777"/>
                </a:lnTo>
                <a:cubicBezTo>
                  <a:pt x="7452565" y="1140808"/>
                  <a:pt x="8053712" y="1129309"/>
                  <a:pt x="8607646" y="1106604"/>
                </a:cubicBezTo>
                <a:lnTo>
                  <a:pt x="8841045" y="1095604"/>
                </a:lnTo>
                <a:lnTo>
                  <a:pt x="8638946" y="1086346"/>
                </a:lnTo>
                <a:lnTo>
                  <a:pt x="8369415" y="1078285"/>
                </a:lnTo>
                <a:lnTo>
                  <a:pt x="8134723" y="1096967"/>
                </a:lnTo>
                <a:cubicBezTo>
                  <a:pt x="8089310" y="1101955"/>
                  <a:pt x="8044321" y="1106262"/>
                  <a:pt x="7999332" y="1109096"/>
                </a:cubicBezTo>
                <a:cubicBezTo>
                  <a:pt x="7858847" y="1119072"/>
                  <a:pt x="7712844" y="1120545"/>
                  <a:pt x="7558353" y="1112610"/>
                </a:cubicBezTo>
                <a:cubicBezTo>
                  <a:pt x="7439514" y="1111590"/>
                  <a:pt x="7321524" y="1107680"/>
                  <a:pt x="7204064" y="1100467"/>
                </a:cubicBezTo>
                <a:lnTo>
                  <a:pt x="7006097" y="1082451"/>
                </a:lnTo>
                <a:lnTo>
                  <a:pt x="6930315" y="1084749"/>
                </a:lnTo>
                <a:lnTo>
                  <a:pt x="6930315" y="1080475"/>
                </a:lnTo>
                <a:lnTo>
                  <a:pt x="6970863" y="1079245"/>
                </a:lnTo>
                <a:lnTo>
                  <a:pt x="6852957" y="1068515"/>
                </a:lnTo>
                <a:close/>
                <a:moveTo>
                  <a:pt x="1975700" y="1036382"/>
                </a:moveTo>
                <a:lnTo>
                  <a:pt x="1825394" y="1053034"/>
                </a:lnTo>
                <a:lnTo>
                  <a:pt x="1523701" y="1077228"/>
                </a:lnTo>
                <a:lnTo>
                  <a:pt x="2019436" y="1098799"/>
                </a:lnTo>
                <a:lnTo>
                  <a:pt x="2348299" y="1083292"/>
                </a:lnTo>
                <a:lnTo>
                  <a:pt x="2348299" y="1080682"/>
                </a:lnTo>
                <a:lnTo>
                  <a:pt x="2390582" y="1079410"/>
                </a:lnTo>
                <a:lnTo>
                  <a:pt x="2270869" y="1068515"/>
                </a:lnTo>
                <a:close/>
                <a:moveTo>
                  <a:pt x="821003" y="1033611"/>
                </a:moveTo>
                <a:lnTo>
                  <a:pt x="871117" y="1040777"/>
                </a:lnTo>
                <a:lnTo>
                  <a:pt x="911338" y="1040979"/>
                </a:lnTo>
                <a:close/>
                <a:moveTo>
                  <a:pt x="4297211" y="1029627"/>
                </a:moveTo>
                <a:lnTo>
                  <a:pt x="4043372" y="1057902"/>
                </a:lnTo>
                <a:lnTo>
                  <a:pt x="3825991" y="1075207"/>
                </a:lnTo>
                <a:lnTo>
                  <a:pt x="4102854" y="1083891"/>
                </a:lnTo>
                <a:lnTo>
                  <a:pt x="4305114" y="1093428"/>
                </a:lnTo>
                <a:lnTo>
                  <a:pt x="4561908" y="1081324"/>
                </a:lnTo>
                <a:lnTo>
                  <a:pt x="4561908" y="1085632"/>
                </a:lnTo>
                <a:lnTo>
                  <a:pt x="4349594" y="1095525"/>
                </a:lnTo>
                <a:lnTo>
                  <a:pt x="4639369" y="1109188"/>
                </a:lnTo>
                <a:cubicBezTo>
                  <a:pt x="5237961" y="1140183"/>
                  <a:pt x="5839057" y="1128693"/>
                  <a:pt x="6393089" y="1105979"/>
                </a:cubicBezTo>
                <a:lnTo>
                  <a:pt x="6535553" y="1099261"/>
                </a:lnTo>
                <a:lnTo>
                  <a:pt x="6317194" y="1089091"/>
                </a:lnTo>
                <a:lnTo>
                  <a:pt x="6088712" y="1081914"/>
                </a:lnTo>
                <a:lnTo>
                  <a:pt x="5920921" y="1095375"/>
                </a:lnTo>
                <a:cubicBezTo>
                  <a:pt x="5875730" y="1099646"/>
                  <a:pt x="5830539" y="1103917"/>
                  <a:pt x="5785560" y="1107489"/>
                </a:cubicBezTo>
                <a:cubicBezTo>
                  <a:pt x="5645108" y="1118167"/>
                  <a:pt x="5498503" y="1118886"/>
                  <a:pt x="5344472" y="1111042"/>
                </a:cubicBezTo>
                <a:cubicBezTo>
                  <a:pt x="5225236" y="1109974"/>
                  <a:pt x="5107272" y="1106057"/>
                  <a:pt x="4989946" y="1098845"/>
                </a:cubicBezTo>
                <a:lnTo>
                  <a:pt x="4775179" y="1079266"/>
                </a:lnTo>
                <a:lnTo>
                  <a:pt x="4562757" y="1085632"/>
                </a:lnTo>
                <a:lnTo>
                  <a:pt x="4562757" y="1081324"/>
                </a:lnTo>
                <a:lnTo>
                  <a:pt x="4739383" y="1076003"/>
                </a:lnTo>
                <a:lnTo>
                  <a:pt x="4639239" y="1066874"/>
                </a:lnTo>
                <a:close/>
                <a:moveTo>
                  <a:pt x="693450" y="1027529"/>
                </a:moveTo>
                <a:lnTo>
                  <a:pt x="696794" y="1028344"/>
                </a:lnTo>
                <a:lnTo>
                  <a:pt x="702141" y="1029033"/>
                </a:lnTo>
                <a:close/>
                <a:moveTo>
                  <a:pt x="5777221" y="1021520"/>
                </a:moveTo>
                <a:lnTo>
                  <a:pt x="5643785" y="1041420"/>
                </a:lnTo>
                <a:lnTo>
                  <a:pt x="5657249" y="1040898"/>
                </a:lnTo>
                <a:close/>
                <a:moveTo>
                  <a:pt x="6404637" y="1019714"/>
                </a:moveTo>
                <a:lnTo>
                  <a:pt x="6335092" y="1033209"/>
                </a:lnTo>
                <a:lnTo>
                  <a:pt x="6065357" y="1075481"/>
                </a:lnTo>
                <a:lnTo>
                  <a:pt x="6103907" y="1077158"/>
                </a:lnTo>
                <a:lnTo>
                  <a:pt x="6451544" y="1047896"/>
                </a:lnTo>
                <a:lnTo>
                  <a:pt x="6555950" y="1036185"/>
                </a:lnTo>
                <a:close/>
                <a:moveTo>
                  <a:pt x="1809992" y="1018343"/>
                </a:moveTo>
                <a:lnTo>
                  <a:pt x="1748685" y="1030239"/>
                </a:lnTo>
                <a:lnTo>
                  <a:pt x="1465211" y="1074683"/>
                </a:lnTo>
                <a:lnTo>
                  <a:pt x="1495937" y="1076020"/>
                </a:lnTo>
                <a:lnTo>
                  <a:pt x="1865242" y="1044934"/>
                </a:lnTo>
                <a:lnTo>
                  <a:pt x="1958328" y="1034491"/>
                </a:lnTo>
                <a:close/>
                <a:moveTo>
                  <a:pt x="6796686" y="1013343"/>
                </a:moveTo>
                <a:lnTo>
                  <a:pt x="6593332" y="1035878"/>
                </a:lnTo>
                <a:lnTo>
                  <a:pt x="6853806" y="1064207"/>
                </a:lnTo>
                <a:lnTo>
                  <a:pt x="7001964" y="1078302"/>
                </a:lnTo>
                <a:lnTo>
                  <a:pt x="7157224" y="1073594"/>
                </a:lnTo>
                <a:lnTo>
                  <a:pt x="6852957" y="1024306"/>
                </a:lnTo>
                <a:close/>
                <a:moveTo>
                  <a:pt x="2203452" y="1011151"/>
                </a:moveTo>
                <a:lnTo>
                  <a:pt x="1995617" y="1034176"/>
                </a:lnTo>
                <a:lnTo>
                  <a:pt x="2271717" y="1064207"/>
                </a:lnTo>
                <a:lnTo>
                  <a:pt x="2421850" y="1078469"/>
                </a:lnTo>
                <a:lnTo>
                  <a:pt x="2576512" y="1073817"/>
                </a:lnTo>
                <a:lnTo>
                  <a:pt x="2270869" y="1024306"/>
                </a:lnTo>
                <a:close/>
                <a:moveTo>
                  <a:pt x="4102631" y="1008436"/>
                </a:moveTo>
                <a:lnTo>
                  <a:pt x="3966765" y="1034806"/>
                </a:lnTo>
                <a:lnTo>
                  <a:pt x="3728249" y="1072141"/>
                </a:lnTo>
                <a:lnTo>
                  <a:pt x="3789784" y="1074071"/>
                </a:lnTo>
                <a:lnTo>
                  <a:pt x="4083216" y="1049245"/>
                </a:lnTo>
                <a:lnTo>
                  <a:pt x="4277929" y="1027527"/>
                </a:lnTo>
                <a:close/>
                <a:moveTo>
                  <a:pt x="8688704" y="1007654"/>
                </a:moveTo>
                <a:lnTo>
                  <a:pt x="8548698" y="1034820"/>
                </a:lnTo>
                <a:lnTo>
                  <a:pt x="8310153" y="1072247"/>
                </a:lnTo>
                <a:lnTo>
                  <a:pt x="8372498" y="1074112"/>
                </a:lnTo>
                <a:lnTo>
                  <a:pt x="8665309" y="1049301"/>
                </a:lnTo>
                <a:lnTo>
                  <a:pt x="8867808" y="1026692"/>
                </a:lnTo>
                <a:close/>
                <a:moveTo>
                  <a:pt x="6284296" y="1006614"/>
                </a:moveTo>
                <a:lnTo>
                  <a:pt x="6229381" y="1019851"/>
                </a:lnTo>
                <a:cubicBezTo>
                  <a:pt x="6155535" y="1036330"/>
                  <a:pt x="6081416" y="1051294"/>
                  <a:pt x="6007235" y="1063919"/>
                </a:cubicBezTo>
                <a:lnTo>
                  <a:pt x="5946332" y="1072141"/>
                </a:lnTo>
                <a:lnTo>
                  <a:pt x="6036430" y="1074223"/>
                </a:lnTo>
                <a:lnTo>
                  <a:pt x="6043482" y="1074530"/>
                </a:lnTo>
                <a:lnTo>
                  <a:pt x="6108497" y="1066177"/>
                </a:lnTo>
                <a:cubicBezTo>
                  <a:pt x="6171228" y="1056927"/>
                  <a:pt x="6233850" y="1046618"/>
                  <a:pt x="6296266" y="1035619"/>
                </a:cubicBezTo>
                <a:lnTo>
                  <a:pt x="6388284" y="1017934"/>
                </a:lnTo>
                <a:close/>
                <a:moveTo>
                  <a:pt x="1690859" y="1005373"/>
                </a:moveTo>
                <a:lnTo>
                  <a:pt x="1643110" y="1016884"/>
                </a:lnTo>
                <a:cubicBezTo>
                  <a:pt x="1569278" y="1033362"/>
                  <a:pt x="1495177" y="1048326"/>
                  <a:pt x="1421013" y="1060951"/>
                </a:cubicBezTo>
                <a:lnTo>
                  <a:pt x="1341996" y="1071619"/>
                </a:lnTo>
                <a:lnTo>
                  <a:pt x="1439307" y="1073869"/>
                </a:lnTo>
                <a:lnTo>
                  <a:pt x="1522209" y="1063211"/>
                </a:lnTo>
                <a:cubicBezTo>
                  <a:pt x="1584933" y="1053959"/>
                  <a:pt x="1647554" y="1043650"/>
                  <a:pt x="1709975" y="1032650"/>
                </a:cubicBezTo>
                <a:lnTo>
                  <a:pt x="1793674" y="1016566"/>
                </a:lnTo>
                <a:close/>
                <a:moveTo>
                  <a:pt x="4539793" y="1002606"/>
                </a:moveTo>
                <a:lnTo>
                  <a:pt x="4320188" y="1027068"/>
                </a:lnTo>
                <a:lnTo>
                  <a:pt x="4640087" y="1061884"/>
                </a:lnTo>
                <a:lnTo>
                  <a:pt x="4776753" y="1074877"/>
                </a:lnTo>
                <a:lnTo>
                  <a:pt x="4934896" y="1070113"/>
                </a:lnTo>
                <a:lnTo>
                  <a:pt x="4639239" y="1021987"/>
                </a:lnTo>
                <a:close/>
                <a:moveTo>
                  <a:pt x="6922189" y="999436"/>
                </a:moveTo>
                <a:lnTo>
                  <a:pt x="6811349" y="1011718"/>
                </a:lnTo>
                <a:lnTo>
                  <a:pt x="6853806" y="1019999"/>
                </a:lnTo>
                <a:lnTo>
                  <a:pt x="7186852" y="1072695"/>
                </a:lnTo>
                <a:lnTo>
                  <a:pt x="7283528" y="1069763"/>
                </a:lnTo>
                <a:lnTo>
                  <a:pt x="7093547" y="1037852"/>
                </a:lnTo>
                <a:close/>
                <a:moveTo>
                  <a:pt x="1628694" y="999312"/>
                </a:moveTo>
                <a:lnTo>
                  <a:pt x="1429042" y="1048090"/>
                </a:lnTo>
                <a:lnTo>
                  <a:pt x="1294758" y="1070527"/>
                </a:lnTo>
                <a:lnTo>
                  <a:pt x="1314912" y="1070993"/>
                </a:lnTo>
                <a:lnTo>
                  <a:pt x="1420894" y="1056676"/>
                </a:lnTo>
                <a:cubicBezTo>
                  <a:pt x="1494985" y="1044050"/>
                  <a:pt x="1568991" y="1029085"/>
                  <a:pt x="1642727" y="1012606"/>
                </a:cubicBezTo>
                <a:lnTo>
                  <a:pt x="1678340" y="1004011"/>
                </a:lnTo>
                <a:lnTo>
                  <a:pt x="1653512" y="1001308"/>
                </a:lnTo>
                <a:close/>
                <a:moveTo>
                  <a:pt x="6197222" y="998227"/>
                </a:moveTo>
                <a:lnTo>
                  <a:pt x="6008962" y="1044226"/>
                </a:lnTo>
                <a:lnTo>
                  <a:pt x="5854608" y="1070020"/>
                </a:lnTo>
                <a:lnTo>
                  <a:pt x="5919240" y="1071514"/>
                </a:lnTo>
                <a:lnTo>
                  <a:pt x="6007106" y="1059645"/>
                </a:lnTo>
                <a:cubicBezTo>
                  <a:pt x="6081211" y="1047018"/>
                  <a:pt x="6155229" y="1032052"/>
                  <a:pt x="6228983" y="1015573"/>
                </a:cubicBezTo>
                <a:lnTo>
                  <a:pt x="6271762" y="1005250"/>
                </a:lnTo>
                <a:lnTo>
                  <a:pt x="6235544" y="1001308"/>
                </a:lnTo>
                <a:close/>
                <a:moveTo>
                  <a:pt x="2332451" y="996859"/>
                </a:moveTo>
                <a:lnTo>
                  <a:pt x="2218053" y="1009533"/>
                </a:lnTo>
                <a:lnTo>
                  <a:pt x="2271717" y="1019999"/>
                </a:lnTo>
                <a:lnTo>
                  <a:pt x="2606412" y="1072917"/>
                </a:lnTo>
                <a:lnTo>
                  <a:pt x="2706746" y="1069899"/>
                </a:lnTo>
                <a:lnTo>
                  <a:pt x="2511703" y="1037123"/>
                </a:lnTo>
                <a:close/>
                <a:moveTo>
                  <a:pt x="3971557" y="995594"/>
                </a:moveTo>
                <a:lnTo>
                  <a:pt x="3971265" y="995669"/>
                </a:lnTo>
                <a:cubicBezTo>
                  <a:pt x="3861046" y="1022359"/>
                  <a:pt x="3750087" y="1046571"/>
                  <a:pt x="3638903" y="1065527"/>
                </a:cubicBezTo>
                <a:lnTo>
                  <a:pt x="3616018" y="1068621"/>
                </a:lnTo>
                <a:lnTo>
                  <a:pt x="3709893" y="1071565"/>
                </a:lnTo>
                <a:lnTo>
                  <a:pt x="3740130" y="1067661"/>
                </a:lnTo>
                <a:cubicBezTo>
                  <a:pt x="3834203" y="1053703"/>
                  <a:pt x="3928052" y="1037345"/>
                  <a:pt x="4021342" y="1019939"/>
                </a:cubicBezTo>
                <a:lnTo>
                  <a:pt x="4088456" y="1006893"/>
                </a:lnTo>
                <a:lnTo>
                  <a:pt x="4021963" y="999652"/>
                </a:lnTo>
                <a:close/>
                <a:moveTo>
                  <a:pt x="8560582" y="994131"/>
                </a:moveTo>
                <a:lnTo>
                  <a:pt x="8553842" y="995863"/>
                </a:lnTo>
                <a:cubicBezTo>
                  <a:pt x="8443648" y="1022436"/>
                  <a:pt x="8332605" y="1046602"/>
                  <a:pt x="8221293" y="1065540"/>
                </a:cubicBezTo>
                <a:lnTo>
                  <a:pt x="8196720" y="1068856"/>
                </a:lnTo>
                <a:lnTo>
                  <a:pt x="8291112" y="1071678"/>
                </a:lnTo>
                <a:lnTo>
                  <a:pt x="8322220" y="1067661"/>
                </a:lnTo>
                <a:cubicBezTo>
                  <a:pt x="8416293" y="1053703"/>
                  <a:pt x="8510142" y="1037345"/>
                  <a:pt x="8603432" y="1019939"/>
                </a:cubicBezTo>
                <a:lnTo>
                  <a:pt x="8674434" y="1006137"/>
                </a:lnTo>
                <a:lnTo>
                  <a:pt x="8563929" y="994391"/>
                </a:lnTo>
                <a:close/>
                <a:moveTo>
                  <a:pt x="1553860" y="993294"/>
                </a:moveTo>
                <a:lnTo>
                  <a:pt x="1421767" y="1031173"/>
                </a:lnTo>
                <a:lnTo>
                  <a:pt x="1227462" y="1068972"/>
                </a:lnTo>
                <a:lnTo>
                  <a:pt x="1271717" y="1069995"/>
                </a:lnTo>
                <a:lnTo>
                  <a:pt x="1428265" y="1043817"/>
                </a:lnTo>
                <a:lnTo>
                  <a:pt x="1614772" y="998192"/>
                </a:lnTo>
                <a:close/>
                <a:moveTo>
                  <a:pt x="6126515" y="992542"/>
                </a:moveTo>
                <a:lnTo>
                  <a:pt x="6008820" y="1026292"/>
                </a:lnTo>
                <a:lnTo>
                  <a:pt x="5791507" y="1068562"/>
                </a:lnTo>
                <a:lnTo>
                  <a:pt x="5831468" y="1069486"/>
                </a:lnTo>
                <a:lnTo>
                  <a:pt x="6008013" y="1039966"/>
                </a:lnTo>
                <a:lnTo>
                  <a:pt x="6183240" y="997102"/>
                </a:lnTo>
                <a:close/>
                <a:moveTo>
                  <a:pt x="2433430" y="989530"/>
                </a:moveTo>
                <a:lnTo>
                  <a:pt x="2356245" y="997046"/>
                </a:lnTo>
                <a:lnTo>
                  <a:pt x="2585042" y="1046602"/>
                </a:lnTo>
                <a:lnTo>
                  <a:pt x="2743051" y="1068807"/>
                </a:lnTo>
                <a:lnTo>
                  <a:pt x="2799060" y="1067122"/>
                </a:lnTo>
                <a:lnTo>
                  <a:pt x="2734342" y="1057579"/>
                </a:lnTo>
                <a:cubicBezTo>
                  <a:pt x="2660761" y="1044862"/>
                  <a:pt x="2585438" y="1029091"/>
                  <a:pt x="2508237" y="1010250"/>
                </a:cubicBezTo>
                <a:close/>
                <a:moveTo>
                  <a:pt x="4673291" y="989180"/>
                </a:moveTo>
                <a:lnTo>
                  <a:pt x="4562757" y="1000048"/>
                </a:lnTo>
                <a:lnTo>
                  <a:pt x="4554366" y="1000983"/>
                </a:lnTo>
                <a:lnTo>
                  <a:pt x="4640087" y="1017716"/>
                </a:lnTo>
                <a:lnTo>
                  <a:pt x="4965229" y="1069199"/>
                </a:lnTo>
                <a:lnTo>
                  <a:pt x="5061333" y="1066304"/>
                </a:lnTo>
                <a:lnTo>
                  <a:pt x="4879540" y="1035611"/>
                </a:lnTo>
                <a:close/>
                <a:moveTo>
                  <a:pt x="7012782" y="988772"/>
                </a:moveTo>
                <a:lnTo>
                  <a:pt x="6933365" y="996666"/>
                </a:lnTo>
                <a:lnTo>
                  <a:pt x="7167132" y="1047346"/>
                </a:lnTo>
                <a:lnTo>
                  <a:pt x="7318936" y="1068690"/>
                </a:lnTo>
                <a:lnTo>
                  <a:pt x="7379354" y="1066857"/>
                </a:lnTo>
                <a:lnTo>
                  <a:pt x="7316433" y="1057579"/>
                </a:lnTo>
                <a:cubicBezTo>
                  <a:pt x="7242850" y="1044862"/>
                  <a:pt x="7167527" y="1029091"/>
                  <a:pt x="7090327" y="1010250"/>
                </a:cubicBezTo>
                <a:close/>
                <a:moveTo>
                  <a:pt x="1493423" y="988435"/>
                </a:moveTo>
                <a:lnTo>
                  <a:pt x="1420994" y="1011871"/>
                </a:lnTo>
                <a:cubicBezTo>
                  <a:pt x="1347804" y="1032093"/>
                  <a:pt x="1274065" y="1048619"/>
                  <a:pt x="1199250" y="1060382"/>
                </a:cubicBezTo>
                <a:lnTo>
                  <a:pt x="1141299" y="1066980"/>
                </a:lnTo>
                <a:lnTo>
                  <a:pt x="1207819" y="1068518"/>
                </a:lnTo>
                <a:lnTo>
                  <a:pt x="1421389" y="1027007"/>
                </a:lnTo>
                <a:lnTo>
                  <a:pt x="1542499" y="992381"/>
                </a:lnTo>
                <a:close/>
                <a:moveTo>
                  <a:pt x="6072327" y="988185"/>
                </a:moveTo>
                <a:lnTo>
                  <a:pt x="6007287" y="1009226"/>
                </a:lnTo>
                <a:cubicBezTo>
                  <a:pt x="5934078" y="1029448"/>
                  <a:pt x="5860314" y="1045974"/>
                  <a:pt x="5785462" y="1057736"/>
                </a:cubicBezTo>
                <a:lnTo>
                  <a:pt x="5707461" y="1066619"/>
                </a:lnTo>
                <a:lnTo>
                  <a:pt x="5755653" y="1067733"/>
                </a:lnTo>
                <a:lnTo>
                  <a:pt x="5785558" y="1064726"/>
                </a:lnTo>
                <a:cubicBezTo>
                  <a:pt x="5860027" y="1054390"/>
                  <a:pt x="5934351" y="1039559"/>
                  <a:pt x="6008423" y="1021399"/>
                </a:cubicBezTo>
                <a:lnTo>
                  <a:pt x="6113109" y="991464"/>
                </a:lnTo>
                <a:close/>
                <a:moveTo>
                  <a:pt x="3874587" y="987788"/>
                </a:moveTo>
                <a:lnTo>
                  <a:pt x="3806329" y="1006920"/>
                </a:lnTo>
                <a:cubicBezTo>
                  <a:pt x="3750988" y="1021352"/>
                  <a:pt x="3695491" y="1034616"/>
                  <a:pt x="3639905" y="1046287"/>
                </a:cubicBezTo>
                <a:lnTo>
                  <a:pt x="3521875" y="1066001"/>
                </a:lnTo>
                <a:lnTo>
                  <a:pt x="3534877" y="1066076"/>
                </a:lnTo>
                <a:lnTo>
                  <a:pt x="3590454" y="1067819"/>
                </a:lnTo>
                <a:lnTo>
                  <a:pt x="3638891" y="1061285"/>
                </a:lnTo>
                <a:cubicBezTo>
                  <a:pt x="3694472" y="1051819"/>
                  <a:pt x="3749990" y="1041036"/>
                  <a:pt x="3805375" y="1029284"/>
                </a:cubicBezTo>
                <a:lnTo>
                  <a:pt x="3957828" y="994489"/>
                </a:lnTo>
                <a:close/>
                <a:moveTo>
                  <a:pt x="8461491" y="986439"/>
                </a:moveTo>
                <a:lnTo>
                  <a:pt x="8388420" y="1006920"/>
                </a:lnTo>
                <a:cubicBezTo>
                  <a:pt x="8333080" y="1021352"/>
                  <a:pt x="8277583" y="1034616"/>
                  <a:pt x="8221996" y="1046287"/>
                </a:cubicBezTo>
                <a:lnTo>
                  <a:pt x="8103555" y="1066070"/>
                </a:lnTo>
                <a:lnTo>
                  <a:pt x="8174653" y="1068196"/>
                </a:lnTo>
                <a:lnTo>
                  <a:pt x="8220802" y="1061965"/>
                </a:lnTo>
                <a:cubicBezTo>
                  <a:pt x="8276369" y="1052499"/>
                  <a:pt x="8331890" y="1041716"/>
                  <a:pt x="8387289" y="1029964"/>
                </a:cubicBezTo>
                <a:lnTo>
                  <a:pt x="8548470" y="993191"/>
                </a:lnTo>
                <a:close/>
                <a:moveTo>
                  <a:pt x="6043031" y="985830"/>
                </a:moveTo>
                <a:lnTo>
                  <a:pt x="6007542" y="998576"/>
                </a:lnTo>
                <a:cubicBezTo>
                  <a:pt x="5934315" y="1021067"/>
                  <a:pt x="5860469" y="1039505"/>
                  <a:pt x="5785458" y="1052686"/>
                </a:cubicBezTo>
                <a:lnTo>
                  <a:pt x="5679062" y="1065963"/>
                </a:lnTo>
                <a:lnTo>
                  <a:pt x="5680748" y="1066002"/>
                </a:lnTo>
                <a:lnTo>
                  <a:pt x="5784188" y="1054180"/>
                </a:lnTo>
                <a:cubicBezTo>
                  <a:pt x="5858775" y="1042418"/>
                  <a:pt x="5932354" y="1025892"/>
                  <a:pt x="6005420" y="1005681"/>
                </a:cubicBezTo>
                <a:lnTo>
                  <a:pt x="6062034" y="987358"/>
                </a:lnTo>
                <a:close/>
                <a:moveTo>
                  <a:pt x="1447423" y="984736"/>
                </a:moveTo>
                <a:lnTo>
                  <a:pt x="1421258" y="994134"/>
                </a:lnTo>
                <a:cubicBezTo>
                  <a:pt x="1348047" y="1016627"/>
                  <a:pt x="1274225" y="1035067"/>
                  <a:pt x="1199245" y="1048252"/>
                </a:cubicBezTo>
                <a:cubicBezTo>
                  <a:pt x="1157456" y="1055555"/>
                  <a:pt x="1114858" y="1060865"/>
                  <a:pt x="1071476" y="1064187"/>
                </a:cubicBezTo>
                <a:lnTo>
                  <a:pt x="1049350" y="1064855"/>
                </a:lnTo>
                <a:lnTo>
                  <a:pt x="1114909" y="1066370"/>
                </a:lnTo>
                <a:lnTo>
                  <a:pt x="1198484" y="1056816"/>
                </a:lnTo>
                <a:cubicBezTo>
                  <a:pt x="1273133" y="1045059"/>
                  <a:pt x="1346749" y="1028536"/>
                  <a:pt x="1419836" y="1008326"/>
                </a:cubicBezTo>
                <a:lnTo>
                  <a:pt x="1483713" y="987654"/>
                </a:lnTo>
                <a:close/>
                <a:moveTo>
                  <a:pt x="2496785" y="983361"/>
                </a:moveTo>
                <a:lnTo>
                  <a:pt x="2445308" y="988373"/>
                </a:lnTo>
                <a:lnTo>
                  <a:pt x="2508613" y="1005943"/>
                </a:lnTo>
                <a:cubicBezTo>
                  <a:pt x="2585661" y="1024783"/>
                  <a:pt x="2660836" y="1040555"/>
                  <a:pt x="2734282" y="1053271"/>
                </a:cubicBezTo>
                <a:lnTo>
                  <a:pt x="2823140" y="1066398"/>
                </a:lnTo>
                <a:lnTo>
                  <a:pt x="2864368" y="1065158"/>
                </a:lnTo>
                <a:lnTo>
                  <a:pt x="2733597" y="1042505"/>
                </a:lnTo>
                <a:cubicBezTo>
                  <a:pt x="2660046" y="1027568"/>
                  <a:pt x="2584763" y="1009037"/>
                  <a:pt x="2507617" y="986891"/>
                </a:cubicBezTo>
                <a:close/>
                <a:moveTo>
                  <a:pt x="6010736" y="983234"/>
                </a:moveTo>
                <a:lnTo>
                  <a:pt x="6008814" y="983985"/>
                </a:lnTo>
                <a:cubicBezTo>
                  <a:pt x="5935548" y="1008454"/>
                  <a:pt x="5861546" y="1028534"/>
                  <a:pt x="5786204" y="1042956"/>
                </a:cubicBezTo>
                <a:cubicBezTo>
                  <a:pt x="5744422" y="1050885"/>
                  <a:pt x="5701830" y="1056655"/>
                  <a:pt x="5658451" y="1060265"/>
                </a:cubicBezTo>
                <a:lnTo>
                  <a:pt x="5542102" y="1064092"/>
                </a:lnTo>
                <a:lnTo>
                  <a:pt x="5603560" y="1064218"/>
                </a:lnTo>
                <a:lnTo>
                  <a:pt x="5650200" y="1065296"/>
                </a:lnTo>
                <a:lnTo>
                  <a:pt x="5658000" y="1065060"/>
                </a:lnTo>
                <a:cubicBezTo>
                  <a:pt x="5701269" y="1061737"/>
                  <a:pt x="5743762" y="1056425"/>
                  <a:pt x="5785458" y="1049120"/>
                </a:cubicBezTo>
                <a:cubicBezTo>
                  <a:pt x="5860469" y="1035938"/>
                  <a:pt x="5934274" y="1017546"/>
                  <a:pt x="6007429" y="995112"/>
                </a:cubicBezTo>
                <a:lnTo>
                  <a:pt x="6035076" y="985190"/>
                </a:lnTo>
                <a:close/>
                <a:moveTo>
                  <a:pt x="7075970" y="982492"/>
                </a:moveTo>
                <a:lnTo>
                  <a:pt x="7024602" y="987597"/>
                </a:lnTo>
                <a:lnTo>
                  <a:pt x="7090704" y="1005943"/>
                </a:lnTo>
                <a:cubicBezTo>
                  <a:pt x="7167751" y="1024783"/>
                  <a:pt x="7242925" y="1040555"/>
                  <a:pt x="7316372" y="1053271"/>
                </a:cubicBezTo>
                <a:lnTo>
                  <a:pt x="7403404" y="1066128"/>
                </a:lnTo>
                <a:lnTo>
                  <a:pt x="7444761" y="1064874"/>
                </a:lnTo>
                <a:lnTo>
                  <a:pt x="7315584" y="1042505"/>
                </a:lnTo>
                <a:cubicBezTo>
                  <a:pt x="7242002" y="1027568"/>
                  <a:pt x="7166679" y="1009036"/>
                  <a:pt x="7089479" y="986891"/>
                </a:cubicBezTo>
                <a:close/>
                <a:moveTo>
                  <a:pt x="3805634" y="982238"/>
                </a:moveTo>
                <a:lnTo>
                  <a:pt x="3584069" y="1042389"/>
                </a:lnTo>
                <a:lnTo>
                  <a:pt x="3456062" y="1065622"/>
                </a:lnTo>
                <a:lnTo>
                  <a:pt x="3496101" y="1065853"/>
                </a:lnTo>
                <a:lnTo>
                  <a:pt x="3638991" y="1041979"/>
                </a:lnTo>
                <a:cubicBezTo>
                  <a:pt x="3694546" y="1030308"/>
                  <a:pt x="3750006" y="1017045"/>
                  <a:pt x="3805307" y="1002612"/>
                </a:cubicBezTo>
                <a:lnTo>
                  <a:pt x="3861824" y="986761"/>
                </a:lnTo>
                <a:close/>
                <a:moveTo>
                  <a:pt x="8394064" y="981205"/>
                </a:moveTo>
                <a:lnTo>
                  <a:pt x="8388064" y="983183"/>
                </a:lnTo>
                <a:cubicBezTo>
                  <a:pt x="8332781" y="1000124"/>
                  <a:pt x="8277304" y="1015684"/>
                  <a:pt x="8221678" y="1029359"/>
                </a:cubicBezTo>
                <a:lnTo>
                  <a:pt x="8037181" y="1065287"/>
                </a:lnTo>
                <a:lnTo>
                  <a:pt x="8080352" y="1065488"/>
                </a:lnTo>
                <a:lnTo>
                  <a:pt x="8221021" y="1041979"/>
                </a:lnTo>
                <a:cubicBezTo>
                  <a:pt x="8276553" y="1030308"/>
                  <a:pt x="8331984" y="1017045"/>
                  <a:pt x="8387261" y="1002612"/>
                </a:cubicBezTo>
                <a:lnTo>
                  <a:pt x="8448500" y="985431"/>
                </a:lnTo>
                <a:close/>
                <a:moveTo>
                  <a:pt x="179126" y="980544"/>
                </a:moveTo>
                <a:lnTo>
                  <a:pt x="113184" y="987025"/>
                </a:lnTo>
                <a:lnTo>
                  <a:pt x="367069" y="1042026"/>
                </a:lnTo>
                <a:lnTo>
                  <a:pt x="529167" y="1064806"/>
                </a:lnTo>
                <a:lnTo>
                  <a:pt x="555017" y="1064028"/>
                </a:lnTo>
                <a:lnTo>
                  <a:pt x="523575" y="1059391"/>
                </a:lnTo>
                <a:cubicBezTo>
                  <a:pt x="425479" y="1042436"/>
                  <a:pt x="324291" y="1020054"/>
                  <a:pt x="219691" y="992209"/>
                </a:cubicBezTo>
                <a:close/>
                <a:moveTo>
                  <a:pt x="1392310" y="980304"/>
                </a:moveTo>
                <a:lnTo>
                  <a:pt x="1311528" y="1006355"/>
                </a:lnTo>
                <a:cubicBezTo>
                  <a:pt x="1274401" y="1016960"/>
                  <a:pt x="1236997" y="1026221"/>
                  <a:pt x="1199233" y="1033968"/>
                </a:cubicBezTo>
                <a:cubicBezTo>
                  <a:pt x="1157442" y="1042520"/>
                  <a:pt x="1114846" y="1048745"/>
                  <a:pt x="1071463" y="1052646"/>
                </a:cubicBezTo>
                <a:lnTo>
                  <a:pt x="972399" y="1056185"/>
                </a:lnTo>
                <a:lnTo>
                  <a:pt x="1045574" y="1056459"/>
                </a:lnTo>
                <a:cubicBezTo>
                  <a:pt x="1100144" y="1053296"/>
                  <a:pt x="1153506" y="1046762"/>
                  <a:pt x="1205624" y="1036852"/>
                </a:cubicBezTo>
                <a:cubicBezTo>
                  <a:pt x="1243210" y="1029636"/>
                  <a:pt x="1280472" y="1021006"/>
                  <a:pt x="1317483" y="1011123"/>
                </a:cubicBezTo>
                <a:lnTo>
                  <a:pt x="1413975" y="982046"/>
                </a:lnTo>
                <a:close/>
                <a:moveTo>
                  <a:pt x="4769537" y="979718"/>
                </a:moveTo>
                <a:lnTo>
                  <a:pt x="4688796" y="987656"/>
                </a:lnTo>
                <a:lnTo>
                  <a:pt x="4953374" y="1044996"/>
                </a:lnTo>
                <a:lnTo>
                  <a:pt x="5097271" y="1065221"/>
                </a:lnTo>
                <a:lnTo>
                  <a:pt x="5156972" y="1063423"/>
                </a:lnTo>
                <a:lnTo>
                  <a:pt x="5103463" y="1055531"/>
                </a:lnTo>
                <a:cubicBezTo>
                  <a:pt x="5005361" y="1038576"/>
                  <a:pt x="4904165" y="1016193"/>
                  <a:pt x="4799550" y="988347"/>
                </a:cubicBezTo>
                <a:close/>
                <a:moveTo>
                  <a:pt x="5966170" y="979651"/>
                </a:moveTo>
                <a:lnTo>
                  <a:pt x="5921120" y="995010"/>
                </a:lnTo>
                <a:lnTo>
                  <a:pt x="5968212" y="979815"/>
                </a:lnTo>
                <a:close/>
                <a:moveTo>
                  <a:pt x="1378418" y="979187"/>
                </a:moveTo>
                <a:lnTo>
                  <a:pt x="1311713" y="1001936"/>
                </a:lnTo>
                <a:lnTo>
                  <a:pt x="1266905" y="1013573"/>
                </a:lnTo>
                <a:lnTo>
                  <a:pt x="1310731" y="1002793"/>
                </a:lnTo>
                <a:lnTo>
                  <a:pt x="1382787" y="979538"/>
                </a:lnTo>
                <a:close/>
                <a:moveTo>
                  <a:pt x="6617440" y="978421"/>
                </a:moveTo>
                <a:lnTo>
                  <a:pt x="6419033" y="1016921"/>
                </a:lnTo>
                <a:lnTo>
                  <a:pt x="6575742" y="1033965"/>
                </a:lnTo>
                <a:lnTo>
                  <a:pt x="6783133" y="1010703"/>
                </a:lnTo>
                <a:close/>
                <a:moveTo>
                  <a:pt x="3756973" y="978320"/>
                </a:moveTo>
                <a:lnTo>
                  <a:pt x="3748447" y="981351"/>
                </a:lnTo>
                <a:cubicBezTo>
                  <a:pt x="3639268" y="1016837"/>
                  <a:pt x="3529448" y="1045206"/>
                  <a:pt x="3417241" y="1062847"/>
                </a:cubicBezTo>
                <a:lnTo>
                  <a:pt x="3395882" y="1065276"/>
                </a:lnTo>
                <a:lnTo>
                  <a:pt x="3432632" y="1065488"/>
                </a:lnTo>
                <a:lnTo>
                  <a:pt x="3583094" y="1038154"/>
                </a:lnTo>
                <a:lnTo>
                  <a:pt x="3793289" y="981244"/>
                </a:lnTo>
                <a:close/>
                <a:moveTo>
                  <a:pt x="2550393" y="978141"/>
                </a:moveTo>
                <a:lnTo>
                  <a:pt x="2508810" y="982190"/>
                </a:lnTo>
                <a:lnTo>
                  <a:pt x="2584677" y="1003876"/>
                </a:lnTo>
                <a:cubicBezTo>
                  <a:pt x="2685876" y="1030091"/>
                  <a:pt x="2783786" y="1049932"/>
                  <a:pt x="2878751" y="1063428"/>
                </a:cubicBezTo>
                <a:lnTo>
                  <a:pt x="2887980" y="1064447"/>
                </a:lnTo>
                <a:lnTo>
                  <a:pt x="2928104" y="1063240"/>
                </a:lnTo>
                <a:lnTo>
                  <a:pt x="2878539" y="1057024"/>
                </a:lnTo>
                <a:cubicBezTo>
                  <a:pt x="2783413" y="1041657"/>
                  <a:pt x="2685399" y="1019053"/>
                  <a:pt x="2584160" y="989154"/>
                </a:cubicBezTo>
                <a:close/>
                <a:moveTo>
                  <a:pt x="5929903" y="977051"/>
                </a:moveTo>
                <a:lnTo>
                  <a:pt x="5900547" y="987968"/>
                </a:lnTo>
                <a:lnTo>
                  <a:pt x="5829465" y="1008110"/>
                </a:lnTo>
                <a:lnTo>
                  <a:pt x="5897474" y="989568"/>
                </a:lnTo>
                <a:lnTo>
                  <a:pt x="5932135" y="977173"/>
                </a:lnTo>
                <a:close/>
                <a:moveTo>
                  <a:pt x="1338013" y="976510"/>
                </a:moveTo>
                <a:lnTo>
                  <a:pt x="1313510" y="985624"/>
                </a:lnTo>
                <a:cubicBezTo>
                  <a:pt x="1276240" y="997899"/>
                  <a:pt x="1238629" y="1008635"/>
                  <a:pt x="1200593" y="1017634"/>
                </a:cubicBezTo>
                <a:lnTo>
                  <a:pt x="1182426" y="1020648"/>
                </a:lnTo>
                <a:lnTo>
                  <a:pt x="1198543" y="1018302"/>
                </a:lnTo>
                <a:cubicBezTo>
                  <a:pt x="1236486" y="1009664"/>
                  <a:pt x="1274027" y="999355"/>
                  <a:pt x="1311244" y="987565"/>
                </a:cubicBezTo>
                <a:lnTo>
                  <a:pt x="1341600" y="976706"/>
                </a:lnTo>
                <a:close/>
                <a:moveTo>
                  <a:pt x="8333436" y="976499"/>
                </a:moveTo>
                <a:lnTo>
                  <a:pt x="8221021" y="1012875"/>
                </a:lnTo>
                <a:cubicBezTo>
                  <a:pt x="8147854" y="1033091"/>
                  <a:pt x="8074136" y="1049613"/>
                  <a:pt x="7999332" y="1061374"/>
                </a:cubicBezTo>
                <a:lnTo>
                  <a:pt x="7967768" y="1064963"/>
                </a:lnTo>
                <a:lnTo>
                  <a:pt x="8012182" y="1065170"/>
                </a:lnTo>
                <a:lnTo>
                  <a:pt x="8221366" y="1024478"/>
                </a:lnTo>
                <a:lnTo>
                  <a:pt x="8381260" y="980211"/>
                </a:lnTo>
                <a:close/>
                <a:moveTo>
                  <a:pt x="2025754" y="976475"/>
                </a:moveTo>
                <a:lnTo>
                  <a:pt x="1824383" y="1015550"/>
                </a:lnTo>
                <a:lnTo>
                  <a:pt x="1978111" y="1032271"/>
                </a:lnTo>
                <a:lnTo>
                  <a:pt x="2189914" y="1008509"/>
                </a:lnTo>
                <a:close/>
                <a:moveTo>
                  <a:pt x="7137192" y="976406"/>
                </a:moveTo>
                <a:lnTo>
                  <a:pt x="7093170" y="980782"/>
                </a:lnTo>
                <a:lnTo>
                  <a:pt x="7242891" y="1021603"/>
                </a:lnTo>
                <a:cubicBezTo>
                  <a:pt x="7317565" y="1038878"/>
                  <a:pt x="7390434" y="1052569"/>
                  <a:pt x="7461638" y="1062691"/>
                </a:cubicBezTo>
                <a:lnTo>
                  <a:pt x="7473503" y="1064002"/>
                </a:lnTo>
                <a:lnTo>
                  <a:pt x="7511929" y="1062837"/>
                </a:lnTo>
                <a:lnTo>
                  <a:pt x="7518858" y="1062869"/>
                </a:lnTo>
                <a:lnTo>
                  <a:pt x="7460576" y="1055564"/>
                </a:lnTo>
                <a:cubicBezTo>
                  <a:pt x="7389213" y="1044044"/>
                  <a:pt x="7316216" y="1028456"/>
                  <a:pt x="7241442" y="1008774"/>
                </a:cubicBezTo>
                <a:close/>
                <a:moveTo>
                  <a:pt x="5917623" y="976381"/>
                </a:moveTo>
                <a:lnTo>
                  <a:pt x="5824109" y="1006435"/>
                </a:lnTo>
                <a:lnTo>
                  <a:pt x="5919884" y="976504"/>
                </a:lnTo>
                <a:close/>
                <a:moveTo>
                  <a:pt x="1325129" y="975807"/>
                </a:moveTo>
                <a:lnTo>
                  <a:pt x="1237204" y="1004087"/>
                </a:lnTo>
                <a:lnTo>
                  <a:pt x="1327261" y="975923"/>
                </a:lnTo>
                <a:close/>
                <a:moveTo>
                  <a:pt x="3706694" y="974839"/>
                </a:moveTo>
                <a:lnTo>
                  <a:pt x="3584290" y="1014065"/>
                </a:lnTo>
                <a:cubicBezTo>
                  <a:pt x="3529111" y="1029355"/>
                  <a:pt x="3473504" y="1042195"/>
                  <a:pt x="3417241" y="1052078"/>
                </a:cubicBezTo>
                <a:lnTo>
                  <a:pt x="3315243" y="1064812"/>
                </a:lnTo>
                <a:lnTo>
                  <a:pt x="3360078" y="1065070"/>
                </a:lnTo>
                <a:lnTo>
                  <a:pt x="3417241" y="1058540"/>
                </a:lnTo>
                <a:cubicBezTo>
                  <a:pt x="3473186" y="1049719"/>
                  <a:pt x="3528564" y="1038217"/>
                  <a:pt x="3583584" y="1024489"/>
                </a:cubicBezTo>
                <a:lnTo>
                  <a:pt x="3746440" y="977473"/>
                </a:lnTo>
                <a:lnTo>
                  <a:pt x="3728682" y="976043"/>
                </a:lnTo>
                <a:close/>
                <a:moveTo>
                  <a:pt x="242833" y="974284"/>
                </a:moveTo>
                <a:lnTo>
                  <a:pt x="190525" y="979424"/>
                </a:lnTo>
                <a:lnTo>
                  <a:pt x="220099" y="987940"/>
                </a:lnTo>
                <a:cubicBezTo>
                  <a:pt x="324532" y="1015782"/>
                  <a:pt x="425553" y="1038162"/>
                  <a:pt x="523499" y="1055116"/>
                </a:cubicBezTo>
                <a:lnTo>
                  <a:pt x="578981" y="1063310"/>
                </a:lnTo>
                <a:lnTo>
                  <a:pt x="625739" y="1063406"/>
                </a:lnTo>
                <a:lnTo>
                  <a:pt x="515689" y="1044346"/>
                </a:lnTo>
                <a:cubicBezTo>
                  <a:pt x="466636" y="1034387"/>
                  <a:pt x="416810" y="1022829"/>
                  <a:pt x="366170" y="1009669"/>
                </a:cubicBezTo>
                <a:close/>
                <a:moveTo>
                  <a:pt x="2597421" y="973561"/>
                </a:moveTo>
                <a:lnTo>
                  <a:pt x="2562416" y="976970"/>
                </a:lnTo>
                <a:lnTo>
                  <a:pt x="2586547" y="984846"/>
                </a:lnTo>
                <a:cubicBezTo>
                  <a:pt x="2687681" y="1014746"/>
                  <a:pt x="2785536" y="1037349"/>
                  <a:pt x="2880449" y="1052716"/>
                </a:cubicBezTo>
                <a:lnTo>
                  <a:pt x="2960412" y="1062771"/>
                </a:lnTo>
                <a:lnTo>
                  <a:pt x="3012121" y="1063069"/>
                </a:lnTo>
                <a:lnTo>
                  <a:pt x="2878380" y="1044370"/>
                </a:lnTo>
                <a:cubicBezTo>
                  <a:pt x="2830485" y="1035798"/>
                  <a:pt x="2781872" y="1025249"/>
                  <a:pt x="2732560" y="1012727"/>
                </a:cubicBezTo>
                <a:close/>
                <a:moveTo>
                  <a:pt x="8290921" y="973199"/>
                </a:moveTo>
                <a:lnTo>
                  <a:pt x="8248009" y="989357"/>
                </a:lnTo>
                <a:cubicBezTo>
                  <a:pt x="8165795" y="1015776"/>
                  <a:pt x="8082877" y="1037254"/>
                  <a:pt x="7998483" y="1052078"/>
                </a:cubicBezTo>
                <a:lnTo>
                  <a:pt x="7897889" y="1064637"/>
                </a:lnTo>
                <a:lnTo>
                  <a:pt x="7937541" y="1064822"/>
                </a:lnTo>
                <a:lnTo>
                  <a:pt x="7998483" y="1057860"/>
                </a:lnTo>
                <a:cubicBezTo>
                  <a:pt x="8073075" y="1046099"/>
                  <a:pt x="8146660" y="1029570"/>
                  <a:pt x="8219735" y="1009356"/>
                </a:cubicBezTo>
                <a:lnTo>
                  <a:pt x="8323608" y="975736"/>
                </a:lnTo>
                <a:close/>
                <a:moveTo>
                  <a:pt x="4842385" y="973003"/>
                </a:moveTo>
                <a:lnTo>
                  <a:pt x="4832407" y="973536"/>
                </a:lnTo>
                <a:lnTo>
                  <a:pt x="4780897" y="978601"/>
                </a:lnTo>
                <a:lnTo>
                  <a:pt x="4799939" y="984083"/>
                </a:lnTo>
                <a:cubicBezTo>
                  <a:pt x="4904386" y="1011924"/>
                  <a:pt x="5005409" y="1034305"/>
                  <a:pt x="5103350" y="1051258"/>
                </a:cubicBezTo>
                <a:lnTo>
                  <a:pt x="5185283" y="1063360"/>
                </a:lnTo>
                <a:lnTo>
                  <a:pt x="5241347" y="1063475"/>
                </a:lnTo>
                <a:lnTo>
                  <a:pt x="5102673" y="1039460"/>
                </a:lnTo>
                <a:cubicBezTo>
                  <a:pt x="5053616" y="1029500"/>
                  <a:pt x="5003787" y="1017943"/>
                  <a:pt x="4953147" y="1004782"/>
                </a:cubicBezTo>
                <a:close/>
                <a:moveTo>
                  <a:pt x="3670604" y="972864"/>
                </a:moveTo>
                <a:lnTo>
                  <a:pt x="3584760" y="1002786"/>
                </a:lnTo>
                <a:cubicBezTo>
                  <a:pt x="3529499" y="1019436"/>
                  <a:pt x="3473743" y="1033438"/>
                  <a:pt x="3417241" y="1044257"/>
                </a:cubicBezTo>
                <a:cubicBezTo>
                  <a:pt x="3375436" y="1052192"/>
                  <a:pt x="3332828" y="1057966"/>
                  <a:pt x="3289438" y="1061580"/>
                </a:cubicBezTo>
                <a:lnTo>
                  <a:pt x="3209774" y="1064206"/>
                </a:lnTo>
                <a:lnTo>
                  <a:pt x="3284675" y="1064637"/>
                </a:lnTo>
                <a:lnTo>
                  <a:pt x="3289772" y="1064483"/>
                </a:lnTo>
                <a:cubicBezTo>
                  <a:pt x="3333046" y="1061166"/>
                  <a:pt x="3375541" y="1055862"/>
                  <a:pt x="3417241" y="1048564"/>
                </a:cubicBezTo>
                <a:cubicBezTo>
                  <a:pt x="3473504" y="1038681"/>
                  <a:pt x="3529080" y="1025865"/>
                  <a:pt x="3584209" y="1010609"/>
                </a:cubicBezTo>
                <a:lnTo>
                  <a:pt x="3697514" y="974337"/>
                </a:lnTo>
                <a:close/>
                <a:moveTo>
                  <a:pt x="7179917" y="972160"/>
                </a:moveTo>
                <a:lnTo>
                  <a:pt x="7147209" y="975411"/>
                </a:lnTo>
                <a:lnTo>
                  <a:pt x="7243030" y="1005223"/>
                </a:lnTo>
                <a:cubicBezTo>
                  <a:pt x="7317666" y="1024915"/>
                  <a:pt x="7390506" y="1040511"/>
                  <a:pt x="7461690" y="1052036"/>
                </a:cubicBezTo>
                <a:lnTo>
                  <a:pt x="7548959" y="1063010"/>
                </a:lnTo>
                <a:lnTo>
                  <a:pt x="7594459" y="1063222"/>
                </a:lnTo>
                <a:lnTo>
                  <a:pt x="7459621" y="1044370"/>
                </a:lnTo>
                <a:cubicBezTo>
                  <a:pt x="7387781" y="1031511"/>
                  <a:pt x="7314321" y="1014205"/>
                  <a:pt x="7239312" y="992467"/>
                </a:cubicBezTo>
                <a:close/>
                <a:moveTo>
                  <a:pt x="8253373" y="970925"/>
                </a:moveTo>
                <a:lnTo>
                  <a:pt x="8166002" y="1001383"/>
                </a:lnTo>
                <a:cubicBezTo>
                  <a:pt x="8110740" y="1018041"/>
                  <a:pt x="8054985" y="1032057"/>
                  <a:pt x="7998483" y="1042897"/>
                </a:cubicBezTo>
                <a:cubicBezTo>
                  <a:pt x="7956677" y="1050817"/>
                  <a:pt x="7914069" y="1056579"/>
                  <a:pt x="7870678" y="1060183"/>
                </a:cubicBezTo>
                <a:lnTo>
                  <a:pt x="7755036" y="1063971"/>
                </a:lnTo>
                <a:lnTo>
                  <a:pt x="7870182" y="1064508"/>
                </a:lnTo>
                <a:lnTo>
                  <a:pt x="7871015" y="1064483"/>
                </a:lnTo>
                <a:cubicBezTo>
                  <a:pt x="7914287" y="1061166"/>
                  <a:pt x="7956783" y="1055862"/>
                  <a:pt x="7998483" y="1048564"/>
                </a:cubicBezTo>
                <a:cubicBezTo>
                  <a:pt x="8082877" y="1033740"/>
                  <a:pt x="8165727" y="1012315"/>
                  <a:pt x="8247835" y="985959"/>
                </a:cubicBezTo>
                <a:lnTo>
                  <a:pt x="8283299" y="972607"/>
                </a:lnTo>
                <a:lnTo>
                  <a:pt x="8278215" y="972213"/>
                </a:lnTo>
                <a:close/>
                <a:moveTo>
                  <a:pt x="2634275" y="970658"/>
                </a:moveTo>
                <a:lnTo>
                  <a:pt x="2618908" y="971469"/>
                </a:lnTo>
                <a:lnTo>
                  <a:pt x="2610455" y="972292"/>
                </a:lnTo>
                <a:lnTo>
                  <a:pt x="2660009" y="988843"/>
                </a:lnTo>
                <a:cubicBezTo>
                  <a:pt x="2784764" y="1025077"/>
                  <a:pt x="2905172" y="1049003"/>
                  <a:pt x="3020948" y="1060554"/>
                </a:cubicBezTo>
                <a:lnTo>
                  <a:pt x="3070130" y="1063402"/>
                </a:lnTo>
                <a:lnTo>
                  <a:pt x="3120981" y="1063695"/>
                </a:lnTo>
                <a:lnTo>
                  <a:pt x="3019881" y="1057364"/>
                </a:lnTo>
                <a:cubicBezTo>
                  <a:pt x="2903797" y="1044819"/>
                  <a:pt x="2783085" y="1018793"/>
                  <a:pt x="2658071" y="979307"/>
                </a:cubicBezTo>
                <a:close/>
                <a:moveTo>
                  <a:pt x="315141" y="970080"/>
                </a:moveTo>
                <a:lnTo>
                  <a:pt x="254284" y="973331"/>
                </a:lnTo>
                <a:lnTo>
                  <a:pt x="367465" y="1005692"/>
                </a:lnTo>
                <a:cubicBezTo>
                  <a:pt x="418063" y="1018803"/>
                  <a:pt x="467840" y="1030318"/>
                  <a:pt x="516836" y="1040243"/>
                </a:cubicBezTo>
                <a:lnTo>
                  <a:pt x="651158" y="1063458"/>
                </a:lnTo>
                <a:lnTo>
                  <a:pt x="732738" y="1063625"/>
                </a:lnTo>
                <a:lnTo>
                  <a:pt x="660655" y="1054585"/>
                </a:lnTo>
                <a:cubicBezTo>
                  <a:pt x="565520" y="1039219"/>
                  <a:pt x="467478" y="1016616"/>
                  <a:pt x="366195" y="986720"/>
                </a:cubicBezTo>
                <a:close/>
                <a:moveTo>
                  <a:pt x="7215593" y="969534"/>
                </a:moveTo>
                <a:lnTo>
                  <a:pt x="7194789" y="970682"/>
                </a:lnTo>
                <a:lnTo>
                  <a:pt x="7185382" y="971617"/>
                </a:lnTo>
                <a:lnTo>
                  <a:pt x="7194265" y="974678"/>
                </a:lnTo>
                <a:cubicBezTo>
                  <a:pt x="7335832" y="1018903"/>
                  <a:pt x="7471942" y="1047559"/>
                  <a:pt x="7602190" y="1060554"/>
                </a:cubicBezTo>
                <a:lnTo>
                  <a:pt x="7652966" y="1063495"/>
                </a:lnTo>
                <a:lnTo>
                  <a:pt x="7727325" y="1063841"/>
                </a:lnTo>
                <a:lnTo>
                  <a:pt x="7601123" y="1055924"/>
                </a:lnTo>
                <a:cubicBezTo>
                  <a:pt x="7514059" y="1046508"/>
                  <a:pt x="7424393" y="1029516"/>
                  <a:pt x="7332261" y="1004956"/>
                </a:cubicBezTo>
                <a:close/>
                <a:moveTo>
                  <a:pt x="4907812" y="969508"/>
                </a:moveTo>
                <a:lnTo>
                  <a:pt x="4857010" y="972222"/>
                </a:lnTo>
                <a:lnTo>
                  <a:pt x="4954490" y="1000094"/>
                </a:lnTo>
                <a:cubicBezTo>
                  <a:pt x="5055682" y="1026314"/>
                  <a:pt x="5153589" y="1046155"/>
                  <a:pt x="5248546" y="1059649"/>
                </a:cubicBezTo>
                <a:lnTo>
                  <a:pt x="5283992" y="1063562"/>
                </a:lnTo>
                <a:lnTo>
                  <a:pt x="5340570" y="1063678"/>
                </a:lnTo>
                <a:lnTo>
                  <a:pt x="5246932" y="1051933"/>
                </a:lnTo>
                <a:cubicBezTo>
                  <a:pt x="5151802" y="1036566"/>
                  <a:pt x="5053760" y="1013961"/>
                  <a:pt x="4952472" y="984063"/>
                </a:cubicBezTo>
                <a:close/>
                <a:moveTo>
                  <a:pt x="2666896" y="968936"/>
                </a:moveTo>
                <a:lnTo>
                  <a:pt x="2647793" y="969944"/>
                </a:lnTo>
                <a:lnTo>
                  <a:pt x="2733593" y="997103"/>
                </a:lnTo>
                <a:cubicBezTo>
                  <a:pt x="2979500" y="1065277"/>
                  <a:pt x="3207894" y="1079624"/>
                  <a:pt x="3416392" y="1039949"/>
                </a:cubicBezTo>
                <a:cubicBezTo>
                  <a:pt x="3472815" y="1029131"/>
                  <a:pt x="3528489" y="1015132"/>
                  <a:pt x="3583672" y="998493"/>
                </a:cubicBezTo>
                <a:lnTo>
                  <a:pt x="3658990" y="972228"/>
                </a:lnTo>
                <a:lnTo>
                  <a:pt x="3640448" y="971213"/>
                </a:lnTo>
                <a:lnTo>
                  <a:pt x="3585063" y="991914"/>
                </a:lnTo>
                <a:cubicBezTo>
                  <a:pt x="3529757" y="1009776"/>
                  <a:pt x="3473902" y="1024809"/>
                  <a:pt x="3417241" y="1036435"/>
                </a:cubicBezTo>
                <a:cubicBezTo>
                  <a:pt x="3197760" y="1081292"/>
                  <a:pt x="2956163" y="1062051"/>
                  <a:pt x="2695446" y="979064"/>
                </a:cubicBezTo>
                <a:close/>
                <a:moveTo>
                  <a:pt x="7247115" y="967796"/>
                </a:moveTo>
                <a:lnTo>
                  <a:pt x="7229414" y="968772"/>
                </a:lnTo>
                <a:lnTo>
                  <a:pt x="7388079" y="1015920"/>
                </a:lnTo>
                <a:cubicBezTo>
                  <a:pt x="7460793" y="1033149"/>
                  <a:pt x="7531909" y="1045529"/>
                  <a:pt x="7601364" y="1053057"/>
                </a:cubicBezTo>
                <a:lnTo>
                  <a:pt x="7680586" y="1056181"/>
                </a:lnTo>
                <a:lnTo>
                  <a:pt x="7705181" y="1058137"/>
                </a:lnTo>
                <a:lnTo>
                  <a:pt x="7732801" y="1058240"/>
                </a:lnTo>
                <a:lnTo>
                  <a:pt x="7804678" y="1061075"/>
                </a:lnTo>
                <a:lnTo>
                  <a:pt x="7878588" y="1052983"/>
                </a:lnTo>
                <a:lnTo>
                  <a:pt x="7903922" y="1051056"/>
                </a:lnTo>
                <a:lnTo>
                  <a:pt x="7920566" y="1048387"/>
                </a:lnTo>
                <a:lnTo>
                  <a:pt x="7997634" y="1039949"/>
                </a:lnTo>
                <a:cubicBezTo>
                  <a:pt x="8054056" y="1029131"/>
                  <a:pt x="8109732" y="1015132"/>
                  <a:pt x="8164914" y="998493"/>
                </a:cubicBezTo>
                <a:lnTo>
                  <a:pt x="8245186" y="970501"/>
                </a:lnTo>
                <a:lnTo>
                  <a:pt x="8225312" y="969470"/>
                </a:lnTo>
                <a:lnTo>
                  <a:pt x="8167118" y="991233"/>
                </a:lnTo>
                <a:cubicBezTo>
                  <a:pt x="8111832" y="1009096"/>
                  <a:pt x="8055992" y="1024129"/>
                  <a:pt x="7999332" y="1035755"/>
                </a:cubicBezTo>
                <a:lnTo>
                  <a:pt x="7920566" y="1048387"/>
                </a:lnTo>
                <a:lnTo>
                  <a:pt x="7878588" y="1052983"/>
                </a:lnTo>
                <a:lnTo>
                  <a:pt x="7805856" y="1058515"/>
                </a:lnTo>
                <a:lnTo>
                  <a:pt x="7732801" y="1058240"/>
                </a:lnTo>
                <a:lnTo>
                  <a:pt x="7680586" y="1056181"/>
                </a:lnTo>
                <a:lnTo>
                  <a:pt x="7601950" y="1049928"/>
                </a:lnTo>
                <a:cubicBezTo>
                  <a:pt x="7497456" y="1037807"/>
                  <a:pt x="7389203" y="1013950"/>
                  <a:pt x="7277416" y="978384"/>
                </a:cubicBezTo>
                <a:close/>
                <a:moveTo>
                  <a:pt x="3574775" y="967618"/>
                </a:moveTo>
                <a:lnTo>
                  <a:pt x="3455864" y="1006509"/>
                </a:lnTo>
                <a:cubicBezTo>
                  <a:pt x="3496449" y="995590"/>
                  <a:pt x="3536590" y="982738"/>
                  <a:pt x="3576390" y="968199"/>
                </a:cubicBezTo>
                <a:lnTo>
                  <a:pt x="3577452" y="967765"/>
                </a:lnTo>
                <a:close/>
                <a:moveTo>
                  <a:pt x="4944470" y="967549"/>
                </a:moveTo>
                <a:lnTo>
                  <a:pt x="4917996" y="968963"/>
                </a:lnTo>
                <a:lnTo>
                  <a:pt x="4953349" y="980507"/>
                </a:lnTo>
                <a:cubicBezTo>
                  <a:pt x="5054437" y="1010405"/>
                  <a:pt x="5152280" y="1033010"/>
                  <a:pt x="5247197" y="1048377"/>
                </a:cubicBezTo>
                <a:lnTo>
                  <a:pt x="5369366" y="1063737"/>
                </a:lnTo>
                <a:lnTo>
                  <a:pt x="5381327" y="1063762"/>
                </a:lnTo>
                <a:lnTo>
                  <a:pt x="5246691" y="1044936"/>
                </a:lnTo>
                <a:cubicBezTo>
                  <a:pt x="5150884" y="1027787"/>
                  <a:pt x="5052187" y="1002734"/>
                  <a:pt x="4950769" y="969809"/>
                </a:cubicBezTo>
                <a:close/>
                <a:moveTo>
                  <a:pt x="2693308" y="967541"/>
                </a:moveTo>
                <a:lnTo>
                  <a:pt x="2676837" y="968411"/>
                </a:lnTo>
                <a:lnTo>
                  <a:pt x="2695934" y="975197"/>
                </a:lnTo>
                <a:cubicBezTo>
                  <a:pt x="2955994" y="1058195"/>
                  <a:pt x="3196767" y="1077778"/>
                  <a:pt x="3415967" y="1032921"/>
                </a:cubicBezTo>
                <a:cubicBezTo>
                  <a:pt x="3472549" y="1021295"/>
                  <a:pt x="3528324" y="1006262"/>
                  <a:pt x="3583555" y="988399"/>
                </a:cubicBezTo>
                <a:lnTo>
                  <a:pt x="3630871" y="970689"/>
                </a:lnTo>
                <a:lnTo>
                  <a:pt x="3617257" y="969944"/>
                </a:lnTo>
                <a:lnTo>
                  <a:pt x="3544434" y="995818"/>
                </a:lnTo>
                <a:cubicBezTo>
                  <a:pt x="3502722" y="1008836"/>
                  <a:pt x="3460646" y="1020080"/>
                  <a:pt x="3418090" y="1029294"/>
                </a:cubicBezTo>
                <a:cubicBezTo>
                  <a:pt x="3198608" y="1076978"/>
                  <a:pt x="2957010" y="1056560"/>
                  <a:pt x="2696174" y="968618"/>
                </a:cubicBezTo>
                <a:close/>
                <a:moveTo>
                  <a:pt x="370520" y="967122"/>
                </a:moveTo>
                <a:lnTo>
                  <a:pt x="325989" y="969501"/>
                </a:lnTo>
                <a:lnTo>
                  <a:pt x="367801" y="983154"/>
                </a:lnTo>
                <a:cubicBezTo>
                  <a:pt x="468883" y="1013051"/>
                  <a:pt x="566712" y="1035654"/>
                  <a:pt x="661614" y="1051020"/>
                </a:cubicBezTo>
                <a:lnTo>
                  <a:pt x="762348" y="1063686"/>
                </a:lnTo>
                <a:lnTo>
                  <a:pt x="864529" y="1063895"/>
                </a:lnTo>
                <a:lnTo>
                  <a:pt x="801929" y="1060285"/>
                </a:lnTo>
                <a:cubicBezTo>
                  <a:pt x="709051" y="1051052"/>
                  <a:pt x="613203" y="1033898"/>
                  <a:pt x="514553" y="1008854"/>
                </a:cubicBezTo>
                <a:close/>
                <a:moveTo>
                  <a:pt x="7271557" y="966448"/>
                </a:moveTo>
                <a:lnTo>
                  <a:pt x="7255399" y="967339"/>
                </a:lnTo>
                <a:lnTo>
                  <a:pt x="7277817" y="975193"/>
                </a:lnTo>
                <a:cubicBezTo>
                  <a:pt x="7537851" y="1058182"/>
                  <a:pt x="7778710" y="1077739"/>
                  <a:pt x="7997634" y="1032808"/>
                </a:cubicBezTo>
                <a:cubicBezTo>
                  <a:pt x="8054294" y="1021203"/>
                  <a:pt x="8110119" y="1006187"/>
                  <a:pt x="8165381" y="988338"/>
                </a:cubicBezTo>
                <a:lnTo>
                  <a:pt x="8216986" y="969039"/>
                </a:lnTo>
                <a:lnTo>
                  <a:pt x="8202482" y="968287"/>
                </a:lnTo>
                <a:lnTo>
                  <a:pt x="8167270" y="982219"/>
                </a:lnTo>
                <a:cubicBezTo>
                  <a:pt x="8111962" y="1001114"/>
                  <a:pt x="8056072" y="1017009"/>
                  <a:pt x="7999332" y="1029294"/>
                </a:cubicBezTo>
                <a:cubicBezTo>
                  <a:pt x="7779850" y="1076978"/>
                  <a:pt x="7538252" y="1056560"/>
                  <a:pt x="7277417" y="968618"/>
                </a:cubicBezTo>
                <a:close/>
                <a:moveTo>
                  <a:pt x="2716157" y="966335"/>
                </a:moveTo>
                <a:lnTo>
                  <a:pt x="2707101" y="966813"/>
                </a:lnTo>
                <a:lnTo>
                  <a:pt x="2752002" y="982354"/>
                </a:lnTo>
                <a:cubicBezTo>
                  <a:pt x="2843889" y="1010294"/>
                  <a:pt x="2933304" y="1029654"/>
                  <a:pt x="3020122" y="1040405"/>
                </a:cubicBezTo>
                <a:lnTo>
                  <a:pt x="3122795" y="1047807"/>
                </a:lnTo>
                <a:lnTo>
                  <a:pt x="3157785" y="1050419"/>
                </a:lnTo>
                <a:lnTo>
                  <a:pt x="3222520" y="1047837"/>
                </a:lnTo>
                <a:lnTo>
                  <a:pt x="3288925" y="1045391"/>
                </a:lnTo>
                <a:cubicBezTo>
                  <a:pt x="3332197" y="1041313"/>
                  <a:pt x="3374692" y="1034777"/>
                  <a:pt x="3416392" y="1025780"/>
                </a:cubicBezTo>
                <a:cubicBezTo>
                  <a:pt x="3458887" y="1016550"/>
                  <a:pt x="3500913" y="1005294"/>
                  <a:pt x="3542580" y="992270"/>
                </a:cubicBezTo>
                <a:lnTo>
                  <a:pt x="3606941" y="969379"/>
                </a:lnTo>
                <a:lnTo>
                  <a:pt x="3598703" y="968928"/>
                </a:lnTo>
                <a:lnTo>
                  <a:pt x="3544698" y="989061"/>
                </a:lnTo>
                <a:cubicBezTo>
                  <a:pt x="3502927" y="1002745"/>
                  <a:pt x="3460765" y="1014583"/>
                  <a:pt x="3418090" y="1024306"/>
                </a:cubicBezTo>
                <a:cubicBezTo>
                  <a:pt x="3376284" y="1033842"/>
                  <a:pt x="3333677" y="1040784"/>
                  <a:pt x="3290285" y="1045134"/>
                </a:cubicBezTo>
                <a:lnTo>
                  <a:pt x="3222520" y="1047837"/>
                </a:lnTo>
                <a:lnTo>
                  <a:pt x="3156796" y="1050258"/>
                </a:lnTo>
                <a:lnTo>
                  <a:pt x="3122795" y="1047807"/>
                </a:lnTo>
                <a:lnTo>
                  <a:pt x="3020709" y="1040185"/>
                </a:lnTo>
                <a:cubicBezTo>
                  <a:pt x="2933629" y="1028945"/>
                  <a:pt x="2843942" y="1008627"/>
                  <a:pt x="2751772" y="979258"/>
                </a:cubicBezTo>
                <a:close/>
                <a:moveTo>
                  <a:pt x="8155657" y="965860"/>
                </a:moveTo>
                <a:lnTo>
                  <a:pt x="8037105" y="1006509"/>
                </a:lnTo>
                <a:lnTo>
                  <a:pt x="8158599" y="966013"/>
                </a:lnTo>
                <a:close/>
                <a:moveTo>
                  <a:pt x="2737150" y="965227"/>
                </a:moveTo>
                <a:lnTo>
                  <a:pt x="2731086" y="965547"/>
                </a:lnTo>
                <a:lnTo>
                  <a:pt x="2787988" y="985849"/>
                </a:lnTo>
                <a:lnTo>
                  <a:pt x="2879233" y="1006833"/>
                </a:lnTo>
                <a:lnTo>
                  <a:pt x="2889221" y="1009662"/>
                </a:lnTo>
                <a:lnTo>
                  <a:pt x="2901682" y="1011995"/>
                </a:lnTo>
                <a:lnTo>
                  <a:pt x="2975861" y="1029054"/>
                </a:lnTo>
                <a:lnTo>
                  <a:pt x="3009348" y="1032153"/>
                </a:lnTo>
                <a:lnTo>
                  <a:pt x="3022676" y="1034648"/>
                </a:lnTo>
                <a:lnTo>
                  <a:pt x="3136698" y="1043936"/>
                </a:lnTo>
                <a:lnTo>
                  <a:pt x="3156186" y="1045739"/>
                </a:lnTo>
                <a:lnTo>
                  <a:pt x="3157980" y="1045670"/>
                </a:lnTo>
                <a:lnTo>
                  <a:pt x="3160376" y="1045865"/>
                </a:lnTo>
                <a:cubicBezTo>
                  <a:pt x="3250468" y="1048005"/>
                  <a:pt x="3337025" y="1039439"/>
                  <a:pt x="3419364" y="1019999"/>
                </a:cubicBezTo>
                <a:lnTo>
                  <a:pt x="3505215" y="995669"/>
                </a:lnTo>
                <a:lnTo>
                  <a:pt x="3528635" y="989285"/>
                </a:lnTo>
                <a:lnTo>
                  <a:pt x="3532032" y="988069"/>
                </a:lnTo>
                <a:lnTo>
                  <a:pt x="3532292" y="987996"/>
                </a:lnTo>
                <a:lnTo>
                  <a:pt x="3533651" y="987491"/>
                </a:lnTo>
                <a:lnTo>
                  <a:pt x="3587292" y="968303"/>
                </a:lnTo>
                <a:lnTo>
                  <a:pt x="3585513" y="968206"/>
                </a:lnTo>
                <a:lnTo>
                  <a:pt x="3533651" y="987491"/>
                </a:lnTo>
                <a:lnTo>
                  <a:pt x="3532032" y="988069"/>
                </a:lnTo>
                <a:lnTo>
                  <a:pt x="3505215" y="995669"/>
                </a:lnTo>
                <a:lnTo>
                  <a:pt x="3415967" y="1019999"/>
                </a:lnTo>
                <a:cubicBezTo>
                  <a:pt x="3374215" y="1029450"/>
                  <a:pt x="3331680" y="1036317"/>
                  <a:pt x="3288377" y="1040605"/>
                </a:cubicBezTo>
                <a:lnTo>
                  <a:pt x="3157980" y="1045670"/>
                </a:lnTo>
                <a:lnTo>
                  <a:pt x="3136698" y="1043936"/>
                </a:lnTo>
                <a:lnTo>
                  <a:pt x="3009348" y="1032153"/>
                </a:lnTo>
                <a:lnTo>
                  <a:pt x="2901682" y="1011995"/>
                </a:lnTo>
                <a:lnTo>
                  <a:pt x="2879233" y="1006833"/>
                </a:lnTo>
                <a:lnTo>
                  <a:pt x="2751977" y="970780"/>
                </a:lnTo>
                <a:close/>
                <a:moveTo>
                  <a:pt x="4990717" y="965078"/>
                </a:moveTo>
                <a:lnTo>
                  <a:pt x="4955480" y="966961"/>
                </a:lnTo>
                <a:lnTo>
                  <a:pt x="5102660" y="1009722"/>
                </a:lnTo>
                <a:cubicBezTo>
                  <a:pt x="5201035" y="1034768"/>
                  <a:pt x="5296600" y="1051924"/>
                  <a:pt x="5389207" y="1061159"/>
                </a:cubicBezTo>
                <a:lnTo>
                  <a:pt x="5436163" y="1063874"/>
                </a:lnTo>
                <a:lnTo>
                  <a:pt x="5516675" y="1064040"/>
                </a:lnTo>
                <a:lnTo>
                  <a:pt x="5388907" y="1056035"/>
                </a:lnTo>
                <a:cubicBezTo>
                  <a:pt x="5296027" y="1045998"/>
                  <a:pt x="5200174" y="1027336"/>
                  <a:pt x="5101525" y="1000061"/>
                </a:cubicBezTo>
                <a:close/>
                <a:moveTo>
                  <a:pt x="7297042" y="965043"/>
                </a:moveTo>
                <a:lnTo>
                  <a:pt x="7286759" y="965610"/>
                </a:lnTo>
                <a:lnTo>
                  <a:pt x="7424302" y="1007433"/>
                </a:lnTo>
                <a:cubicBezTo>
                  <a:pt x="7484452" y="1022244"/>
                  <a:pt x="7543484" y="1033238"/>
                  <a:pt x="7601364" y="1040405"/>
                </a:cubicBezTo>
                <a:lnTo>
                  <a:pt x="7704040" y="1047807"/>
                </a:lnTo>
                <a:lnTo>
                  <a:pt x="7739026" y="1050419"/>
                </a:lnTo>
                <a:lnTo>
                  <a:pt x="7803763" y="1047837"/>
                </a:lnTo>
                <a:lnTo>
                  <a:pt x="7870166" y="1045391"/>
                </a:lnTo>
                <a:cubicBezTo>
                  <a:pt x="7913438" y="1041313"/>
                  <a:pt x="7955934" y="1034777"/>
                  <a:pt x="7997634" y="1025780"/>
                </a:cubicBezTo>
                <a:cubicBezTo>
                  <a:pt x="8054294" y="1013474"/>
                  <a:pt x="8110119" y="997565"/>
                  <a:pt x="8165373" y="978667"/>
                </a:cubicBezTo>
                <a:lnTo>
                  <a:pt x="8192852" y="967788"/>
                </a:lnTo>
                <a:lnTo>
                  <a:pt x="8185346" y="967399"/>
                </a:lnTo>
                <a:lnTo>
                  <a:pt x="8167582" y="974772"/>
                </a:lnTo>
                <a:cubicBezTo>
                  <a:pt x="8112220" y="994618"/>
                  <a:pt x="8056232" y="1011341"/>
                  <a:pt x="7999332" y="1024306"/>
                </a:cubicBezTo>
                <a:cubicBezTo>
                  <a:pt x="7957526" y="1033842"/>
                  <a:pt x="7914918" y="1040784"/>
                  <a:pt x="7871526" y="1045134"/>
                </a:cubicBezTo>
                <a:lnTo>
                  <a:pt x="7803763" y="1047837"/>
                </a:lnTo>
                <a:lnTo>
                  <a:pt x="7738038" y="1050258"/>
                </a:lnTo>
                <a:lnTo>
                  <a:pt x="7704040" y="1047807"/>
                </a:lnTo>
                <a:lnTo>
                  <a:pt x="7601950" y="1040185"/>
                </a:lnTo>
                <a:cubicBezTo>
                  <a:pt x="7543898" y="1032692"/>
                  <a:pt x="7484686" y="1021164"/>
                  <a:pt x="7424351" y="1005609"/>
                </a:cubicBezTo>
                <a:close/>
                <a:moveTo>
                  <a:pt x="417560" y="964609"/>
                </a:moveTo>
                <a:lnTo>
                  <a:pt x="382151" y="966501"/>
                </a:lnTo>
                <a:lnTo>
                  <a:pt x="515674" y="1005289"/>
                </a:lnTo>
                <a:cubicBezTo>
                  <a:pt x="614055" y="1030333"/>
                  <a:pt x="709625" y="1047489"/>
                  <a:pt x="802232" y="1056724"/>
                </a:cubicBezTo>
                <a:lnTo>
                  <a:pt x="928450" y="1064027"/>
                </a:lnTo>
                <a:lnTo>
                  <a:pt x="956950" y="1064085"/>
                </a:lnTo>
                <a:lnTo>
                  <a:pt x="1071025" y="1060631"/>
                </a:lnTo>
                <a:cubicBezTo>
                  <a:pt x="1114294" y="1057310"/>
                  <a:pt x="1156784" y="1052000"/>
                  <a:pt x="1198479" y="1044697"/>
                </a:cubicBezTo>
                <a:cubicBezTo>
                  <a:pt x="1273485" y="1031512"/>
                  <a:pt x="1347279" y="1013116"/>
                  <a:pt x="1420422" y="990678"/>
                </a:cubicBezTo>
                <a:lnTo>
                  <a:pt x="1438888" y="984049"/>
                </a:lnTo>
                <a:lnTo>
                  <a:pt x="1424177" y="982866"/>
                </a:lnTo>
                <a:lnTo>
                  <a:pt x="1318468" y="1014680"/>
                </a:lnTo>
                <a:cubicBezTo>
                  <a:pt x="1281393" y="1024565"/>
                  <a:pt x="1244060" y="1033195"/>
                  <a:pt x="1206391" y="1040410"/>
                </a:cubicBezTo>
                <a:cubicBezTo>
                  <a:pt x="997439" y="1080049"/>
                  <a:pt x="768325" y="1065681"/>
                  <a:pt x="521698" y="997487"/>
                </a:cubicBezTo>
                <a:close/>
                <a:moveTo>
                  <a:pt x="2751498" y="964469"/>
                </a:moveTo>
                <a:lnTo>
                  <a:pt x="2748974" y="964602"/>
                </a:lnTo>
                <a:lnTo>
                  <a:pt x="2787462" y="977823"/>
                </a:lnTo>
                <a:cubicBezTo>
                  <a:pt x="2825500" y="989434"/>
                  <a:pt x="2863126" y="999453"/>
                  <a:pt x="2900290" y="1007870"/>
                </a:cubicBezTo>
                <a:cubicBezTo>
                  <a:pt x="2862808" y="999198"/>
                  <a:pt x="2824938" y="988868"/>
                  <a:pt x="2786704" y="976892"/>
                </a:cubicBezTo>
                <a:close/>
                <a:moveTo>
                  <a:pt x="7320595" y="963744"/>
                </a:moveTo>
                <a:lnTo>
                  <a:pt x="7305610" y="964570"/>
                </a:lnTo>
                <a:lnTo>
                  <a:pt x="7341908" y="977517"/>
                </a:lnTo>
                <a:cubicBezTo>
                  <a:pt x="7479544" y="1020529"/>
                  <a:pt x="7611579" y="1043311"/>
                  <a:pt x="7737607" y="1045739"/>
                </a:cubicBezTo>
                <a:lnTo>
                  <a:pt x="7739319" y="1045673"/>
                </a:lnTo>
                <a:lnTo>
                  <a:pt x="7741679" y="1045865"/>
                </a:lnTo>
                <a:cubicBezTo>
                  <a:pt x="7831736" y="1048005"/>
                  <a:pt x="7918267" y="1039439"/>
                  <a:pt x="8000604" y="1019999"/>
                </a:cubicBezTo>
                <a:lnTo>
                  <a:pt x="8086454" y="995670"/>
                </a:lnTo>
                <a:lnTo>
                  <a:pt x="8109877" y="989285"/>
                </a:lnTo>
                <a:lnTo>
                  <a:pt x="8113275" y="988069"/>
                </a:lnTo>
                <a:lnTo>
                  <a:pt x="8113533" y="987996"/>
                </a:lnTo>
                <a:lnTo>
                  <a:pt x="8114889" y="987492"/>
                </a:lnTo>
                <a:lnTo>
                  <a:pt x="8172870" y="966752"/>
                </a:lnTo>
                <a:lnTo>
                  <a:pt x="8170934" y="966652"/>
                </a:lnTo>
                <a:lnTo>
                  <a:pt x="8114889" y="987492"/>
                </a:lnTo>
                <a:lnTo>
                  <a:pt x="8113275" y="988069"/>
                </a:lnTo>
                <a:lnTo>
                  <a:pt x="8086454" y="995670"/>
                </a:lnTo>
                <a:lnTo>
                  <a:pt x="7997210" y="1019999"/>
                </a:lnTo>
                <a:cubicBezTo>
                  <a:pt x="7955510" y="1029450"/>
                  <a:pt x="7913014" y="1036317"/>
                  <a:pt x="7869741" y="1040605"/>
                </a:cubicBezTo>
                <a:lnTo>
                  <a:pt x="7739319" y="1045673"/>
                </a:lnTo>
                <a:lnTo>
                  <a:pt x="7604028" y="1034648"/>
                </a:lnTo>
                <a:cubicBezTo>
                  <a:pt x="7545642" y="1026647"/>
                  <a:pt x="7486005" y="1014497"/>
                  <a:pt x="7425282" y="998240"/>
                </a:cubicBezTo>
                <a:close/>
                <a:moveTo>
                  <a:pt x="7327083" y="963386"/>
                </a:moveTo>
                <a:lnTo>
                  <a:pt x="7324835" y="963510"/>
                </a:lnTo>
                <a:lnTo>
                  <a:pt x="7330530" y="965680"/>
                </a:lnTo>
                <a:cubicBezTo>
                  <a:pt x="7381607" y="982577"/>
                  <a:pt x="7431980" y="996647"/>
                  <a:pt x="7481532" y="1007870"/>
                </a:cubicBezTo>
                <a:cubicBezTo>
                  <a:pt x="7431556" y="996307"/>
                  <a:pt x="7380890" y="981798"/>
                  <a:pt x="7329587" y="964368"/>
                </a:cubicBezTo>
                <a:close/>
                <a:moveTo>
                  <a:pt x="441573" y="963326"/>
                </a:moveTo>
                <a:lnTo>
                  <a:pt x="428340" y="964033"/>
                </a:lnTo>
                <a:lnTo>
                  <a:pt x="522819" y="993940"/>
                </a:lnTo>
                <a:cubicBezTo>
                  <a:pt x="584307" y="1010988"/>
                  <a:pt x="644698" y="1024671"/>
                  <a:pt x="703953" y="1034988"/>
                </a:cubicBezTo>
                <a:lnTo>
                  <a:pt x="768053" y="1042652"/>
                </a:lnTo>
                <a:lnTo>
                  <a:pt x="660393" y="1025073"/>
                </a:lnTo>
                <a:cubicBezTo>
                  <a:pt x="612490" y="1015053"/>
                  <a:pt x="563866" y="1002717"/>
                  <a:pt x="514540" y="988069"/>
                </a:cubicBezTo>
                <a:close/>
                <a:moveTo>
                  <a:pt x="8917074" y="963308"/>
                </a:moveTo>
                <a:lnTo>
                  <a:pt x="8882136" y="970122"/>
                </a:lnTo>
                <a:lnTo>
                  <a:pt x="8702900" y="1004900"/>
                </a:lnTo>
                <a:lnTo>
                  <a:pt x="8887387" y="1024506"/>
                </a:lnTo>
                <a:lnTo>
                  <a:pt x="9105601" y="1000142"/>
                </a:lnTo>
                <a:lnTo>
                  <a:pt x="8958596" y="971176"/>
                </a:lnTo>
                <a:close/>
                <a:moveTo>
                  <a:pt x="4336004" y="963108"/>
                </a:moveTo>
                <a:lnTo>
                  <a:pt x="4300036" y="970122"/>
                </a:lnTo>
                <a:lnTo>
                  <a:pt x="4119293" y="1005202"/>
                </a:lnTo>
                <a:lnTo>
                  <a:pt x="4300884" y="1024967"/>
                </a:lnTo>
                <a:lnTo>
                  <a:pt x="4525808" y="999880"/>
                </a:lnTo>
                <a:lnTo>
                  <a:pt x="4375943" y="970673"/>
                </a:lnTo>
                <a:close/>
                <a:moveTo>
                  <a:pt x="5029742" y="962993"/>
                </a:moveTo>
                <a:lnTo>
                  <a:pt x="4999638" y="964602"/>
                </a:lnTo>
                <a:lnTo>
                  <a:pt x="5102663" y="997208"/>
                </a:lnTo>
                <a:cubicBezTo>
                  <a:pt x="5348640" y="1065396"/>
                  <a:pt x="5577052" y="1079749"/>
                  <a:pt x="5785568" y="1040104"/>
                </a:cubicBezTo>
                <a:cubicBezTo>
                  <a:pt x="5823159" y="1032893"/>
                  <a:pt x="5860425" y="1024267"/>
                  <a:pt x="5897439" y="1014387"/>
                </a:cubicBezTo>
                <a:lnTo>
                  <a:pt x="6002937" y="982607"/>
                </a:lnTo>
                <a:lnTo>
                  <a:pt x="5976500" y="980481"/>
                </a:lnTo>
                <a:lnTo>
                  <a:pt x="5898523" y="1005626"/>
                </a:lnTo>
                <a:cubicBezTo>
                  <a:pt x="5861391" y="1016232"/>
                  <a:pt x="5823975" y="1025496"/>
                  <a:pt x="5786198" y="1033246"/>
                </a:cubicBezTo>
                <a:lnTo>
                  <a:pt x="5726831" y="1041079"/>
                </a:lnTo>
                <a:lnTo>
                  <a:pt x="5658443" y="1051705"/>
                </a:lnTo>
                <a:lnTo>
                  <a:pt x="5641372" y="1052355"/>
                </a:lnTo>
                <a:lnTo>
                  <a:pt x="5625763" y="1054414"/>
                </a:lnTo>
                <a:lnTo>
                  <a:pt x="5590671" y="1054285"/>
                </a:lnTo>
                <a:lnTo>
                  <a:pt x="5525967" y="1056748"/>
                </a:lnTo>
                <a:lnTo>
                  <a:pt x="5485857" y="1053898"/>
                </a:lnTo>
                <a:lnTo>
                  <a:pt x="5458000" y="1053795"/>
                </a:lnTo>
                <a:lnTo>
                  <a:pt x="5425026" y="1049576"/>
                </a:lnTo>
                <a:lnTo>
                  <a:pt x="5388899" y="1047010"/>
                </a:lnTo>
                <a:lnTo>
                  <a:pt x="5343334" y="1039123"/>
                </a:lnTo>
                <a:lnTo>
                  <a:pt x="5283165" y="1031424"/>
                </a:lnTo>
                <a:cubicBezTo>
                  <a:pt x="5223738" y="1020346"/>
                  <a:pt x="5163174" y="1005647"/>
                  <a:pt x="5101518" y="987335"/>
                </a:cubicBezTo>
                <a:close/>
                <a:moveTo>
                  <a:pt x="458462" y="962424"/>
                </a:moveTo>
                <a:lnTo>
                  <a:pt x="452538" y="962741"/>
                </a:lnTo>
                <a:lnTo>
                  <a:pt x="515660" y="984196"/>
                </a:lnTo>
                <a:lnTo>
                  <a:pt x="567774" y="996898"/>
                </a:lnTo>
                <a:lnTo>
                  <a:pt x="514538" y="982580"/>
                </a:lnTo>
                <a:close/>
                <a:moveTo>
                  <a:pt x="5043075" y="962281"/>
                </a:moveTo>
                <a:lnTo>
                  <a:pt x="5038274" y="962537"/>
                </a:lnTo>
                <a:lnTo>
                  <a:pt x="5101952" y="984187"/>
                </a:lnTo>
                <a:lnTo>
                  <a:pt x="5133044" y="991766"/>
                </a:lnTo>
                <a:lnTo>
                  <a:pt x="5101517" y="983287"/>
                </a:lnTo>
                <a:close/>
                <a:moveTo>
                  <a:pt x="484861" y="961014"/>
                </a:moveTo>
                <a:lnTo>
                  <a:pt x="471080" y="961750"/>
                </a:lnTo>
                <a:lnTo>
                  <a:pt x="515659" y="977785"/>
                </a:lnTo>
                <a:cubicBezTo>
                  <a:pt x="614040" y="1008797"/>
                  <a:pt x="709610" y="1030049"/>
                  <a:pt x="802218" y="1041507"/>
                </a:cubicBezTo>
                <a:lnTo>
                  <a:pt x="935320" y="1051090"/>
                </a:lnTo>
                <a:lnTo>
                  <a:pt x="944764" y="1051130"/>
                </a:lnTo>
                <a:lnTo>
                  <a:pt x="1071011" y="1046473"/>
                </a:lnTo>
                <a:cubicBezTo>
                  <a:pt x="1114279" y="1042393"/>
                  <a:pt x="1156770" y="1035857"/>
                  <a:pt x="1198463" y="1026860"/>
                </a:cubicBezTo>
                <a:cubicBezTo>
                  <a:pt x="1236227" y="1018666"/>
                  <a:pt x="1273623" y="1008868"/>
                  <a:pt x="1310727" y="997650"/>
                </a:cubicBezTo>
                <a:lnTo>
                  <a:pt x="1367395" y="978301"/>
                </a:lnTo>
                <a:lnTo>
                  <a:pt x="1360165" y="977719"/>
                </a:lnTo>
                <a:lnTo>
                  <a:pt x="1354268" y="977397"/>
                </a:lnTo>
                <a:lnTo>
                  <a:pt x="1311907" y="992553"/>
                </a:lnTo>
                <a:cubicBezTo>
                  <a:pt x="1274685" y="1004347"/>
                  <a:pt x="1237143" y="1014659"/>
                  <a:pt x="1199200" y="1023301"/>
                </a:cubicBezTo>
                <a:cubicBezTo>
                  <a:pt x="990241" y="1070951"/>
                  <a:pt x="761128" y="1053745"/>
                  <a:pt x="514508" y="972205"/>
                </a:cubicBezTo>
                <a:close/>
                <a:moveTo>
                  <a:pt x="5068898" y="960901"/>
                </a:moveTo>
                <a:lnTo>
                  <a:pt x="5053346" y="961732"/>
                </a:lnTo>
                <a:lnTo>
                  <a:pt x="5101951" y="979217"/>
                </a:lnTo>
                <a:cubicBezTo>
                  <a:pt x="5151134" y="994723"/>
                  <a:pt x="5199614" y="1007789"/>
                  <a:pt x="5247372" y="1018411"/>
                </a:cubicBezTo>
                <a:lnTo>
                  <a:pt x="5365929" y="1039022"/>
                </a:lnTo>
                <a:lnTo>
                  <a:pt x="5406249" y="1044220"/>
                </a:lnTo>
                <a:lnTo>
                  <a:pt x="5500309" y="1050993"/>
                </a:lnTo>
                <a:lnTo>
                  <a:pt x="5565966" y="1051273"/>
                </a:lnTo>
                <a:lnTo>
                  <a:pt x="5650045" y="1048171"/>
                </a:lnTo>
                <a:lnTo>
                  <a:pt x="5688520" y="1043093"/>
                </a:lnTo>
                <a:lnTo>
                  <a:pt x="5784711" y="1028292"/>
                </a:lnTo>
                <a:cubicBezTo>
                  <a:pt x="5822489" y="1020102"/>
                  <a:pt x="5859894" y="1010307"/>
                  <a:pt x="5897005" y="999091"/>
                </a:cubicBezTo>
                <a:lnTo>
                  <a:pt x="5956285" y="978856"/>
                </a:lnTo>
                <a:lnTo>
                  <a:pt x="5944277" y="977891"/>
                </a:lnTo>
                <a:lnTo>
                  <a:pt x="5899740" y="993827"/>
                </a:lnTo>
                <a:cubicBezTo>
                  <a:pt x="5862524" y="1005620"/>
                  <a:pt x="5824989" y="1015930"/>
                  <a:pt x="5787053" y="1024570"/>
                </a:cubicBezTo>
                <a:cubicBezTo>
                  <a:pt x="5578007" y="1072238"/>
                  <a:pt x="5348899" y="1055032"/>
                  <a:pt x="5102266" y="973495"/>
                </a:cubicBezTo>
                <a:close/>
                <a:moveTo>
                  <a:pt x="5089711" y="959789"/>
                </a:moveTo>
                <a:lnTo>
                  <a:pt x="5079251" y="960348"/>
                </a:lnTo>
                <a:lnTo>
                  <a:pt x="5101958" y="968908"/>
                </a:lnTo>
                <a:cubicBezTo>
                  <a:pt x="5200325" y="1001409"/>
                  <a:pt x="5295877" y="1023690"/>
                  <a:pt x="5388473" y="1035703"/>
                </a:cubicBezTo>
                <a:lnTo>
                  <a:pt x="5446407" y="1040076"/>
                </a:lnTo>
                <a:lnTo>
                  <a:pt x="5284599" y="1015713"/>
                </a:lnTo>
                <a:cubicBezTo>
                  <a:pt x="5224757" y="1002748"/>
                  <a:pt x="5163763" y="985660"/>
                  <a:pt x="5101781" y="964489"/>
                </a:cubicBezTo>
                <a:close/>
                <a:moveTo>
                  <a:pt x="508649" y="959743"/>
                </a:moveTo>
                <a:lnTo>
                  <a:pt x="498146" y="960304"/>
                </a:lnTo>
                <a:lnTo>
                  <a:pt x="515634" y="966896"/>
                </a:lnTo>
                <a:cubicBezTo>
                  <a:pt x="577124" y="987210"/>
                  <a:pt x="637516" y="1003531"/>
                  <a:pt x="696775" y="1015848"/>
                </a:cubicBezTo>
                <a:lnTo>
                  <a:pt x="782051" y="1028042"/>
                </a:lnTo>
                <a:lnTo>
                  <a:pt x="661523" y="1005072"/>
                </a:lnTo>
                <a:cubicBezTo>
                  <a:pt x="613288" y="993381"/>
                  <a:pt x="564336" y="979056"/>
                  <a:pt x="514752" y="962120"/>
                </a:cubicBezTo>
                <a:close/>
                <a:moveTo>
                  <a:pt x="521188" y="959074"/>
                </a:moveTo>
                <a:lnTo>
                  <a:pt x="518651" y="959209"/>
                </a:lnTo>
                <a:lnTo>
                  <a:pt x="531258" y="964015"/>
                </a:lnTo>
                <a:cubicBezTo>
                  <a:pt x="582349" y="980917"/>
                  <a:pt x="632751" y="994993"/>
                  <a:pt x="682350" y="1006219"/>
                </a:cubicBezTo>
                <a:cubicBezTo>
                  <a:pt x="632394" y="994640"/>
                  <a:pt x="581726" y="980123"/>
                  <a:pt x="530412" y="962687"/>
                </a:cubicBezTo>
                <a:close/>
                <a:moveTo>
                  <a:pt x="5105663" y="959024"/>
                </a:moveTo>
                <a:lnTo>
                  <a:pt x="5103535" y="959051"/>
                </a:lnTo>
                <a:lnTo>
                  <a:pt x="5102865" y="959086"/>
                </a:lnTo>
                <a:lnTo>
                  <a:pt x="5118247" y="964951"/>
                </a:lnTo>
                <a:cubicBezTo>
                  <a:pt x="5169316" y="981851"/>
                  <a:pt x="5219689" y="995925"/>
                  <a:pt x="5269252" y="1007151"/>
                </a:cubicBezTo>
                <a:cubicBezTo>
                  <a:pt x="5219318" y="995567"/>
                  <a:pt x="5168666" y="981047"/>
                  <a:pt x="5117368" y="963610"/>
                </a:cubicBezTo>
                <a:close/>
                <a:moveTo>
                  <a:pt x="5377776" y="955588"/>
                </a:moveTo>
                <a:lnTo>
                  <a:pt x="5144325" y="958536"/>
                </a:lnTo>
                <a:lnTo>
                  <a:pt x="5167578" y="967262"/>
                </a:lnTo>
                <a:cubicBezTo>
                  <a:pt x="5365089" y="1031212"/>
                  <a:pt x="5577884" y="1057392"/>
                  <a:pt x="5785478" y="1004289"/>
                </a:cubicBezTo>
                <a:lnTo>
                  <a:pt x="5882603" y="974470"/>
                </a:lnTo>
                <a:lnTo>
                  <a:pt x="5656767" y="962145"/>
                </a:lnTo>
                <a:cubicBezTo>
                  <a:pt x="5562797" y="958401"/>
                  <a:pt x="5469890" y="956159"/>
                  <a:pt x="5377776" y="955588"/>
                </a:cubicBezTo>
                <a:close/>
                <a:moveTo>
                  <a:pt x="795869" y="955588"/>
                </a:moveTo>
                <a:lnTo>
                  <a:pt x="563601" y="958521"/>
                </a:lnTo>
                <a:lnTo>
                  <a:pt x="580575" y="964891"/>
                </a:lnTo>
                <a:cubicBezTo>
                  <a:pt x="778095" y="1028851"/>
                  <a:pt x="990906" y="1055042"/>
                  <a:pt x="1198511" y="1001956"/>
                </a:cubicBezTo>
                <a:lnTo>
                  <a:pt x="1289891" y="973883"/>
                </a:lnTo>
                <a:lnTo>
                  <a:pt x="1074833" y="962145"/>
                </a:lnTo>
                <a:cubicBezTo>
                  <a:pt x="980875" y="958401"/>
                  <a:pt x="887979" y="956159"/>
                  <a:pt x="795869" y="955588"/>
                </a:cubicBezTo>
                <a:close/>
                <a:moveTo>
                  <a:pt x="6494451" y="954967"/>
                </a:moveTo>
                <a:lnTo>
                  <a:pt x="6449896" y="966697"/>
                </a:lnTo>
                <a:lnTo>
                  <a:pt x="6296725" y="1003618"/>
                </a:lnTo>
                <a:lnTo>
                  <a:pt x="6402763" y="1015151"/>
                </a:lnTo>
                <a:lnTo>
                  <a:pt x="6605739" y="976141"/>
                </a:lnTo>
                <a:lnTo>
                  <a:pt x="6589389" y="972956"/>
                </a:lnTo>
                <a:close/>
                <a:moveTo>
                  <a:pt x="6740081" y="954529"/>
                </a:moveTo>
                <a:lnTo>
                  <a:pt x="6668374" y="968538"/>
                </a:lnTo>
                <a:lnTo>
                  <a:pt x="6629057" y="976167"/>
                </a:lnTo>
                <a:lnTo>
                  <a:pt x="6797739" y="1009064"/>
                </a:lnTo>
                <a:lnTo>
                  <a:pt x="6909314" y="996549"/>
                </a:lnTo>
                <a:lnTo>
                  <a:pt x="6852109" y="983725"/>
                </a:lnTo>
                <a:close/>
                <a:moveTo>
                  <a:pt x="3164473" y="953797"/>
                </a:moveTo>
                <a:cubicBezTo>
                  <a:pt x="3072363" y="953195"/>
                  <a:pt x="2981030" y="954257"/>
                  <a:pt x="2890195" y="957147"/>
                </a:cubicBezTo>
                <a:lnTo>
                  <a:pt x="2788029" y="962541"/>
                </a:lnTo>
                <a:lnTo>
                  <a:pt x="2836496" y="978857"/>
                </a:lnTo>
                <a:cubicBezTo>
                  <a:pt x="3023432" y="1034241"/>
                  <a:pt x="3222669" y="1054144"/>
                  <a:pt x="3417241" y="1004356"/>
                </a:cubicBezTo>
                <a:lnTo>
                  <a:pt x="3540502" y="965742"/>
                </a:lnTo>
                <a:lnTo>
                  <a:pt x="3443410" y="960427"/>
                </a:lnTo>
                <a:cubicBezTo>
                  <a:pt x="3349468" y="956664"/>
                  <a:pt x="3256580" y="954399"/>
                  <a:pt x="3164473" y="953797"/>
                </a:cubicBezTo>
                <a:close/>
                <a:moveTo>
                  <a:pt x="1903512" y="953223"/>
                </a:moveTo>
                <a:lnTo>
                  <a:pt x="1863606" y="963729"/>
                </a:lnTo>
                <a:lnTo>
                  <a:pt x="1703283" y="1002378"/>
                </a:lnTo>
                <a:lnTo>
                  <a:pt x="1808150" y="1013784"/>
                </a:lnTo>
                <a:lnTo>
                  <a:pt x="2014122" y="974205"/>
                </a:lnTo>
                <a:lnTo>
                  <a:pt x="2007722" y="972956"/>
                </a:lnTo>
                <a:close/>
                <a:moveTo>
                  <a:pt x="7727719" y="952089"/>
                </a:moveTo>
                <a:cubicBezTo>
                  <a:pt x="7637778" y="951748"/>
                  <a:pt x="7548569" y="953020"/>
                  <a:pt x="7459834" y="956066"/>
                </a:cubicBezTo>
                <a:lnTo>
                  <a:pt x="7368657" y="961094"/>
                </a:lnTo>
                <a:lnTo>
                  <a:pt x="7417737" y="978857"/>
                </a:lnTo>
                <a:cubicBezTo>
                  <a:pt x="7604674" y="1034241"/>
                  <a:pt x="7803910" y="1054144"/>
                  <a:pt x="7998483" y="1004356"/>
                </a:cubicBezTo>
                <a:lnTo>
                  <a:pt x="8120372" y="964031"/>
                </a:lnTo>
                <a:lnTo>
                  <a:pt x="7999996" y="957792"/>
                </a:lnTo>
                <a:cubicBezTo>
                  <a:pt x="7908332" y="954384"/>
                  <a:pt x="7817659" y="952430"/>
                  <a:pt x="7727719" y="952089"/>
                </a:cubicBezTo>
                <a:close/>
                <a:moveTo>
                  <a:pt x="2151512" y="951988"/>
                </a:moveTo>
                <a:lnTo>
                  <a:pt x="2081923" y="965576"/>
                </a:lnTo>
                <a:lnTo>
                  <a:pt x="2037178" y="974258"/>
                </a:lnTo>
                <a:lnTo>
                  <a:pt x="2204445" y="1006879"/>
                </a:lnTo>
                <a:lnTo>
                  <a:pt x="2319560" y="993964"/>
                </a:lnTo>
                <a:lnTo>
                  <a:pt x="2270444" y="982931"/>
                </a:lnTo>
                <a:close/>
                <a:moveTo>
                  <a:pt x="1833127" y="939896"/>
                </a:moveTo>
                <a:lnTo>
                  <a:pt x="1650792" y="993913"/>
                </a:lnTo>
                <a:lnTo>
                  <a:pt x="1642037" y="996052"/>
                </a:lnTo>
                <a:lnTo>
                  <a:pt x="1653857" y="997002"/>
                </a:lnTo>
                <a:lnTo>
                  <a:pt x="1690753" y="1001015"/>
                </a:lnTo>
                <a:lnTo>
                  <a:pt x="1862958" y="959450"/>
                </a:lnTo>
                <a:lnTo>
                  <a:pt x="1893675" y="951361"/>
                </a:lnTo>
                <a:close/>
                <a:moveTo>
                  <a:pt x="6405802" y="938169"/>
                </a:moveTo>
                <a:lnTo>
                  <a:pt x="6230677" y="990052"/>
                </a:lnTo>
                <a:lnTo>
                  <a:pt x="6210562" y="994967"/>
                </a:lnTo>
                <a:lnTo>
                  <a:pt x="6235889" y="997002"/>
                </a:lnTo>
                <a:lnTo>
                  <a:pt x="6284179" y="1002254"/>
                </a:lnTo>
                <a:lnTo>
                  <a:pt x="6449269" y="962418"/>
                </a:lnTo>
                <a:lnTo>
                  <a:pt x="6484636" y="953107"/>
                </a:lnTo>
                <a:close/>
                <a:moveTo>
                  <a:pt x="8780957" y="937518"/>
                </a:moveTo>
                <a:lnTo>
                  <a:pt x="8572577" y="991050"/>
                </a:lnTo>
                <a:lnTo>
                  <a:pt x="8688612" y="1003381"/>
                </a:lnTo>
                <a:lnTo>
                  <a:pt x="8881287" y="965928"/>
                </a:lnTo>
                <a:lnTo>
                  <a:pt x="8905709" y="961155"/>
                </a:lnTo>
                <a:close/>
                <a:moveTo>
                  <a:pt x="4468922" y="937185"/>
                </a:moveTo>
                <a:lnTo>
                  <a:pt x="4347742" y="960818"/>
                </a:lnTo>
                <a:lnTo>
                  <a:pt x="4377216" y="966402"/>
                </a:lnTo>
                <a:lnTo>
                  <a:pt x="4540388" y="998254"/>
                </a:lnTo>
                <a:lnTo>
                  <a:pt x="4561908" y="995854"/>
                </a:lnTo>
                <a:lnTo>
                  <a:pt x="4660055" y="986201"/>
                </a:lnTo>
                <a:lnTo>
                  <a:pt x="4638602" y="981371"/>
                </a:lnTo>
                <a:close/>
                <a:moveTo>
                  <a:pt x="6829675" y="937026"/>
                </a:moveTo>
                <a:lnTo>
                  <a:pt x="6750400" y="952513"/>
                </a:lnTo>
                <a:lnTo>
                  <a:pt x="6853806" y="979417"/>
                </a:lnTo>
                <a:lnTo>
                  <a:pt x="6924811" y="994811"/>
                </a:lnTo>
                <a:lnTo>
                  <a:pt x="6930397" y="994185"/>
                </a:lnTo>
                <a:lnTo>
                  <a:pt x="6930680" y="996083"/>
                </a:lnTo>
                <a:lnTo>
                  <a:pt x="6930906" y="996132"/>
                </a:lnTo>
                <a:lnTo>
                  <a:pt x="6930311" y="992625"/>
                </a:lnTo>
                <a:lnTo>
                  <a:pt x="7001241" y="985575"/>
                </a:lnTo>
                <a:lnTo>
                  <a:pt x="6852957" y="944504"/>
                </a:lnTo>
                <a:close/>
                <a:moveTo>
                  <a:pt x="4198284" y="937019"/>
                </a:moveTo>
                <a:lnTo>
                  <a:pt x="3986371" y="991767"/>
                </a:lnTo>
                <a:lnTo>
                  <a:pt x="4022550" y="994673"/>
                </a:lnTo>
                <a:lnTo>
                  <a:pt x="4105098" y="1003658"/>
                </a:lnTo>
                <a:lnTo>
                  <a:pt x="4299187" y="965928"/>
                </a:lnTo>
                <a:lnTo>
                  <a:pt x="4324636" y="960954"/>
                </a:lnTo>
                <a:close/>
                <a:moveTo>
                  <a:pt x="2240232" y="934664"/>
                </a:moveTo>
                <a:lnTo>
                  <a:pt x="2161552" y="950027"/>
                </a:lnTo>
                <a:lnTo>
                  <a:pt x="2271717" y="978737"/>
                </a:lnTo>
                <a:lnTo>
                  <a:pt x="2334354" y="992304"/>
                </a:lnTo>
                <a:lnTo>
                  <a:pt x="2343958" y="991227"/>
                </a:lnTo>
                <a:lnTo>
                  <a:pt x="2344548" y="994512"/>
                </a:lnTo>
                <a:lnTo>
                  <a:pt x="2348582" y="995386"/>
                </a:lnTo>
                <a:lnTo>
                  <a:pt x="2348299" y="993486"/>
                </a:lnTo>
                <a:lnTo>
                  <a:pt x="2421683" y="986276"/>
                </a:lnTo>
                <a:lnTo>
                  <a:pt x="2270869" y="944504"/>
                </a:lnTo>
                <a:close/>
                <a:moveTo>
                  <a:pt x="1761655" y="926362"/>
                </a:moveTo>
                <a:lnTo>
                  <a:pt x="1643358" y="967630"/>
                </a:lnTo>
                <a:lnTo>
                  <a:pt x="1565646" y="989914"/>
                </a:lnTo>
                <a:lnTo>
                  <a:pt x="1628098" y="994932"/>
                </a:lnTo>
                <a:lnTo>
                  <a:pt x="1649752" y="989635"/>
                </a:lnTo>
                <a:lnTo>
                  <a:pt x="1823552" y="938083"/>
                </a:lnTo>
                <a:close/>
                <a:moveTo>
                  <a:pt x="6337798" y="925284"/>
                </a:moveTo>
                <a:lnTo>
                  <a:pt x="6230412" y="962748"/>
                </a:lnTo>
                <a:lnTo>
                  <a:pt x="6138300" y="989162"/>
                </a:lnTo>
                <a:lnTo>
                  <a:pt x="6196566" y="993843"/>
                </a:lnTo>
                <a:lnTo>
                  <a:pt x="6229510" y="985784"/>
                </a:lnTo>
                <a:lnTo>
                  <a:pt x="6396189" y="936348"/>
                </a:lnTo>
                <a:close/>
                <a:moveTo>
                  <a:pt x="6896355" y="923999"/>
                </a:moveTo>
                <a:lnTo>
                  <a:pt x="6838527" y="935297"/>
                </a:lnTo>
                <a:lnTo>
                  <a:pt x="6853806" y="940196"/>
                </a:lnTo>
                <a:lnTo>
                  <a:pt x="7013079" y="984399"/>
                </a:lnTo>
                <a:lnTo>
                  <a:pt x="7065753" y="979164"/>
                </a:lnTo>
                <a:close/>
                <a:moveTo>
                  <a:pt x="6617476" y="922578"/>
                </a:moveTo>
                <a:lnTo>
                  <a:pt x="6504415" y="952344"/>
                </a:lnTo>
                <a:lnTo>
                  <a:pt x="6591087" y="968762"/>
                </a:lnTo>
                <a:lnTo>
                  <a:pt x="6617417" y="973897"/>
                </a:lnTo>
                <a:lnTo>
                  <a:pt x="6667526" y="964267"/>
                </a:lnTo>
                <a:lnTo>
                  <a:pt x="6730371" y="951999"/>
                </a:lnTo>
                <a:close/>
                <a:moveTo>
                  <a:pt x="2307234" y="921581"/>
                </a:moveTo>
                <a:lnTo>
                  <a:pt x="2249100" y="932932"/>
                </a:lnTo>
                <a:lnTo>
                  <a:pt x="2271717" y="940196"/>
                </a:lnTo>
                <a:lnTo>
                  <a:pt x="2433552" y="985110"/>
                </a:lnTo>
                <a:lnTo>
                  <a:pt x="2486264" y="979931"/>
                </a:lnTo>
                <a:close/>
                <a:moveTo>
                  <a:pt x="2029142" y="920151"/>
                </a:moveTo>
                <a:lnTo>
                  <a:pt x="1913363" y="950630"/>
                </a:lnTo>
                <a:lnTo>
                  <a:pt x="2008995" y="968762"/>
                </a:lnTo>
                <a:lnTo>
                  <a:pt x="2025598" y="972000"/>
                </a:lnTo>
                <a:lnTo>
                  <a:pt x="2081265" y="961303"/>
                </a:lnTo>
                <a:lnTo>
                  <a:pt x="2141837" y="949471"/>
                </a:lnTo>
                <a:close/>
                <a:moveTo>
                  <a:pt x="8684181" y="919181"/>
                </a:moveTo>
                <a:lnTo>
                  <a:pt x="8553903" y="960538"/>
                </a:lnTo>
                <a:lnTo>
                  <a:pt x="8473396" y="983103"/>
                </a:lnTo>
                <a:lnTo>
                  <a:pt x="8561562" y="989944"/>
                </a:lnTo>
                <a:lnTo>
                  <a:pt x="8771271" y="935683"/>
                </a:lnTo>
                <a:close/>
                <a:moveTo>
                  <a:pt x="4102852" y="918939"/>
                </a:moveTo>
                <a:lnTo>
                  <a:pt x="3971812" y="960538"/>
                </a:lnTo>
                <a:lnTo>
                  <a:pt x="3888456" y="983901"/>
                </a:lnTo>
                <a:lnTo>
                  <a:pt x="3973807" y="990758"/>
                </a:lnTo>
                <a:lnTo>
                  <a:pt x="4188553" y="935174"/>
                </a:lnTo>
                <a:close/>
                <a:moveTo>
                  <a:pt x="4565220" y="918469"/>
                </a:moveTo>
                <a:lnTo>
                  <a:pt x="4562757" y="918885"/>
                </a:lnTo>
                <a:lnTo>
                  <a:pt x="4479101" y="935200"/>
                </a:lnTo>
                <a:lnTo>
                  <a:pt x="4640087" y="977100"/>
                </a:lnTo>
                <a:lnTo>
                  <a:pt x="4675204" y="984711"/>
                </a:lnTo>
                <a:lnTo>
                  <a:pt x="4758432" y="976525"/>
                </a:lnTo>
                <a:lnTo>
                  <a:pt x="4640023" y="942478"/>
                </a:lnTo>
                <a:close/>
                <a:moveTo>
                  <a:pt x="1704302" y="915502"/>
                </a:moveTo>
                <a:lnTo>
                  <a:pt x="1639442" y="941187"/>
                </a:lnTo>
                <a:lnTo>
                  <a:pt x="1504126" y="984971"/>
                </a:lnTo>
                <a:lnTo>
                  <a:pt x="1554311" y="989003"/>
                </a:lnTo>
                <a:lnTo>
                  <a:pt x="1642784" y="963709"/>
                </a:lnTo>
                <a:lnTo>
                  <a:pt x="1754207" y="924952"/>
                </a:lnTo>
                <a:close/>
                <a:moveTo>
                  <a:pt x="6284684" y="915219"/>
                </a:moveTo>
                <a:lnTo>
                  <a:pt x="6225770" y="938545"/>
                </a:lnTo>
                <a:lnTo>
                  <a:pt x="6083032" y="984722"/>
                </a:lnTo>
                <a:lnTo>
                  <a:pt x="6124919" y="988087"/>
                </a:lnTo>
                <a:lnTo>
                  <a:pt x="6229776" y="958103"/>
                </a:lnTo>
                <a:lnTo>
                  <a:pt x="6328941" y="923606"/>
                </a:lnTo>
                <a:close/>
                <a:moveTo>
                  <a:pt x="6930407" y="913025"/>
                </a:moveTo>
                <a:lnTo>
                  <a:pt x="6931033" y="917224"/>
                </a:lnTo>
                <a:lnTo>
                  <a:pt x="6904595" y="922390"/>
                </a:lnTo>
                <a:lnTo>
                  <a:pt x="7013307" y="959007"/>
                </a:lnTo>
                <a:lnTo>
                  <a:pt x="7081498" y="977599"/>
                </a:lnTo>
                <a:lnTo>
                  <a:pt x="7126597" y="973117"/>
                </a:lnTo>
                <a:lnTo>
                  <a:pt x="7011649" y="937428"/>
                </a:lnTo>
                <a:lnTo>
                  <a:pt x="6950580" y="913972"/>
                </a:lnTo>
                <a:lnTo>
                  <a:pt x="6931763" y="917026"/>
                </a:lnTo>
                <a:close/>
                <a:moveTo>
                  <a:pt x="6251507" y="908933"/>
                </a:moveTo>
                <a:lnTo>
                  <a:pt x="6225926" y="920145"/>
                </a:lnTo>
                <a:lnTo>
                  <a:pt x="6052864" y="982299"/>
                </a:lnTo>
                <a:lnTo>
                  <a:pt x="6072733" y="983895"/>
                </a:lnTo>
                <a:lnTo>
                  <a:pt x="6223568" y="935076"/>
                </a:lnTo>
                <a:lnTo>
                  <a:pt x="6277305" y="913821"/>
                </a:lnTo>
                <a:close/>
                <a:moveTo>
                  <a:pt x="6993358" y="907028"/>
                </a:moveTo>
                <a:lnTo>
                  <a:pt x="6958582" y="912673"/>
                </a:lnTo>
                <a:lnTo>
                  <a:pt x="7013591" y="933838"/>
                </a:lnTo>
                <a:lnTo>
                  <a:pt x="7136632" y="972120"/>
                </a:lnTo>
                <a:lnTo>
                  <a:pt x="7170078" y="968796"/>
                </a:lnTo>
                <a:lnTo>
                  <a:pt x="7009709" y="913968"/>
                </a:lnTo>
                <a:close/>
                <a:moveTo>
                  <a:pt x="1659441" y="907007"/>
                </a:moveTo>
                <a:lnTo>
                  <a:pt x="1639604" y="915703"/>
                </a:lnTo>
                <a:lnTo>
                  <a:pt x="1457252" y="981205"/>
                </a:lnTo>
                <a:lnTo>
                  <a:pt x="1494414" y="984191"/>
                </a:lnTo>
                <a:lnTo>
                  <a:pt x="1638016" y="937717"/>
                </a:lnTo>
                <a:lnTo>
                  <a:pt x="1697457" y="914206"/>
                </a:lnTo>
                <a:close/>
                <a:moveTo>
                  <a:pt x="2410828" y="906481"/>
                </a:moveTo>
                <a:lnTo>
                  <a:pt x="2374715" y="912342"/>
                </a:lnTo>
                <a:lnTo>
                  <a:pt x="2432351" y="934518"/>
                </a:lnTo>
                <a:lnTo>
                  <a:pt x="2551770" y="973495"/>
                </a:lnTo>
                <a:lnTo>
                  <a:pt x="2585692" y="970162"/>
                </a:lnTo>
                <a:lnTo>
                  <a:pt x="2582549" y="969251"/>
                </a:lnTo>
                <a:cubicBezTo>
                  <a:pt x="2531860" y="952789"/>
                  <a:pt x="2480493" y="934360"/>
                  <a:pt x="2428470" y="913968"/>
                </a:cubicBezTo>
                <a:close/>
                <a:moveTo>
                  <a:pt x="4638168" y="906129"/>
                </a:moveTo>
                <a:lnTo>
                  <a:pt x="4574333" y="916927"/>
                </a:lnTo>
                <a:lnTo>
                  <a:pt x="4640660" y="938222"/>
                </a:lnTo>
                <a:lnTo>
                  <a:pt x="4769803" y="975406"/>
                </a:lnTo>
                <a:lnTo>
                  <a:pt x="4830093" y="969477"/>
                </a:lnTo>
                <a:lnTo>
                  <a:pt x="4798748" y="960484"/>
                </a:lnTo>
                <a:cubicBezTo>
                  <a:pt x="4746443" y="944111"/>
                  <a:pt x="4693286" y="926129"/>
                  <a:pt x="4639237" y="906532"/>
                </a:cubicBezTo>
                <a:close/>
                <a:moveTo>
                  <a:pt x="8614283" y="905938"/>
                </a:moveTo>
                <a:lnTo>
                  <a:pt x="8553286" y="928720"/>
                </a:lnTo>
                <a:lnTo>
                  <a:pt x="8404521" y="977758"/>
                </a:lnTo>
                <a:lnTo>
                  <a:pt x="8460394" y="982094"/>
                </a:lnTo>
                <a:lnTo>
                  <a:pt x="8552578" y="956230"/>
                </a:lnTo>
                <a:lnTo>
                  <a:pt x="8674865" y="917416"/>
                </a:lnTo>
                <a:close/>
                <a:moveTo>
                  <a:pt x="4033088" y="905724"/>
                </a:moveTo>
                <a:lnTo>
                  <a:pt x="3833767" y="974600"/>
                </a:lnTo>
                <a:lnTo>
                  <a:pt x="3819817" y="978387"/>
                </a:lnTo>
                <a:lnTo>
                  <a:pt x="3875680" y="982874"/>
                </a:lnTo>
                <a:lnTo>
                  <a:pt x="3970673" y="956230"/>
                </a:lnTo>
                <a:lnTo>
                  <a:pt x="4093608" y="917188"/>
                </a:lnTo>
                <a:close/>
                <a:moveTo>
                  <a:pt x="6217343" y="902459"/>
                </a:moveTo>
                <a:lnTo>
                  <a:pt x="6019900" y="979651"/>
                </a:lnTo>
                <a:lnTo>
                  <a:pt x="6044913" y="981660"/>
                </a:lnTo>
                <a:lnTo>
                  <a:pt x="6225501" y="916852"/>
                </a:lnTo>
                <a:lnTo>
                  <a:pt x="6245939" y="907878"/>
                </a:lnTo>
                <a:close/>
                <a:moveTo>
                  <a:pt x="8917437" y="902323"/>
                </a:moveTo>
                <a:lnTo>
                  <a:pt x="8881287" y="911744"/>
                </a:lnTo>
                <a:lnTo>
                  <a:pt x="8790815" y="934986"/>
                </a:lnTo>
                <a:lnTo>
                  <a:pt x="8917148" y="958919"/>
                </a:lnTo>
                <a:lnTo>
                  <a:pt x="9040796" y="934751"/>
                </a:lnTo>
                <a:lnTo>
                  <a:pt x="8957837" y="912963"/>
                </a:lnTo>
                <a:close/>
                <a:moveTo>
                  <a:pt x="4333934" y="901910"/>
                </a:moveTo>
                <a:lnTo>
                  <a:pt x="4299187" y="910950"/>
                </a:lnTo>
                <a:lnTo>
                  <a:pt x="4208365" y="934414"/>
                </a:lnTo>
                <a:lnTo>
                  <a:pt x="4336361" y="958662"/>
                </a:lnTo>
                <a:lnTo>
                  <a:pt x="4459197" y="934653"/>
                </a:lnTo>
                <a:lnTo>
                  <a:pt x="4375943" y="912973"/>
                </a:lnTo>
                <a:close/>
                <a:moveTo>
                  <a:pt x="1632400" y="901887"/>
                </a:moveTo>
                <a:lnTo>
                  <a:pt x="1434259" y="979358"/>
                </a:lnTo>
                <a:lnTo>
                  <a:pt x="1448721" y="980520"/>
                </a:lnTo>
                <a:lnTo>
                  <a:pt x="1638451" y="912411"/>
                </a:lnTo>
                <a:lnTo>
                  <a:pt x="1653373" y="905858"/>
                </a:lnTo>
                <a:close/>
                <a:moveTo>
                  <a:pt x="1956430" y="901078"/>
                </a:moveTo>
                <a:lnTo>
                  <a:pt x="1870653" y="928778"/>
                </a:lnTo>
                <a:lnTo>
                  <a:pt x="1842344" y="937165"/>
                </a:lnTo>
                <a:lnTo>
                  <a:pt x="1903527" y="948766"/>
                </a:lnTo>
                <a:lnTo>
                  <a:pt x="2020606" y="917930"/>
                </a:lnTo>
                <a:lnTo>
                  <a:pt x="2007722" y="914578"/>
                </a:lnTo>
                <a:close/>
                <a:moveTo>
                  <a:pt x="7031540" y="900831"/>
                </a:moveTo>
                <a:lnTo>
                  <a:pt x="7003282" y="905417"/>
                </a:lnTo>
                <a:lnTo>
                  <a:pt x="7050895" y="925267"/>
                </a:lnTo>
                <a:lnTo>
                  <a:pt x="7175605" y="968247"/>
                </a:lnTo>
                <a:lnTo>
                  <a:pt x="7194097" y="966409"/>
                </a:lnTo>
                <a:lnTo>
                  <a:pt x="7203577" y="965886"/>
                </a:lnTo>
                <a:lnTo>
                  <a:pt x="7192231" y="962441"/>
                </a:lnTo>
                <a:cubicBezTo>
                  <a:pt x="7144949" y="946379"/>
                  <a:pt x="7097067" y="928425"/>
                  <a:pt x="7048604" y="908582"/>
                </a:cubicBezTo>
                <a:close/>
                <a:moveTo>
                  <a:pt x="2446804" y="900643"/>
                </a:moveTo>
                <a:lnTo>
                  <a:pt x="2420738" y="904873"/>
                </a:lnTo>
                <a:lnTo>
                  <a:pt x="2469653" y="925267"/>
                </a:lnTo>
                <a:lnTo>
                  <a:pt x="2599898" y="968766"/>
                </a:lnTo>
                <a:lnTo>
                  <a:pt x="2618274" y="966961"/>
                </a:lnTo>
                <a:lnTo>
                  <a:pt x="2623358" y="966689"/>
                </a:lnTo>
                <a:lnTo>
                  <a:pt x="2467364" y="909987"/>
                </a:lnTo>
                <a:close/>
                <a:moveTo>
                  <a:pt x="6529385" y="899456"/>
                </a:moveTo>
                <a:lnTo>
                  <a:pt x="6450523" y="924920"/>
                </a:lnTo>
                <a:lnTo>
                  <a:pt x="6415079" y="935421"/>
                </a:lnTo>
                <a:lnTo>
                  <a:pt x="6494600" y="950484"/>
                </a:lnTo>
                <a:lnTo>
                  <a:pt x="6609000" y="920369"/>
                </a:lnTo>
                <a:lnTo>
                  <a:pt x="6589389" y="915258"/>
                </a:lnTo>
                <a:close/>
                <a:moveTo>
                  <a:pt x="6709583" y="898454"/>
                </a:moveTo>
                <a:lnTo>
                  <a:pt x="6667526" y="909401"/>
                </a:lnTo>
                <a:lnTo>
                  <a:pt x="6626355" y="920240"/>
                </a:lnTo>
                <a:lnTo>
                  <a:pt x="6740685" y="949986"/>
                </a:lnTo>
                <a:lnTo>
                  <a:pt x="6821132" y="934282"/>
                </a:lnTo>
                <a:close/>
                <a:moveTo>
                  <a:pt x="111075" y="897687"/>
                </a:moveTo>
                <a:lnTo>
                  <a:pt x="52091" y="907275"/>
                </a:lnTo>
                <a:lnTo>
                  <a:pt x="53662" y="907856"/>
                </a:lnTo>
                <a:cubicBezTo>
                  <a:pt x="107720" y="927363"/>
                  <a:pt x="160871" y="945267"/>
                  <a:pt x="213157" y="961571"/>
                </a:cubicBezTo>
                <a:lnTo>
                  <a:pt x="242677" y="970012"/>
                </a:lnTo>
                <a:lnTo>
                  <a:pt x="249869" y="969305"/>
                </a:lnTo>
                <a:lnTo>
                  <a:pt x="303897" y="966416"/>
                </a:lnTo>
                <a:lnTo>
                  <a:pt x="211798" y="936398"/>
                </a:lnTo>
                <a:close/>
                <a:moveTo>
                  <a:pt x="6184855" y="896304"/>
                </a:moveTo>
                <a:lnTo>
                  <a:pt x="6009155" y="969951"/>
                </a:lnTo>
                <a:lnTo>
                  <a:pt x="5987217" y="977025"/>
                </a:lnTo>
                <a:lnTo>
                  <a:pt x="6013025" y="979098"/>
                </a:lnTo>
                <a:lnTo>
                  <a:pt x="6211709" y="901392"/>
                </a:lnTo>
                <a:close/>
                <a:moveTo>
                  <a:pt x="2120508" y="896210"/>
                </a:moveTo>
                <a:lnTo>
                  <a:pt x="2081265" y="906429"/>
                </a:lnTo>
                <a:lnTo>
                  <a:pt x="2037980" y="917824"/>
                </a:lnTo>
                <a:lnTo>
                  <a:pt x="2151886" y="947508"/>
                </a:lnTo>
                <a:lnTo>
                  <a:pt x="2231686" y="931919"/>
                </a:lnTo>
                <a:close/>
                <a:moveTo>
                  <a:pt x="7062004" y="895886"/>
                </a:moveTo>
                <a:lnTo>
                  <a:pt x="7037983" y="899785"/>
                </a:lnTo>
                <a:lnTo>
                  <a:pt x="7165209" y="949693"/>
                </a:lnTo>
                <a:lnTo>
                  <a:pt x="7217179" y="965137"/>
                </a:lnTo>
                <a:lnTo>
                  <a:pt x="7236461" y="964074"/>
                </a:lnTo>
                <a:lnTo>
                  <a:pt x="7164459" y="938916"/>
                </a:lnTo>
                <a:close/>
                <a:moveTo>
                  <a:pt x="1600619" y="895869"/>
                </a:moveTo>
                <a:lnTo>
                  <a:pt x="1422147" y="970682"/>
                </a:lnTo>
                <a:lnTo>
                  <a:pt x="1403026" y="976848"/>
                </a:lnTo>
                <a:lnTo>
                  <a:pt x="1425289" y="978637"/>
                </a:lnTo>
                <a:lnTo>
                  <a:pt x="1427835" y="977870"/>
                </a:lnTo>
                <a:lnTo>
                  <a:pt x="1625467" y="900574"/>
                </a:lnTo>
                <a:close/>
                <a:moveTo>
                  <a:pt x="4699303" y="895788"/>
                </a:moveTo>
                <a:lnTo>
                  <a:pt x="4647507" y="904550"/>
                </a:lnTo>
                <a:lnTo>
                  <a:pt x="4800196" y="955976"/>
                </a:lnTo>
                <a:lnTo>
                  <a:pt x="4844450" y="968630"/>
                </a:lnTo>
                <a:lnTo>
                  <a:pt x="4896566" y="965843"/>
                </a:lnTo>
                <a:lnTo>
                  <a:pt x="4798066" y="933740"/>
                </a:lnTo>
                <a:close/>
                <a:moveTo>
                  <a:pt x="3980204" y="895706"/>
                </a:moveTo>
                <a:lnTo>
                  <a:pt x="3911951" y="923234"/>
                </a:lnTo>
                <a:lnTo>
                  <a:pt x="3768405" y="974257"/>
                </a:lnTo>
                <a:lnTo>
                  <a:pt x="3807498" y="977397"/>
                </a:lnTo>
                <a:lnTo>
                  <a:pt x="3832452" y="970640"/>
                </a:lnTo>
                <a:lnTo>
                  <a:pt x="4025236" y="904236"/>
                </a:lnTo>
                <a:close/>
                <a:moveTo>
                  <a:pt x="2477453" y="895669"/>
                </a:moveTo>
                <a:lnTo>
                  <a:pt x="2455253" y="899272"/>
                </a:lnTo>
                <a:lnTo>
                  <a:pt x="2583967" y="949741"/>
                </a:lnTo>
                <a:lnTo>
                  <a:pt x="2635467" y="966042"/>
                </a:lnTo>
                <a:lnTo>
                  <a:pt x="2655694" y="964962"/>
                </a:lnTo>
                <a:lnTo>
                  <a:pt x="2563508" y="932259"/>
                </a:lnTo>
                <a:close/>
                <a:moveTo>
                  <a:pt x="8557964" y="895267"/>
                </a:moveTo>
                <a:lnTo>
                  <a:pt x="8439408" y="942208"/>
                </a:lnTo>
                <a:lnTo>
                  <a:pt x="8344047" y="973066"/>
                </a:lnTo>
                <a:lnTo>
                  <a:pt x="8392540" y="976829"/>
                </a:lnTo>
                <a:lnTo>
                  <a:pt x="8552594" y="924197"/>
                </a:lnTo>
                <a:lnTo>
                  <a:pt x="8605836" y="904337"/>
                </a:lnTo>
                <a:close/>
                <a:moveTo>
                  <a:pt x="6170179" y="893523"/>
                </a:moveTo>
                <a:lnTo>
                  <a:pt x="6009400" y="964913"/>
                </a:lnTo>
                <a:lnTo>
                  <a:pt x="5976416" y="976158"/>
                </a:lnTo>
                <a:lnTo>
                  <a:pt x="5978923" y="976359"/>
                </a:lnTo>
                <a:lnTo>
                  <a:pt x="6007557" y="967120"/>
                </a:lnTo>
                <a:lnTo>
                  <a:pt x="6178931" y="895181"/>
                </a:lnTo>
                <a:close/>
                <a:moveTo>
                  <a:pt x="1583541" y="892635"/>
                </a:moveTo>
                <a:lnTo>
                  <a:pt x="1422400" y="964188"/>
                </a:lnTo>
                <a:lnTo>
                  <a:pt x="1388661" y="975694"/>
                </a:lnTo>
                <a:lnTo>
                  <a:pt x="1393494" y="976082"/>
                </a:lnTo>
                <a:lnTo>
                  <a:pt x="1421265" y="967120"/>
                </a:lnTo>
                <a:lnTo>
                  <a:pt x="1593989" y="894613"/>
                </a:lnTo>
                <a:close/>
                <a:moveTo>
                  <a:pt x="7086177" y="891962"/>
                </a:moveTo>
                <a:lnTo>
                  <a:pt x="7068086" y="894899"/>
                </a:lnTo>
                <a:lnTo>
                  <a:pt x="7165209" y="935745"/>
                </a:lnTo>
                <a:lnTo>
                  <a:pt x="7244769" y="963616"/>
                </a:lnTo>
                <a:lnTo>
                  <a:pt x="7261426" y="962697"/>
                </a:lnTo>
                <a:lnTo>
                  <a:pt x="7164459" y="926795"/>
                </a:lnTo>
                <a:close/>
                <a:moveTo>
                  <a:pt x="2503060" y="891513"/>
                </a:moveTo>
                <a:lnTo>
                  <a:pt x="2484581" y="894512"/>
                </a:lnTo>
                <a:lnTo>
                  <a:pt x="2564306" y="928418"/>
                </a:lnTo>
                <a:lnTo>
                  <a:pt x="2665638" y="964430"/>
                </a:lnTo>
                <a:lnTo>
                  <a:pt x="2682615" y="963523"/>
                </a:lnTo>
                <a:lnTo>
                  <a:pt x="2564166" y="919022"/>
                </a:lnTo>
                <a:close/>
                <a:moveTo>
                  <a:pt x="6153002" y="890268"/>
                </a:moveTo>
                <a:lnTo>
                  <a:pt x="6119860" y="906787"/>
                </a:lnTo>
                <a:cubicBezTo>
                  <a:pt x="6083593" y="923757"/>
                  <a:pt x="6047171" y="939621"/>
                  <a:pt x="6010512" y="954190"/>
                </a:cubicBezTo>
                <a:lnTo>
                  <a:pt x="5954125" y="974367"/>
                </a:lnTo>
                <a:lnTo>
                  <a:pt x="5966519" y="975363"/>
                </a:lnTo>
                <a:lnTo>
                  <a:pt x="6007536" y="961361"/>
                </a:lnTo>
                <a:lnTo>
                  <a:pt x="6163227" y="892205"/>
                </a:lnTo>
                <a:close/>
                <a:moveTo>
                  <a:pt x="161726" y="889454"/>
                </a:moveTo>
                <a:lnTo>
                  <a:pt x="119052" y="896391"/>
                </a:lnTo>
                <a:lnTo>
                  <a:pt x="213701" y="932832"/>
                </a:lnTo>
                <a:lnTo>
                  <a:pt x="314762" y="965834"/>
                </a:lnTo>
                <a:lnTo>
                  <a:pt x="359155" y="963461"/>
                </a:lnTo>
                <a:lnTo>
                  <a:pt x="210366" y="910091"/>
                </a:lnTo>
                <a:close/>
                <a:moveTo>
                  <a:pt x="4737313" y="889358"/>
                </a:moveTo>
                <a:lnTo>
                  <a:pt x="4706669" y="894542"/>
                </a:lnTo>
                <a:lnTo>
                  <a:pt x="4799241" y="930185"/>
                </a:lnTo>
                <a:lnTo>
                  <a:pt x="4906768" y="965297"/>
                </a:lnTo>
                <a:lnTo>
                  <a:pt x="4934113" y="963834"/>
                </a:lnTo>
                <a:lnTo>
                  <a:pt x="4796627" y="914522"/>
                </a:lnTo>
                <a:close/>
                <a:moveTo>
                  <a:pt x="1564716" y="889236"/>
                </a:moveTo>
                <a:lnTo>
                  <a:pt x="1532059" y="905512"/>
                </a:lnTo>
                <a:cubicBezTo>
                  <a:pt x="1495786" y="922481"/>
                  <a:pt x="1459360" y="938345"/>
                  <a:pt x="1422695" y="952915"/>
                </a:cubicBezTo>
                <a:lnTo>
                  <a:pt x="1364462" y="973750"/>
                </a:lnTo>
                <a:lnTo>
                  <a:pt x="1377626" y="974807"/>
                </a:lnTo>
                <a:lnTo>
                  <a:pt x="1421241" y="959915"/>
                </a:lnTo>
                <a:lnTo>
                  <a:pt x="1575938" y="891195"/>
                </a:lnTo>
                <a:lnTo>
                  <a:pt x="1568920" y="889866"/>
                </a:lnTo>
                <a:close/>
                <a:moveTo>
                  <a:pt x="7106092" y="888730"/>
                </a:moveTo>
                <a:lnTo>
                  <a:pt x="7093620" y="890754"/>
                </a:lnTo>
                <a:lnTo>
                  <a:pt x="7240540" y="951556"/>
                </a:lnTo>
                <a:lnTo>
                  <a:pt x="7274763" y="961962"/>
                </a:lnTo>
                <a:lnTo>
                  <a:pt x="7285513" y="961369"/>
                </a:lnTo>
                <a:lnTo>
                  <a:pt x="7240024" y="946874"/>
                </a:lnTo>
                <a:close/>
                <a:moveTo>
                  <a:pt x="2522320" y="888387"/>
                </a:moveTo>
                <a:lnTo>
                  <a:pt x="2510129" y="890366"/>
                </a:lnTo>
                <a:lnTo>
                  <a:pt x="2612337" y="934014"/>
                </a:lnTo>
                <a:lnTo>
                  <a:pt x="2695593" y="962830"/>
                </a:lnTo>
                <a:lnTo>
                  <a:pt x="2705099" y="962322"/>
                </a:lnTo>
                <a:lnTo>
                  <a:pt x="2611676" y="928422"/>
                </a:lnTo>
                <a:close/>
                <a:moveTo>
                  <a:pt x="6138874" y="888071"/>
                </a:moveTo>
                <a:lnTo>
                  <a:pt x="6120799" y="897440"/>
                </a:lnTo>
                <a:cubicBezTo>
                  <a:pt x="6084546" y="915079"/>
                  <a:pt x="6048122" y="931575"/>
                  <a:pt x="6011442" y="946728"/>
                </a:cubicBezTo>
                <a:lnTo>
                  <a:pt x="5939970" y="973308"/>
                </a:lnTo>
                <a:lnTo>
                  <a:pt x="5942307" y="973417"/>
                </a:lnTo>
                <a:lnTo>
                  <a:pt x="5942577" y="973439"/>
                </a:lnTo>
                <a:lnTo>
                  <a:pt x="6008290" y="949940"/>
                </a:lnTo>
                <a:cubicBezTo>
                  <a:pt x="6044960" y="935377"/>
                  <a:pt x="6081387" y="919521"/>
                  <a:pt x="6117653" y="902564"/>
                </a:cubicBezTo>
                <a:lnTo>
                  <a:pt x="6144930" y="888978"/>
                </a:lnTo>
                <a:close/>
                <a:moveTo>
                  <a:pt x="8514978" y="887321"/>
                </a:moveTo>
                <a:lnTo>
                  <a:pt x="8493317" y="896990"/>
                </a:lnTo>
                <a:lnTo>
                  <a:pt x="8300290" y="969671"/>
                </a:lnTo>
                <a:lnTo>
                  <a:pt x="8334214" y="972303"/>
                </a:lnTo>
                <a:lnTo>
                  <a:pt x="8437922" y="938737"/>
                </a:lnTo>
                <a:lnTo>
                  <a:pt x="8551134" y="893973"/>
                </a:lnTo>
                <a:lnTo>
                  <a:pt x="8519994" y="888072"/>
                </a:lnTo>
                <a:close/>
                <a:moveTo>
                  <a:pt x="3934203" y="887112"/>
                </a:moveTo>
                <a:lnTo>
                  <a:pt x="3912074" y="896990"/>
                </a:lnTo>
                <a:cubicBezTo>
                  <a:pt x="3857686" y="920048"/>
                  <a:pt x="3803330" y="941672"/>
                  <a:pt x="3748776" y="961354"/>
                </a:cubicBezTo>
                <a:lnTo>
                  <a:pt x="3719933" y="970597"/>
                </a:lnTo>
                <a:lnTo>
                  <a:pt x="3729005" y="971091"/>
                </a:lnTo>
                <a:lnTo>
                  <a:pt x="3758079" y="973427"/>
                </a:lnTo>
                <a:lnTo>
                  <a:pt x="3911098" y="919068"/>
                </a:lnTo>
                <a:lnTo>
                  <a:pt x="3972676" y="894280"/>
                </a:lnTo>
                <a:lnTo>
                  <a:pt x="3937247" y="887568"/>
                </a:lnTo>
                <a:close/>
                <a:moveTo>
                  <a:pt x="1549450" y="886949"/>
                </a:moveTo>
                <a:lnTo>
                  <a:pt x="1533744" y="895089"/>
                </a:lnTo>
                <a:cubicBezTo>
                  <a:pt x="1497490" y="912729"/>
                  <a:pt x="1461067" y="929225"/>
                  <a:pt x="1424391" y="944380"/>
                </a:cubicBezTo>
                <a:lnTo>
                  <a:pt x="1347898" y="972833"/>
                </a:lnTo>
                <a:lnTo>
                  <a:pt x="1351900" y="973021"/>
                </a:lnTo>
                <a:lnTo>
                  <a:pt x="1422010" y="947940"/>
                </a:lnTo>
                <a:cubicBezTo>
                  <a:pt x="1458666" y="933377"/>
                  <a:pt x="1495078" y="917522"/>
                  <a:pt x="1531332" y="900565"/>
                </a:cubicBezTo>
                <a:lnTo>
                  <a:pt x="1556532" y="888010"/>
                </a:lnTo>
                <a:close/>
                <a:moveTo>
                  <a:pt x="7124952" y="885669"/>
                </a:moveTo>
                <a:lnTo>
                  <a:pt x="7110635" y="887992"/>
                </a:lnTo>
                <a:lnTo>
                  <a:pt x="7202421" y="927765"/>
                </a:lnTo>
                <a:lnTo>
                  <a:pt x="7295147" y="960838"/>
                </a:lnTo>
                <a:lnTo>
                  <a:pt x="7309394" y="960053"/>
                </a:lnTo>
                <a:lnTo>
                  <a:pt x="7240016" y="937191"/>
                </a:lnTo>
                <a:close/>
                <a:moveTo>
                  <a:pt x="6122297" y="885589"/>
                </a:moveTo>
                <a:lnTo>
                  <a:pt x="6038105" y="928740"/>
                </a:lnTo>
                <a:cubicBezTo>
                  <a:pt x="6003018" y="944343"/>
                  <a:pt x="5967695" y="958735"/>
                  <a:pt x="5932055" y="971743"/>
                </a:cubicBezTo>
                <a:lnTo>
                  <a:pt x="5928818" y="972783"/>
                </a:lnTo>
                <a:lnTo>
                  <a:pt x="5931399" y="972904"/>
                </a:lnTo>
                <a:lnTo>
                  <a:pt x="6036981" y="931258"/>
                </a:lnTo>
                <a:lnTo>
                  <a:pt x="6127180" y="886320"/>
                </a:lnTo>
                <a:close/>
                <a:moveTo>
                  <a:pt x="2540642" y="885414"/>
                </a:moveTo>
                <a:lnTo>
                  <a:pt x="2531154" y="886954"/>
                </a:lnTo>
                <a:lnTo>
                  <a:pt x="2592780" y="916199"/>
                </a:lnTo>
                <a:lnTo>
                  <a:pt x="2719841" y="961535"/>
                </a:lnTo>
                <a:lnTo>
                  <a:pt x="2726366" y="961186"/>
                </a:lnTo>
                <a:lnTo>
                  <a:pt x="2611370" y="918108"/>
                </a:lnTo>
                <a:close/>
                <a:moveTo>
                  <a:pt x="6116131" y="884666"/>
                </a:moveTo>
                <a:lnTo>
                  <a:pt x="5968024" y="953718"/>
                </a:lnTo>
                <a:lnTo>
                  <a:pt x="6118217" y="884978"/>
                </a:lnTo>
                <a:close/>
                <a:moveTo>
                  <a:pt x="1532862" y="884463"/>
                </a:moveTo>
                <a:lnTo>
                  <a:pt x="1451096" y="926378"/>
                </a:lnTo>
                <a:cubicBezTo>
                  <a:pt x="1416018" y="941984"/>
                  <a:pt x="1380706" y="956378"/>
                  <a:pt x="1345084" y="969388"/>
                </a:cubicBezTo>
                <a:lnTo>
                  <a:pt x="1336100" y="972278"/>
                </a:lnTo>
                <a:lnTo>
                  <a:pt x="1338548" y="972393"/>
                </a:lnTo>
                <a:lnTo>
                  <a:pt x="1344424" y="970555"/>
                </a:lnTo>
                <a:cubicBezTo>
                  <a:pt x="1379866" y="957966"/>
                  <a:pt x="1415032" y="944023"/>
                  <a:pt x="1449995" y="928896"/>
                </a:cubicBezTo>
                <a:lnTo>
                  <a:pt x="1537713" y="885190"/>
                </a:lnTo>
                <a:close/>
                <a:moveTo>
                  <a:pt x="7134702" y="884086"/>
                </a:moveTo>
                <a:lnTo>
                  <a:pt x="7130015" y="884847"/>
                </a:lnTo>
                <a:lnTo>
                  <a:pt x="7175309" y="906530"/>
                </a:lnTo>
                <a:lnTo>
                  <a:pt x="7314958" y="959746"/>
                </a:lnTo>
                <a:lnTo>
                  <a:pt x="7317443" y="959609"/>
                </a:lnTo>
                <a:lnTo>
                  <a:pt x="7173823" y="903341"/>
                </a:lnTo>
                <a:close/>
                <a:moveTo>
                  <a:pt x="2550126" y="883875"/>
                </a:moveTo>
                <a:lnTo>
                  <a:pt x="2545541" y="884619"/>
                </a:lnTo>
                <a:lnTo>
                  <a:pt x="2554688" y="889107"/>
                </a:lnTo>
                <a:cubicBezTo>
                  <a:pt x="2594174" y="907055"/>
                  <a:pt x="2633348" y="923428"/>
                  <a:pt x="2672161" y="938217"/>
                </a:cubicBezTo>
                <a:lnTo>
                  <a:pt x="2737325" y="960601"/>
                </a:lnTo>
                <a:lnTo>
                  <a:pt x="2740113" y="960452"/>
                </a:lnTo>
                <a:lnTo>
                  <a:pt x="2670921" y="936035"/>
                </a:lnTo>
                <a:cubicBezTo>
                  <a:pt x="2631978" y="920777"/>
                  <a:pt x="2592691" y="903883"/>
                  <a:pt x="2553082" y="885365"/>
                </a:cubicBezTo>
                <a:close/>
                <a:moveTo>
                  <a:pt x="1526505" y="883510"/>
                </a:moveTo>
                <a:lnTo>
                  <a:pt x="1381015" y="951344"/>
                </a:lnTo>
                <a:lnTo>
                  <a:pt x="1528553" y="883817"/>
                </a:lnTo>
                <a:close/>
                <a:moveTo>
                  <a:pt x="202414" y="882840"/>
                </a:moveTo>
                <a:lnTo>
                  <a:pt x="169211" y="888237"/>
                </a:lnTo>
                <a:lnTo>
                  <a:pt x="212242" y="906529"/>
                </a:lnTo>
                <a:cubicBezTo>
                  <a:pt x="264171" y="926922"/>
                  <a:pt x="315433" y="945351"/>
                  <a:pt x="366012" y="961812"/>
                </a:cubicBezTo>
                <a:lnTo>
                  <a:pt x="369737" y="962895"/>
                </a:lnTo>
                <a:lnTo>
                  <a:pt x="405989" y="960956"/>
                </a:lnTo>
                <a:lnTo>
                  <a:pt x="371643" y="950113"/>
                </a:lnTo>
                <a:cubicBezTo>
                  <a:pt x="320938" y="932170"/>
                  <a:pt x="269554" y="912075"/>
                  <a:pt x="217511" y="889829"/>
                </a:cubicBezTo>
                <a:close/>
                <a:moveTo>
                  <a:pt x="4776476" y="882734"/>
                </a:moveTo>
                <a:lnTo>
                  <a:pt x="4745284" y="888010"/>
                </a:lnTo>
                <a:lnTo>
                  <a:pt x="4799252" y="910956"/>
                </a:lnTo>
                <a:lnTo>
                  <a:pt x="4944731" y="963267"/>
                </a:lnTo>
                <a:lnTo>
                  <a:pt x="4979148" y="961426"/>
                </a:lnTo>
                <a:lnTo>
                  <a:pt x="4951475" y="952689"/>
                </a:lnTo>
                <a:cubicBezTo>
                  <a:pt x="4900774" y="934746"/>
                  <a:pt x="4849395" y="914651"/>
                  <a:pt x="4797361" y="892405"/>
                </a:cubicBezTo>
                <a:close/>
                <a:moveTo>
                  <a:pt x="7144053" y="882568"/>
                </a:moveTo>
                <a:lnTo>
                  <a:pt x="7140787" y="883098"/>
                </a:lnTo>
                <a:lnTo>
                  <a:pt x="7208759" y="914225"/>
                </a:lnTo>
                <a:cubicBezTo>
                  <a:pt x="7247276" y="930419"/>
                  <a:pt x="7285447" y="945014"/>
                  <a:pt x="7323222" y="957993"/>
                </a:cubicBezTo>
                <a:cubicBezTo>
                  <a:pt x="7279081" y="942322"/>
                  <a:pt x="7235816" y="924957"/>
                  <a:pt x="7193678" y="906377"/>
                </a:cubicBezTo>
                <a:close/>
                <a:moveTo>
                  <a:pt x="1885548" y="882423"/>
                </a:moveTo>
                <a:lnTo>
                  <a:pt x="1862668" y="891125"/>
                </a:lnTo>
                <a:lnTo>
                  <a:pt x="1770003" y="923450"/>
                </a:lnTo>
                <a:lnTo>
                  <a:pt x="1832767" y="935350"/>
                </a:lnTo>
                <a:lnTo>
                  <a:pt x="1869349" y="924499"/>
                </a:lnTo>
                <a:lnTo>
                  <a:pt x="1948385" y="898961"/>
                </a:lnTo>
                <a:close/>
                <a:moveTo>
                  <a:pt x="2561639" y="882006"/>
                </a:moveTo>
                <a:lnTo>
                  <a:pt x="2557642" y="882655"/>
                </a:lnTo>
                <a:lnTo>
                  <a:pt x="2569491" y="888737"/>
                </a:lnTo>
                <a:lnTo>
                  <a:pt x="2607365" y="903944"/>
                </a:lnTo>
                <a:lnTo>
                  <a:pt x="2612437" y="906377"/>
                </a:lnTo>
                <a:cubicBezTo>
                  <a:pt x="2654575" y="924957"/>
                  <a:pt x="2697840" y="942322"/>
                  <a:pt x="2741979" y="957993"/>
                </a:cubicBezTo>
                <a:lnTo>
                  <a:pt x="2607365" y="903944"/>
                </a:lnTo>
                <a:close/>
                <a:moveTo>
                  <a:pt x="3897834" y="881663"/>
                </a:moveTo>
                <a:lnTo>
                  <a:pt x="3749313" y="945429"/>
                </a:lnTo>
                <a:lnTo>
                  <a:pt x="3682898" y="968578"/>
                </a:lnTo>
                <a:lnTo>
                  <a:pt x="3710759" y="970097"/>
                </a:lnTo>
                <a:lnTo>
                  <a:pt x="3748485" y="958019"/>
                </a:lnTo>
                <a:cubicBezTo>
                  <a:pt x="3802954" y="938380"/>
                  <a:pt x="3857211" y="916794"/>
                  <a:pt x="3911497" y="893758"/>
                </a:cubicBezTo>
                <a:lnTo>
                  <a:pt x="3928326" y="886232"/>
                </a:lnTo>
                <a:close/>
                <a:moveTo>
                  <a:pt x="6461770" y="881650"/>
                </a:moveTo>
                <a:lnTo>
                  <a:pt x="6449697" y="886244"/>
                </a:lnTo>
                <a:lnTo>
                  <a:pt x="6346161" y="922366"/>
                </a:lnTo>
                <a:lnTo>
                  <a:pt x="6405459" y="933598"/>
                </a:lnTo>
                <a:lnTo>
                  <a:pt x="6449137" y="920644"/>
                </a:lnTo>
                <a:lnTo>
                  <a:pt x="6521306" y="897329"/>
                </a:lnTo>
                <a:close/>
                <a:moveTo>
                  <a:pt x="8476184" y="881507"/>
                </a:moveTo>
                <a:lnTo>
                  <a:pt x="8330554" y="944019"/>
                </a:lnTo>
                <a:lnTo>
                  <a:pt x="8264012" y="967216"/>
                </a:lnTo>
                <a:lnTo>
                  <a:pt x="8277986" y="967940"/>
                </a:lnTo>
                <a:lnTo>
                  <a:pt x="8292670" y="969079"/>
                </a:lnTo>
                <a:lnTo>
                  <a:pt x="8492737" y="893758"/>
                </a:lnTo>
                <a:lnTo>
                  <a:pt x="8509101" y="886440"/>
                </a:lnTo>
                <a:close/>
                <a:moveTo>
                  <a:pt x="6776383" y="881068"/>
                </a:moveTo>
                <a:lnTo>
                  <a:pt x="6717339" y="896436"/>
                </a:lnTo>
                <a:lnTo>
                  <a:pt x="6829979" y="932555"/>
                </a:lnTo>
                <a:lnTo>
                  <a:pt x="6887906" y="921248"/>
                </a:lnTo>
                <a:lnTo>
                  <a:pt x="6852109" y="909590"/>
                </a:lnTo>
                <a:close/>
                <a:moveTo>
                  <a:pt x="225985" y="879009"/>
                </a:moveTo>
                <a:lnTo>
                  <a:pt x="209495" y="881689"/>
                </a:lnTo>
                <a:lnTo>
                  <a:pt x="219387" y="886278"/>
                </a:lnTo>
                <a:cubicBezTo>
                  <a:pt x="271315" y="908525"/>
                  <a:pt x="322578" y="928621"/>
                  <a:pt x="373156" y="946565"/>
                </a:cubicBezTo>
                <a:lnTo>
                  <a:pt x="416793" y="960378"/>
                </a:lnTo>
                <a:lnTo>
                  <a:pt x="430688" y="959635"/>
                </a:lnTo>
                <a:lnTo>
                  <a:pt x="364485" y="937186"/>
                </a:lnTo>
                <a:close/>
                <a:moveTo>
                  <a:pt x="2188074" y="878615"/>
                </a:moveTo>
                <a:lnTo>
                  <a:pt x="2128383" y="894160"/>
                </a:lnTo>
                <a:lnTo>
                  <a:pt x="2240554" y="930187"/>
                </a:lnTo>
                <a:lnTo>
                  <a:pt x="2298756" y="918818"/>
                </a:lnTo>
                <a:lnTo>
                  <a:pt x="2270444" y="909590"/>
                </a:lnTo>
                <a:close/>
                <a:moveTo>
                  <a:pt x="4811093" y="877474"/>
                </a:moveTo>
                <a:lnTo>
                  <a:pt x="4799726" y="878801"/>
                </a:lnTo>
                <a:lnTo>
                  <a:pt x="4782362" y="881738"/>
                </a:lnTo>
                <a:lnTo>
                  <a:pt x="4799208" y="889553"/>
                </a:lnTo>
                <a:cubicBezTo>
                  <a:pt x="4851139" y="911798"/>
                  <a:pt x="4902404" y="931894"/>
                  <a:pt x="4952987" y="949837"/>
                </a:cubicBezTo>
                <a:lnTo>
                  <a:pt x="4988092" y="960947"/>
                </a:lnTo>
                <a:lnTo>
                  <a:pt x="5018857" y="959302"/>
                </a:lnTo>
                <a:lnTo>
                  <a:pt x="4951468" y="936449"/>
                </a:lnTo>
                <a:close/>
                <a:moveTo>
                  <a:pt x="8445999" y="876983"/>
                </a:moveTo>
                <a:lnTo>
                  <a:pt x="8331575" y="929732"/>
                </a:lnTo>
                <a:lnTo>
                  <a:pt x="8235316" y="965729"/>
                </a:lnTo>
                <a:lnTo>
                  <a:pt x="8255821" y="966792"/>
                </a:lnTo>
                <a:lnTo>
                  <a:pt x="8329228" y="941193"/>
                </a:lnTo>
                <a:lnTo>
                  <a:pt x="8470322" y="880628"/>
                </a:lnTo>
                <a:close/>
                <a:moveTo>
                  <a:pt x="3865830" y="876867"/>
                </a:moveTo>
                <a:lnTo>
                  <a:pt x="3749596" y="930418"/>
                </a:lnTo>
                <a:lnTo>
                  <a:pt x="3652002" y="966895"/>
                </a:lnTo>
                <a:lnTo>
                  <a:pt x="3671272" y="967945"/>
                </a:lnTo>
                <a:lnTo>
                  <a:pt x="3747987" y="941193"/>
                </a:lnTo>
                <a:lnTo>
                  <a:pt x="3889559" y="880423"/>
                </a:lnTo>
                <a:close/>
                <a:moveTo>
                  <a:pt x="9016376" y="876539"/>
                </a:moveTo>
                <a:lnTo>
                  <a:pt x="8925941" y="900107"/>
                </a:lnTo>
                <a:lnTo>
                  <a:pt x="8958562" y="908699"/>
                </a:lnTo>
                <a:lnTo>
                  <a:pt x="9050347" y="932884"/>
                </a:lnTo>
                <a:lnTo>
                  <a:pt x="9137929" y="915766"/>
                </a:lnTo>
                <a:close/>
                <a:moveTo>
                  <a:pt x="8818976" y="876391"/>
                </a:moveTo>
                <a:lnTo>
                  <a:pt x="8692855" y="916428"/>
                </a:lnTo>
                <a:lnTo>
                  <a:pt x="8781088" y="933143"/>
                </a:lnTo>
                <a:lnTo>
                  <a:pt x="8880439" y="907436"/>
                </a:lnTo>
                <a:lnTo>
                  <a:pt x="8908818" y="900053"/>
                </a:lnTo>
                <a:close/>
                <a:moveTo>
                  <a:pt x="4236945" y="876369"/>
                </a:moveTo>
                <a:lnTo>
                  <a:pt x="4111758" y="916112"/>
                </a:lnTo>
                <a:lnTo>
                  <a:pt x="4198618" y="932568"/>
                </a:lnTo>
                <a:lnTo>
                  <a:pt x="4298339" y="906756"/>
                </a:lnTo>
                <a:lnTo>
                  <a:pt x="4325478" y="899684"/>
                </a:lnTo>
                <a:close/>
                <a:moveTo>
                  <a:pt x="4433180" y="876089"/>
                </a:moveTo>
                <a:lnTo>
                  <a:pt x="4342767" y="899612"/>
                </a:lnTo>
                <a:lnTo>
                  <a:pt x="4377216" y="908682"/>
                </a:lnTo>
                <a:lnTo>
                  <a:pt x="4469365" y="932666"/>
                </a:lnTo>
                <a:lnTo>
                  <a:pt x="4556432" y="915648"/>
                </a:lnTo>
                <a:close/>
                <a:moveTo>
                  <a:pt x="245764" y="875794"/>
                </a:moveTo>
                <a:lnTo>
                  <a:pt x="233787" y="877741"/>
                </a:lnTo>
                <a:lnTo>
                  <a:pt x="365998" y="933326"/>
                </a:lnTo>
                <a:lnTo>
                  <a:pt x="441673" y="959048"/>
                </a:lnTo>
                <a:lnTo>
                  <a:pt x="448110" y="958704"/>
                </a:lnTo>
                <a:lnTo>
                  <a:pt x="364482" y="928645"/>
                </a:lnTo>
                <a:close/>
                <a:moveTo>
                  <a:pt x="4829989" y="875267"/>
                </a:moveTo>
                <a:lnTo>
                  <a:pt x="4817689" y="876703"/>
                </a:lnTo>
                <a:lnTo>
                  <a:pt x="4952311" y="933312"/>
                </a:lnTo>
                <a:lnTo>
                  <a:pt x="5027410" y="958844"/>
                </a:lnTo>
                <a:lnTo>
                  <a:pt x="5032724" y="958560"/>
                </a:lnTo>
                <a:lnTo>
                  <a:pt x="4951467" y="929353"/>
                </a:lnTo>
                <a:close/>
                <a:moveTo>
                  <a:pt x="8421497" y="873311"/>
                </a:moveTo>
                <a:lnTo>
                  <a:pt x="8331716" y="917153"/>
                </a:lnTo>
                <a:lnTo>
                  <a:pt x="8212000" y="964521"/>
                </a:lnTo>
                <a:lnTo>
                  <a:pt x="8226989" y="965298"/>
                </a:lnTo>
                <a:lnTo>
                  <a:pt x="8329743" y="926870"/>
                </a:lnTo>
                <a:lnTo>
                  <a:pt x="8439893" y="876068"/>
                </a:lnTo>
                <a:close/>
                <a:moveTo>
                  <a:pt x="3841837" y="873272"/>
                </a:moveTo>
                <a:lnTo>
                  <a:pt x="3791230" y="898506"/>
                </a:lnTo>
                <a:cubicBezTo>
                  <a:pt x="3750525" y="917582"/>
                  <a:pt x="3709683" y="935401"/>
                  <a:pt x="3668587" y="951706"/>
                </a:cubicBezTo>
                <a:lnTo>
                  <a:pt x="3629319" y="965658"/>
                </a:lnTo>
                <a:lnTo>
                  <a:pt x="3642406" y="966372"/>
                </a:lnTo>
                <a:lnTo>
                  <a:pt x="3747868" y="926898"/>
                </a:lnTo>
                <a:lnTo>
                  <a:pt x="3858649" y="875791"/>
                </a:lnTo>
                <a:close/>
                <a:moveTo>
                  <a:pt x="2045801" y="872217"/>
                </a:moveTo>
                <a:lnTo>
                  <a:pt x="1964317" y="898531"/>
                </a:lnTo>
                <a:lnTo>
                  <a:pt x="2008995" y="910270"/>
                </a:lnTo>
                <a:lnTo>
                  <a:pt x="2029449" y="915601"/>
                </a:lnTo>
                <a:lnTo>
                  <a:pt x="2080499" y="902156"/>
                </a:lnTo>
                <a:lnTo>
                  <a:pt x="2112823" y="893742"/>
                </a:lnTo>
                <a:close/>
                <a:moveTo>
                  <a:pt x="4856582" y="872162"/>
                </a:moveTo>
                <a:lnTo>
                  <a:pt x="4837705" y="874366"/>
                </a:lnTo>
                <a:lnTo>
                  <a:pt x="4952310" y="925385"/>
                </a:lnTo>
                <a:lnTo>
                  <a:pt x="5043001" y="958010"/>
                </a:lnTo>
                <a:lnTo>
                  <a:pt x="5058974" y="957156"/>
                </a:lnTo>
                <a:lnTo>
                  <a:pt x="4952204" y="916858"/>
                </a:lnTo>
                <a:close/>
                <a:moveTo>
                  <a:pt x="270712" y="871738"/>
                </a:moveTo>
                <a:lnTo>
                  <a:pt x="254587" y="874360"/>
                </a:lnTo>
                <a:lnTo>
                  <a:pt x="365996" y="923952"/>
                </a:lnTo>
                <a:lnTo>
                  <a:pt x="460733" y="958029"/>
                </a:lnTo>
                <a:lnTo>
                  <a:pt x="474939" y="957269"/>
                </a:lnTo>
                <a:lnTo>
                  <a:pt x="364456" y="915565"/>
                </a:lnTo>
                <a:close/>
                <a:moveTo>
                  <a:pt x="3823082" y="870462"/>
                </a:moveTo>
                <a:lnTo>
                  <a:pt x="3791556" y="886952"/>
                </a:lnTo>
                <a:cubicBezTo>
                  <a:pt x="3750881" y="906948"/>
                  <a:pt x="3710051" y="925633"/>
                  <a:pt x="3668948" y="942741"/>
                </a:cubicBezTo>
                <a:lnTo>
                  <a:pt x="3610260" y="964620"/>
                </a:lnTo>
                <a:lnTo>
                  <a:pt x="3618986" y="965095"/>
                </a:lnTo>
                <a:lnTo>
                  <a:pt x="3666613" y="948155"/>
                </a:lnTo>
                <a:cubicBezTo>
                  <a:pt x="3707673" y="931855"/>
                  <a:pt x="3748484" y="914046"/>
                  <a:pt x="3789158" y="894987"/>
                </a:cubicBezTo>
                <a:lnTo>
                  <a:pt x="3834831" y="872222"/>
                </a:lnTo>
                <a:close/>
                <a:moveTo>
                  <a:pt x="8402436" y="870454"/>
                </a:moveTo>
                <a:lnTo>
                  <a:pt x="8332067" y="906501"/>
                </a:lnTo>
                <a:lnTo>
                  <a:pt x="8194468" y="963613"/>
                </a:lnTo>
                <a:lnTo>
                  <a:pt x="8202364" y="964022"/>
                </a:lnTo>
                <a:lnTo>
                  <a:pt x="8329676" y="913619"/>
                </a:lnTo>
                <a:lnTo>
                  <a:pt x="8414419" y="872250"/>
                </a:lnTo>
                <a:close/>
                <a:moveTo>
                  <a:pt x="6620800" y="869938"/>
                </a:moveTo>
                <a:lnTo>
                  <a:pt x="6537254" y="896915"/>
                </a:lnTo>
                <a:lnTo>
                  <a:pt x="6591087" y="911064"/>
                </a:lnTo>
                <a:lnTo>
                  <a:pt x="6617873" y="918033"/>
                </a:lnTo>
                <a:lnTo>
                  <a:pt x="6666889" y="905129"/>
                </a:lnTo>
                <a:lnTo>
                  <a:pt x="6701940" y="895999"/>
                </a:lnTo>
                <a:close/>
                <a:moveTo>
                  <a:pt x="4876497" y="869836"/>
                </a:moveTo>
                <a:lnTo>
                  <a:pt x="4863979" y="871298"/>
                </a:lnTo>
                <a:lnTo>
                  <a:pt x="4952317" y="912497"/>
                </a:lnTo>
                <a:lnTo>
                  <a:pt x="5069316" y="956603"/>
                </a:lnTo>
                <a:lnTo>
                  <a:pt x="5080053" y="956028"/>
                </a:lnTo>
                <a:lnTo>
                  <a:pt x="4951216" y="905862"/>
                </a:lnTo>
                <a:close/>
                <a:moveTo>
                  <a:pt x="8389632" y="868535"/>
                </a:moveTo>
                <a:lnTo>
                  <a:pt x="8333781" y="897481"/>
                </a:lnTo>
                <a:cubicBezTo>
                  <a:pt x="8297528" y="915118"/>
                  <a:pt x="8261103" y="931611"/>
                  <a:pt x="8224423" y="946762"/>
                </a:cubicBezTo>
                <a:lnTo>
                  <a:pt x="8180985" y="962915"/>
                </a:lnTo>
                <a:lnTo>
                  <a:pt x="8183267" y="963033"/>
                </a:lnTo>
                <a:lnTo>
                  <a:pt x="8220610" y="949676"/>
                </a:lnTo>
                <a:cubicBezTo>
                  <a:pt x="8257253" y="935117"/>
                  <a:pt x="8293655" y="919264"/>
                  <a:pt x="8329900" y="902309"/>
                </a:cubicBezTo>
                <a:lnTo>
                  <a:pt x="8395817" y="869462"/>
                </a:lnTo>
                <a:close/>
                <a:moveTo>
                  <a:pt x="291366" y="868381"/>
                </a:moveTo>
                <a:lnTo>
                  <a:pt x="279749" y="870269"/>
                </a:lnTo>
                <a:lnTo>
                  <a:pt x="365972" y="910482"/>
                </a:lnTo>
                <a:lnTo>
                  <a:pt x="488210" y="956559"/>
                </a:lnTo>
                <a:lnTo>
                  <a:pt x="498991" y="955983"/>
                </a:lnTo>
                <a:lnTo>
                  <a:pt x="364191" y="903494"/>
                </a:lnTo>
                <a:close/>
                <a:moveTo>
                  <a:pt x="3808651" y="868299"/>
                </a:moveTo>
                <a:lnTo>
                  <a:pt x="3766126" y="890814"/>
                </a:lnTo>
                <a:cubicBezTo>
                  <a:pt x="3725387" y="910973"/>
                  <a:pt x="3684446" y="929717"/>
                  <a:pt x="3643181" y="946762"/>
                </a:cubicBezTo>
                <a:lnTo>
                  <a:pt x="3597088" y="963902"/>
                </a:lnTo>
                <a:lnTo>
                  <a:pt x="3599265" y="964020"/>
                </a:lnTo>
                <a:lnTo>
                  <a:pt x="3639368" y="949676"/>
                </a:lnTo>
                <a:cubicBezTo>
                  <a:pt x="3680592" y="933297"/>
                  <a:pt x="3721510" y="915281"/>
                  <a:pt x="3762243" y="895899"/>
                </a:cubicBezTo>
                <a:lnTo>
                  <a:pt x="3814685" y="869204"/>
                </a:lnTo>
                <a:close/>
                <a:moveTo>
                  <a:pt x="4891543" y="868079"/>
                </a:moveTo>
                <a:lnTo>
                  <a:pt x="4885743" y="868757"/>
                </a:lnTo>
                <a:lnTo>
                  <a:pt x="4963063" y="905788"/>
                </a:lnTo>
                <a:lnTo>
                  <a:pt x="5093025" y="955335"/>
                </a:lnTo>
                <a:lnTo>
                  <a:pt x="5095861" y="955183"/>
                </a:lnTo>
                <a:lnTo>
                  <a:pt x="4961603" y="902576"/>
                </a:lnTo>
                <a:close/>
                <a:moveTo>
                  <a:pt x="6406337" y="867052"/>
                </a:moveTo>
                <a:lnTo>
                  <a:pt x="6292369" y="912176"/>
                </a:lnTo>
                <a:lnTo>
                  <a:pt x="6337320" y="920691"/>
                </a:lnTo>
                <a:lnTo>
                  <a:pt x="6448981" y="881847"/>
                </a:lnTo>
                <a:lnTo>
                  <a:pt x="6454523" y="879742"/>
                </a:lnTo>
                <a:close/>
                <a:moveTo>
                  <a:pt x="4900816" y="866997"/>
                </a:moveTo>
                <a:lnTo>
                  <a:pt x="4896315" y="867522"/>
                </a:lnTo>
                <a:lnTo>
                  <a:pt x="4996630" y="913464"/>
                </a:lnTo>
                <a:lnTo>
                  <a:pt x="5104563" y="954786"/>
                </a:lnTo>
                <a:lnTo>
                  <a:pt x="5104815" y="954785"/>
                </a:lnTo>
                <a:lnTo>
                  <a:pt x="4981420" y="905649"/>
                </a:lnTo>
                <a:close/>
                <a:moveTo>
                  <a:pt x="1826851" y="866974"/>
                </a:moveTo>
                <a:lnTo>
                  <a:pt x="1712002" y="912453"/>
                </a:lnTo>
                <a:lnTo>
                  <a:pt x="1762573" y="922041"/>
                </a:lnTo>
                <a:lnTo>
                  <a:pt x="1862021" y="887449"/>
                </a:lnTo>
                <a:lnTo>
                  <a:pt x="1879468" y="880822"/>
                </a:lnTo>
                <a:close/>
                <a:moveTo>
                  <a:pt x="6830677" y="866937"/>
                </a:moveTo>
                <a:lnTo>
                  <a:pt x="6784151" y="879047"/>
                </a:lnTo>
                <a:lnTo>
                  <a:pt x="6853806" y="905283"/>
                </a:lnTo>
                <a:lnTo>
                  <a:pt x="6896325" y="919604"/>
                </a:lnTo>
                <a:lnTo>
                  <a:pt x="6930384" y="912956"/>
                </a:lnTo>
                <a:lnTo>
                  <a:pt x="6930314" y="912749"/>
                </a:lnTo>
                <a:lnTo>
                  <a:pt x="6942322" y="910800"/>
                </a:lnTo>
                <a:lnTo>
                  <a:pt x="6852109" y="876150"/>
                </a:lnTo>
                <a:close/>
                <a:moveTo>
                  <a:pt x="303996" y="866892"/>
                </a:moveTo>
                <a:lnTo>
                  <a:pt x="298075" y="867517"/>
                </a:lnTo>
                <a:lnTo>
                  <a:pt x="376025" y="904846"/>
                </a:lnTo>
                <a:lnTo>
                  <a:pt x="508808" y="955458"/>
                </a:lnTo>
                <a:lnTo>
                  <a:pt x="511579" y="955309"/>
                </a:lnTo>
                <a:lnTo>
                  <a:pt x="374601" y="901649"/>
                </a:lnTo>
                <a:close/>
                <a:moveTo>
                  <a:pt x="8376947" y="866634"/>
                </a:moveTo>
                <a:lnTo>
                  <a:pt x="8355719" y="878490"/>
                </a:lnTo>
                <a:cubicBezTo>
                  <a:pt x="8303675" y="905270"/>
                  <a:pt x="8251278" y="929719"/>
                  <a:pt x="8198265" y="951251"/>
                </a:cubicBezTo>
                <a:lnTo>
                  <a:pt x="8166445" y="962161"/>
                </a:lnTo>
                <a:lnTo>
                  <a:pt x="8169655" y="962328"/>
                </a:lnTo>
                <a:lnTo>
                  <a:pt x="8197322" y="953105"/>
                </a:lnTo>
                <a:cubicBezTo>
                  <a:pt x="8250101" y="932255"/>
                  <a:pt x="8302335" y="908548"/>
                  <a:pt x="8354271" y="882565"/>
                </a:cubicBezTo>
                <a:lnTo>
                  <a:pt x="8382181" y="867418"/>
                </a:lnTo>
                <a:close/>
                <a:moveTo>
                  <a:pt x="3796499" y="866478"/>
                </a:moveTo>
                <a:lnTo>
                  <a:pt x="3696113" y="916839"/>
                </a:lnTo>
                <a:lnTo>
                  <a:pt x="3585628" y="963277"/>
                </a:lnTo>
                <a:lnTo>
                  <a:pt x="3588099" y="963412"/>
                </a:lnTo>
                <a:lnTo>
                  <a:pt x="3694871" y="919760"/>
                </a:lnTo>
                <a:lnTo>
                  <a:pt x="3802314" y="867350"/>
                </a:lnTo>
                <a:close/>
                <a:moveTo>
                  <a:pt x="313462" y="865893"/>
                </a:moveTo>
                <a:lnTo>
                  <a:pt x="308881" y="866376"/>
                </a:lnTo>
                <a:lnTo>
                  <a:pt x="409631" y="912516"/>
                </a:lnTo>
                <a:lnTo>
                  <a:pt x="520201" y="954848"/>
                </a:lnTo>
                <a:lnTo>
                  <a:pt x="520332" y="954841"/>
                </a:lnTo>
                <a:lnTo>
                  <a:pt x="394387" y="904699"/>
                </a:lnTo>
                <a:close/>
                <a:moveTo>
                  <a:pt x="8366940" y="865134"/>
                </a:moveTo>
                <a:lnTo>
                  <a:pt x="8312657" y="894445"/>
                </a:lnTo>
                <a:cubicBezTo>
                  <a:pt x="8269146" y="916130"/>
                  <a:pt x="8225312" y="936030"/>
                  <a:pt x="8180986" y="953799"/>
                </a:cubicBezTo>
                <a:cubicBezTo>
                  <a:pt x="8224993" y="936413"/>
                  <a:pt x="8268583" y="916951"/>
                  <a:pt x="8311898" y="895760"/>
                </a:cubicBezTo>
                <a:lnTo>
                  <a:pt x="8369140" y="865464"/>
                </a:lnTo>
                <a:close/>
                <a:moveTo>
                  <a:pt x="3787082" y="865067"/>
                </a:moveTo>
                <a:lnTo>
                  <a:pt x="3599745" y="953799"/>
                </a:lnTo>
                <a:lnTo>
                  <a:pt x="3789589" y="865443"/>
                </a:lnTo>
                <a:close/>
                <a:moveTo>
                  <a:pt x="2240942" y="864848"/>
                </a:moveTo>
                <a:lnTo>
                  <a:pt x="2193971" y="877080"/>
                </a:lnTo>
                <a:lnTo>
                  <a:pt x="2270869" y="906076"/>
                </a:lnTo>
                <a:lnTo>
                  <a:pt x="2305060" y="917586"/>
                </a:lnTo>
                <a:lnTo>
                  <a:pt x="2343958" y="909988"/>
                </a:lnTo>
                <a:lnTo>
                  <a:pt x="2344724" y="914260"/>
                </a:lnTo>
                <a:lnTo>
                  <a:pt x="2313370" y="920383"/>
                </a:lnTo>
                <a:lnTo>
                  <a:pt x="2430370" y="959768"/>
                </a:lnTo>
                <a:lnTo>
                  <a:pt x="2497162" y="978860"/>
                </a:lnTo>
                <a:lnTo>
                  <a:pt x="2539765" y="974674"/>
                </a:lnTo>
                <a:lnTo>
                  <a:pt x="2429844" y="938826"/>
                </a:lnTo>
                <a:lnTo>
                  <a:pt x="2365066" y="913908"/>
                </a:lnTo>
                <a:lnTo>
                  <a:pt x="2348936" y="916526"/>
                </a:lnTo>
                <a:lnTo>
                  <a:pt x="2348299" y="912255"/>
                </a:lnTo>
                <a:lnTo>
                  <a:pt x="2357068" y="910832"/>
                </a:lnTo>
                <a:lnTo>
                  <a:pt x="2270444" y="877510"/>
                </a:lnTo>
                <a:close/>
                <a:moveTo>
                  <a:pt x="6369193" y="857356"/>
                </a:moveTo>
                <a:lnTo>
                  <a:pt x="6258673" y="905793"/>
                </a:lnTo>
                <a:lnTo>
                  <a:pt x="6284996" y="910779"/>
                </a:lnTo>
                <a:lnTo>
                  <a:pt x="6399861" y="865347"/>
                </a:lnTo>
                <a:lnTo>
                  <a:pt x="6371844" y="857969"/>
                </a:lnTo>
                <a:close/>
                <a:moveTo>
                  <a:pt x="4164682" y="857338"/>
                </a:moveTo>
                <a:lnTo>
                  <a:pt x="4080623" y="889298"/>
                </a:lnTo>
                <a:lnTo>
                  <a:pt x="4041529" y="902807"/>
                </a:lnTo>
                <a:lnTo>
                  <a:pt x="4102514" y="914360"/>
                </a:lnTo>
                <a:lnTo>
                  <a:pt x="4228848" y="874237"/>
                </a:lnTo>
                <a:close/>
                <a:moveTo>
                  <a:pt x="8745324" y="856993"/>
                </a:moveTo>
                <a:lnTo>
                  <a:pt x="8622091" y="903022"/>
                </a:lnTo>
                <a:lnTo>
                  <a:pt x="8683541" y="914663"/>
                </a:lnTo>
                <a:lnTo>
                  <a:pt x="8810858" y="874253"/>
                </a:lnTo>
                <a:close/>
                <a:moveTo>
                  <a:pt x="4507266" y="856813"/>
                </a:moveTo>
                <a:lnTo>
                  <a:pt x="4440887" y="874084"/>
                </a:lnTo>
                <a:lnTo>
                  <a:pt x="4565293" y="914025"/>
                </a:lnTo>
                <a:lnTo>
                  <a:pt x="4630765" y="903341"/>
                </a:lnTo>
                <a:close/>
                <a:moveTo>
                  <a:pt x="6872958" y="855932"/>
                </a:moveTo>
                <a:lnTo>
                  <a:pt x="6837255" y="865225"/>
                </a:lnTo>
                <a:lnTo>
                  <a:pt x="6854231" y="872523"/>
                </a:lnTo>
                <a:lnTo>
                  <a:pt x="6950336" y="909500"/>
                </a:lnTo>
                <a:lnTo>
                  <a:pt x="6985673" y="903767"/>
                </a:lnTo>
                <a:close/>
                <a:moveTo>
                  <a:pt x="1778814" y="854685"/>
                </a:moveTo>
                <a:lnTo>
                  <a:pt x="1666639" y="903853"/>
                </a:lnTo>
                <a:lnTo>
                  <a:pt x="1705164" y="911157"/>
                </a:lnTo>
                <a:lnTo>
                  <a:pt x="1820855" y="865396"/>
                </a:lnTo>
                <a:lnTo>
                  <a:pt x="1789992" y="857273"/>
                </a:lnTo>
                <a:close/>
                <a:moveTo>
                  <a:pt x="2285429" y="853263"/>
                </a:moveTo>
                <a:lnTo>
                  <a:pt x="2248783" y="862806"/>
                </a:lnTo>
                <a:lnTo>
                  <a:pt x="2272991" y="873203"/>
                </a:lnTo>
                <a:lnTo>
                  <a:pt x="2366718" y="909266"/>
                </a:lnTo>
                <a:lnTo>
                  <a:pt x="2403373" y="903317"/>
                </a:lnTo>
                <a:close/>
                <a:moveTo>
                  <a:pt x="2113264" y="850483"/>
                </a:moveTo>
                <a:lnTo>
                  <a:pt x="2087663" y="858699"/>
                </a:lnTo>
                <a:lnTo>
                  <a:pt x="2052912" y="869920"/>
                </a:lnTo>
                <a:lnTo>
                  <a:pt x="2120700" y="891692"/>
                </a:lnTo>
                <a:lnTo>
                  <a:pt x="2181064" y="875979"/>
                </a:lnTo>
                <a:close/>
                <a:moveTo>
                  <a:pt x="1973559" y="848947"/>
                </a:moveTo>
                <a:lnTo>
                  <a:pt x="1892682" y="879709"/>
                </a:lnTo>
                <a:lnTo>
                  <a:pt x="1956263" y="896415"/>
                </a:lnTo>
                <a:lnTo>
                  <a:pt x="2038455" y="869858"/>
                </a:lnTo>
                <a:lnTo>
                  <a:pt x="2006873" y="859714"/>
                </a:lnTo>
                <a:close/>
                <a:moveTo>
                  <a:pt x="6331573" y="848650"/>
                </a:moveTo>
                <a:lnTo>
                  <a:pt x="6227006" y="898682"/>
                </a:lnTo>
                <a:lnTo>
                  <a:pt x="6225089" y="899431"/>
                </a:lnTo>
                <a:lnTo>
                  <a:pt x="6253095" y="904736"/>
                </a:lnTo>
                <a:lnTo>
                  <a:pt x="6363834" y="856115"/>
                </a:lnTo>
                <a:close/>
                <a:moveTo>
                  <a:pt x="6688715" y="848048"/>
                </a:moveTo>
                <a:lnTo>
                  <a:pt x="6667564" y="854838"/>
                </a:lnTo>
                <a:lnTo>
                  <a:pt x="6627730" y="867701"/>
                </a:lnTo>
                <a:lnTo>
                  <a:pt x="6709686" y="893982"/>
                </a:lnTo>
                <a:lnTo>
                  <a:pt x="6769384" y="878432"/>
                </a:lnTo>
                <a:close/>
                <a:moveTo>
                  <a:pt x="1748448" y="847656"/>
                </a:moveTo>
                <a:lnTo>
                  <a:pt x="1647186" y="896106"/>
                </a:lnTo>
                <a:lnTo>
                  <a:pt x="1640195" y="898839"/>
                </a:lnTo>
                <a:lnTo>
                  <a:pt x="1660563" y="902701"/>
                </a:lnTo>
                <a:lnTo>
                  <a:pt x="1772983" y="853336"/>
                </a:lnTo>
                <a:close/>
                <a:moveTo>
                  <a:pt x="6551366" y="847562"/>
                </a:moveTo>
                <a:lnTo>
                  <a:pt x="6468883" y="878945"/>
                </a:lnTo>
                <a:lnTo>
                  <a:pt x="6529166" y="894789"/>
                </a:lnTo>
                <a:lnTo>
                  <a:pt x="6613422" y="867569"/>
                </a:lnTo>
                <a:lnTo>
                  <a:pt x="6588965" y="859714"/>
                </a:lnTo>
                <a:close/>
                <a:moveTo>
                  <a:pt x="6910937" y="846047"/>
                </a:moveTo>
                <a:lnTo>
                  <a:pt x="6880117" y="854069"/>
                </a:lnTo>
                <a:lnTo>
                  <a:pt x="6995499" y="902172"/>
                </a:lnTo>
                <a:lnTo>
                  <a:pt x="7024232" y="897511"/>
                </a:lnTo>
                <a:close/>
                <a:moveTo>
                  <a:pt x="8918103" y="844802"/>
                </a:moveTo>
                <a:lnTo>
                  <a:pt x="8880439" y="856880"/>
                </a:lnTo>
                <a:lnTo>
                  <a:pt x="8826648" y="873956"/>
                </a:lnTo>
                <a:lnTo>
                  <a:pt x="8917329" y="897839"/>
                </a:lnTo>
                <a:lnTo>
                  <a:pt x="9008707" y="874064"/>
                </a:lnTo>
                <a:lnTo>
                  <a:pt x="8957898" y="857667"/>
                </a:lnTo>
                <a:close/>
                <a:moveTo>
                  <a:pt x="4336002" y="844802"/>
                </a:moveTo>
                <a:lnTo>
                  <a:pt x="4298339" y="856880"/>
                </a:lnTo>
                <a:lnTo>
                  <a:pt x="4244897" y="873845"/>
                </a:lnTo>
                <a:lnTo>
                  <a:pt x="4334303" y="897384"/>
                </a:lnTo>
                <a:lnTo>
                  <a:pt x="4425489" y="873620"/>
                </a:lnTo>
                <a:lnTo>
                  <a:pt x="4375838" y="857684"/>
                </a:lnTo>
                <a:close/>
                <a:moveTo>
                  <a:pt x="2321744" y="843807"/>
                </a:moveTo>
                <a:lnTo>
                  <a:pt x="2292516" y="851418"/>
                </a:lnTo>
                <a:lnTo>
                  <a:pt x="2413185" y="901725"/>
                </a:lnTo>
                <a:lnTo>
                  <a:pt x="2439713" y="897420"/>
                </a:lnTo>
                <a:close/>
                <a:moveTo>
                  <a:pt x="4107533" y="843407"/>
                </a:moveTo>
                <a:lnTo>
                  <a:pt x="4075802" y="857149"/>
                </a:lnTo>
                <a:lnTo>
                  <a:pt x="3987824" y="892633"/>
                </a:lnTo>
                <a:lnTo>
                  <a:pt x="4033693" y="901322"/>
                </a:lnTo>
                <a:lnTo>
                  <a:pt x="4079305" y="885612"/>
                </a:lnTo>
                <a:lnTo>
                  <a:pt x="4158214" y="855637"/>
                </a:lnTo>
                <a:close/>
                <a:moveTo>
                  <a:pt x="8687437" y="842912"/>
                </a:moveTo>
                <a:lnTo>
                  <a:pt x="8657715" y="855771"/>
                </a:lnTo>
                <a:lnTo>
                  <a:pt x="8565469" y="892295"/>
                </a:lnTo>
                <a:lnTo>
                  <a:pt x="8613649" y="901422"/>
                </a:lnTo>
                <a:lnTo>
                  <a:pt x="8737873" y="855084"/>
                </a:lnTo>
                <a:close/>
                <a:moveTo>
                  <a:pt x="6299822" y="841303"/>
                </a:moveTo>
                <a:lnTo>
                  <a:pt x="6227238" y="878538"/>
                </a:lnTo>
                <a:lnTo>
                  <a:pt x="6192239" y="893208"/>
                </a:lnTo>
                <a:lnTo>
                  <a:pt x="6219454" y="898364"/>
                </a:lnTo>
                <a:lnTo>
                  <a:pt x="6225706" y="895918"/>
                </a:lnTo>
                <a:lnTo>
                  <a:pt x="6326842" y="847555"/>
                </a:lnTo>
                <a:close/>
                <a:moveTo>
                  <a:pt x="1716336" y="840223"/>
                </a:moveTo>
                <a:lnTo>
                  <a:pt x="1640233" y="879264"/>
                </a:lnTo>
                <a:lnTo>
                  <a:pt x="1608065" y="892748"/>
                </a:lnTo>
                <a:lnTo>
                  <a:pt x="1633261" y="897525"/>
                </a:lnTo>
                <a:lnTo>
                  <a:pt x="1645762" y="892636"/>
                </a:lnTo>
                <a:lnTo>
                  <a:pt x="1742653" y="846314"/>
                </a:lnTo>
                <a:close/>
                <a:moveTo>
                  <a:pt x="4561247" y="839249"/>
                </a:moveTo>
                <a:lnTo>
                  <a:pt x="4561908" y="842597"/>
                </a:lnTo>
                <a:lnTo>
                  <a:pt x="4514866" y="854836"/>
                </a:lnTo>
                <a:lnTo>
                  <a:pt x="4639706" y="901882"/>
                </a:lnTo>
                <a:lnTo>
                  <a:pt x="4692669" y="893238"/>
                </a:lnTo>
                <a:lnTo>
                  <a:pt x="4638538" y="872437"/>
                </a:lnTo>
                <a:lnTo>
                  <a:pt x="4567989" y="842144"/>
                </a:lnTo>
                <a:lnTo>
                  <a:pt x="4562757" y="843277"/>
                </a:lnTo>
                <a:lnTo>
                  <a:pt x="4562007" y="839575"/>
                </a:lnTo>
                <a:close/>
                <a:moveTo>
                  <a:pt x="6283531" y="837533"/>
                </a:moveTo>
                <a:lnTo>
                  <a:pt x="6227290" y="868164"/>
                </a:lnTo>
                <a:lnTo>
                  <a:pt x="6177272" y="890373"/>
                </a:lnTo>
                <a:lnTo>
                  <a:pt x="6186308" y="892085"/>
                </a:lnTo>
                <a:lnTo>
                  <a:pt x="6225328" y="875705"/>
                </a:lnTo>
                <a:lnTo>
                  <a:pt x="6294592" y="840093"/>
                </a:lnTo>
                <a:close/>
                <a:moveTo>
                  <a:pt x="1698041" y="835988"/>
                </a:moveTo>
                <a:lnTo>
                  <a:pt x="1640300" y="867431"/>
                </a:lnTo>
                <a:lnTo>
                  <a:pt x="1590700" y="889455"/>
                </a:lnTo>
                <a:lnTo>
                  <a:pt x="1601430" y="891490"/>
                </a:lnTo>
                <a:lnTo>
                  <a:pt x="1639041" y="875701"/>
                </a:lnTo>
                <a:lnTo>
                  <a:pt x="1710627" y="838901"/>
                </a:lnTo>
                <a:close/>
                <a:moveTo>
                  <a:pt x="6964033" y="833845"/>
                </a:moveTo>
                <a:lnTo>
                  <a:pt x="6944889" y="837993"/>
                </a:lnTo>
                <a:lnTo>
                  <a:pt x="7011494" y="871099"/>
                </a:lnTo>
                <a:lnTo>
                  <a:pt x="7060359" y="891649"/>
                </a:lnTo>
                <a:lnTo>
                  <a:pt x="7078762" y="888663"/>
                </a:lnTo>
                <a:lnTo>
                  <a:pt x="7010274" y="858188"/>
                </a:lnTo>
                <a:close/>
                <a:moveTo>
                  <a:pt x="2382527" y="833706"/>
                </a:moveTo>
                <a:lnTo>
                  <a:pt x="2362830" y="837973"/>
                </a:lnTo>
                <a:lnTo>
                  <a:pt x="2429528" y="871099"/>
                </a:lnTo>
                <a:lnTo>
                  <a:pt x="2477139" y="891347"/>
                </a:lnTo>
                <a:lnTo>
                  <a:pt x="2495920" y="888299"/>
                </a:lnTo>
                <a:lnTo>
                  <a:pt x="2429033" y="858188"/>
                </a:lnTo>
                <a:close/>
                <a:moveTo>
                  <a:pt x="4608767" y="833312"/>
                </a:moveTo>
                <a:lnTo>
                  <a:pt x="4574458" y="840742"/>
                </a:lnTo>
                <a:lnTo>
                  <a:pt x="4640023" y="868881"/>
                </a:lnTo>
                <a:lnTo>
                  <a:pt x="4700124" y="892022"/>
                </a:lnTo>
                <a:lnTo>
                  <a:pt x="4731514" y="886899"/>
                </a:lnTo>
                <a:lnTo>
                  <a:pt x="4638535" y="847454"/>
                </a:lnTo>
                <a:close/>
                <a:moveTo>
                  <a:pt x="2167168" y="833184"/>
                </a:moveTo>
                <a:lnTo>
                  <a:pt x="2118760" y="848719"/>
                </a:lnTo>
                <a:lnTo>
                  <a:pt x="2186974" y="874441"/>
                </a:lnTo>
                <a:lnTo>
                  <a:pt x="2234482" y="862075"/>
                </a:lnTo>
                <a:close/>
                <a:moveTo>
                  <a:pt x="6263145" y="832816"/>
                </a:moveTo>
                <a:lnTo>
                  <a:pt x="6228279" y="852746"/>
                </a:lnTo>
                <a:lnTo>
                  <a:pt x="6159532" y="887013"/>
                </a:lnTo>
                <a:lnTo>
                  <a:pt x="6170317" y="889056"/>
                </a:lnTo>
                <a:lnTo>
                  <a:pt x="6225167" y="864692"/>
                </a:lnTo>
                <a:lnTo>
                  <a:pt x="6277589" y="836158"/>
                </a:lnTo>
                <a:close/>
                <a:moveTo>
                  <a:pt x="4058583" y="831594"/>
                </a:moveTo>
                <a:lnTo>
                  <a:pt x="3941498" y="883856"/>
                </a:lnTo>
                <a:lnTo>
                  <a:pt x="3980307" y="891208"/>
                </a:lnTo>
                <a:lnTo>
                  <a:pt x="4074787" y="853176"/>
                </a:lnTo>
                <a:lnTo>
                  <a:pt x="4101051" y="841843"/>
                </a:lnTo>
                <a:close/>
                <a:moveTo>
                  <a:pt x="8640079" y="831482"/>
                </a:moveTo>
                <a:lnTo>
                  <a:pt x="8522199" y="884098"/>
                </a:lnTo>
                <a:lnTo>
                  <a:pt x="8558646" y="891002"/>
                </a:lnTo>
                <a:lnTo>
                  <a:pt x="8656030" y="852496"/>
                </a:lnTo>
                <a:lnTo>
                  <a:pt x="8681541" y="841488"/>
                </a:lnTo>
                <a:close/>
                <a:moveTo>
                  <a:pt x="1676363" y="830969"/>
                </a:moveTo>
                <a:lnTo>
                  <a:pt x="1640491" y="851471"/>
                </a:lnTo>
                <a:lnTo>
                  <a:pt x="1571559" y="885826"/>
                </a:lnTo>
                <a:lnTo>
                  <a:pt x="1583100" y="888014"/>
                </a:lnTo>
                <a:lnTo>
                  <a:pt x="1638861" y="863244"/>
                </a:lnTo>
                <a:lnTo>
                  <a:pt x="1691652" y="834509"/>
                </a:lnTo>
                <a:close/>
                <a:moveTo>
                  <a:pt x="6744830" y="830032"/>
                </a:moveTo>
                <a:lnTo>
                  <a:pt x="6695806" y="845771"/>
                </a:lnTo>
                <a:lnTo>
                  <a:pt x="6777148" y="876409"/>
                </a:lnTo>
                <a:lnTo>
                  <a:pt x="6824201" y="864153"/>
                </a:lnTo>
                <a:close/>
                <a:moveTo>
                  <a:pt x="1914916" y="829995"/>
                </a:moveTo>
                <a:lnTo>
                  <a:pt x="1857744" y="854741"/>
                </a:lnTo>
                <a:lnTo>
                  <a:pt x="1833777" y="864232"/>
                </a:lnTo>
                <a:lnTo>
                  <a:pt x="1886602" y="878112"/>
                </a:lnTo>
                <a:lnTo>
                  <a:pt x="1968060" y="847170"/>
                </a:lnTo>
                <a:close/>
                <a:moveTo>
                  <a:pt x="6495962" y="829657"/>
                </a:moveTo>
                <a:lnTo>
                  <a:pt x="6444094" y="852103"/>
                </a:lnTo>
                <a:lnTo>
                  <a:pt x="6413240" y="864320"/>
                </a:lnTo>
                <a:lnTo>
                  <a:pt x="6461635" y="877040"/>
                </a:lnTo>
                <a:lnTo>
                  <a:pt x="6544812" y="845444"/>
                </a:lnTo>
                <a:close/>
                <a:moveTo>
                  <a:pt x="6248928" y="829526"/>
                </a:moveTo>
                <a:lnTo>
                  <a:pt x="6229135" y="841288"/>
                </a:lnTo>
                <a:lnTo>
                  <a:pt x="6145523" y="884625"/>
                </a:lnTo>
                <a:lnTo>
                  <a:pt x="6151786" y="885563"/>
                </a:lnTo>
                <a:lnTo>
                  <a:pt x="6226051" y="848574"/>
                </a:lnTo>
                <a:lnTo>
                  <a:pt x="6256384" y="831251"/>
                </a:lnTo>
                <a:close/>
                <a:moveTo>
                  <a:pt x="6985124" y="829276"/>
                </a:moveTo>
                <a:lnTo>
                  <a:pt x="6971661" y="832193"/>
                </a:lnTo>
                <a:lnTo>
                  <a:pt x="7050300" y="872826"/>
                </a:lnTo>
                <a:lnTo>
                  <a:pt x="7085806" y="887520"/>
                </a:lnTo>
                <a:lnTo>
                  <a:pt x="7098544" y="885453"/>
                </a:lnTo>
                <a:lnTo>
                  <a:pt x="7049198" y="864030"/>
                </a:lnTo>
                <a:close/>
                <a:moveTo>
                  <a:pt x="2403623" y="829135"/>
                </a:moveTo>
                <a:lnTo>
                  <a:pt x="2390152" y="832054"/>
                </a:lnTo>
                <a:lnTo>
                  <a:pt x="2469059" y="872826"/>
                </a:lnTo>
                <a:lnTo>
                  <a:pt x="2502711" y="887197"/>
                </a:lnTo>
                <a:lnTo>
                  <a:pt x="2515157" y="885177"/>
                </a:lnTo>
                <a:lnTo>
                  <a:pt x="2467957" y="864030"/>
                </a:lnTo>
                <a:close/>
                <a:moveTo>
                  <a:pt x="1661341" y="827492"/>
                </a:moveTo>
                <a:lnTo>
                  <a:pt x="1642082" y="838935"/>
                </a:lnTo>
                <a:lnTo>
                  <a:pt x="1556160" y="883471"/>
                </a:lnTo>
                <a:lnTo>
                  <a:pt x="1563453" y="884562"/>
                </a:lnTo>
                <a:lnTo>
                  <a:pt x="1639696" y="846575"/>
                </a:lnTo>
                <a:lnTo>
                  <a:pt x="1669711" y="829430"/>
                </a:lnTo>
                <a:close/>
                <a:moveTo>
                  <a:pt x="6237048" y="826777"/>
                </a:moveTo>
                <a:lnTo>
                  <a:pt x="6129006" y="882151"/>
                </a:lnTo>
                <a:lnTo>
                  <a:pt x="6134037" y="882904"/>
                </a:lnTo>
                <a:lnTo>
                  <a:pt x="6243638" y="828301"/>
                </a:lnTo>
                <a:close/>
                <a:moveTo>
                  <a:pt x="5446749" y="825680"/>
                </a:moveTo>
                <a:cubicBezTo>
                  <a:pt x="5346143" y="826200"/>
                  <a:pt x="5242204" y="830865"/>
                  <a:pt x="5134508" y="839708"/>
                </a:cubicBezTo>
                <a:lnTo>
                  <a:pt x="4920392" y="864711"/>
                </a:lnTo>
                <a:lnTo>
                  <a:pt x="5022630" y="912866"/>
                </a:lnTo>
                <a:lnTo>
                  <a:pt x="5134068" y="954686"/>
                </a:lnTo>
                <a:lnTo>
                  <a:pt x="5516495" y="953389"/>
                </a:lnTo>
                <a:lnTo>
                  <a:pt x="5893506" y="971122"/>
                </a:lnTo>
                <a:lnTo>
                  <a:pt x="5898575" y="969566"/>
                </a:lnTo>
                <a:cubicBezTo>
                  <a:pt x="5935875" y="956281"/>
                  <a:pt x="5972805" y="941355"/>
                  <a:pt x="6009452" y="924995"/>
                </a:cubicBezTo>
                <a:lnTo>
                  <a:pt x="6097872" y="881932"/>
                </a:lnTo>
                <a:lnTo>
                  <a:pt x="5929155" y="856669"/>
                </a:lnTo>
                <a:cubicBezTo>
                  <a:pt x="5855160" y="847160"/>
                  <a:pt x="5781177" y="839423"/>
                  <a:pt x="5707433" y="834095"/>
                </a:cubicBezTo>
                <a:cubicBezTo>
                  <a:pt x="5622972" y="828031"/>
                  <a:pt x="5536177" y="825218"/>
                  <a:pt x="5446749" y="825680"/>
                </a:cubicBezTo>
                <a:close/>
                <a:moveTo>
                  <a:pt x="864656" y="825632"/>
                </a:moveTo>
                <a:cubicBezTo>
                  <a:pt x="775228" y="826111"/>
                  <a:pt x="683167" y="829859"/>
                  <a:pt x="588175" y="836901"/>
                </a:cubicBezTo>
                <a:lnTo>
                  <a:pt x="335921" y="863523"/>
                </a:lnTo>
                <a:lnTo>
                  <a:pt x="435622" y="910488"/>
                </a:lnTo>
                <a:lnTo>
                  <a:pt x="553374" y="954682"/>
                </a:lnTo>
                <a:lnTo>
                  <a:pt x="934579" y="953389"/>
                </a:lnTo>
                <a:lnTo>
                  <a:pt x="1300560" y="970606"/>
                </a:lnTo>
                <a:lnTo>
                  <a:pt x="1311580" y="967220"/>
                </a:lnTo>
                <a:cubicBezTo>
                  <a:pt x="1348872" y="953932"/>
                  <a:pt x="1385791" y="939002"/>
                  <a:pt x="1422431" y="922638"/>
                </a:cubicBezTo>
                <a:lnTo>
                  <a:pt x="1508333" y="880787"/>
                </a:lnTo>
                <a:lnTo>
                  <a:pt x="1347069" y="856621"/>
                </a:lnTo>
                <a:cubicBezTo>
                  <a:pt x="1273067" y="847096"/>
                  <a:pt x="1199084" y="839338"/>
                  <a:pt x="1125341" y="833982"/>
                </a:cubicBezTo>
                <a:cubicBezTo>
                  <a:pt x="1040880" y="827946"/>
                  <a:pt x="954083" y="825154"/>
                  <a:pt x="864656" y="825632"/>
                </a:cubicBezTo>
                <a:close/>
                <a:moveTo>
                  <a:pt x="7002439" y="825524"/>
                </a:moveTo>
                <a:lnTo>
                  <a:pt x="6988484" y="828548"/>
                </a:lnTo>
                <a:lnTo>
                  <a:pt x="7088203" y="878272"/>
                </a:lnTo>
                <a:lnTo>
                  <a:pt x="7103079" y="884718"/>
                </a:lnTo>
                <a:lnTo>
                  <a:pt x="7117575" y="882366"/>
                </a:lnTo>
                <a:lnTo>
                  <a:pt x="7049200" y="851749"/>
                </a:lnTo>
                <a:close/>
                <a:moveTo>
                  <a:pt x="2420868" y="825399"/>
                </a:moveTo>
                <a:lnTo>
                  <a:pt x="2407537" y="828288"/>
                </a:lnTo>
                <a:lnTo>
                  <a:pt x="2524289" y="883695"/>
                </a:lnTo>
                <a:lnTo>
                  <a:pt x="2533642" y="882178"/>
                </a:lnTo>
                <a:lnTo>
                  <a:pt x="2467817" y="851749"/>
                </a:lnTo>
                <a:close/>
                <a:moveTo>
                  <a:pt x="1649394" y="824726"/>
                </a:moveTo>
                <a:lnTo>
                  <a:pt x="1539626" y="880996"/>
                </a:lnTo>
                <a:lnTo>
                  <a:pt x="1544628" y="881744"/>
                </a:lnTo>
                <a:lnTo>
                  <a:pt x="1655992" y="826254"/>
                </a:lnTo>
                <a:close/>
                <a:moveTo>
                  <a:pt x="4650317" y="824312"/>
                </a:moveTo>
                <a:lnTo>
                  <a:pt x="4615949" y="831756"/>
                </a:lnTo>
                <a:lnTo>
                  <a:pt x="4641506" y="843887"/>
                </a:lnTo>
                <a:lnTo>
                  <a:pt x="4739575" y="885583"/>
                </a:lnTo>
                <a:lnTo>
                  <a:pt x="4771410" y="880388"/>
                </a:lnTo>
                <a:close/>
                <a:moveTo>
                  <a:pt x="6226056" y="824233"/>
                </a:moveTo>
                <a:lnTo>
                  <a:pt x="6143055" y="872112"/>
                </a:lnTo>
                <a:lnTo>
                  <a:pt x="6123343" y="881303"/>
                </a:lnTo>
                <a:lnTo>
                  <a:pt x="6125533" y="881630"/>
                </a:lnTo>
                <a:lnTo>
                  <a:pt x="6142296" y="873958"/>
                </a:lnTo>
                <a:lnTo>
                  <a:pt x="6229103" y="824938"/>
                </a:lnTo>
                <a:close/>
                <a:moveTo>
                  <a:pt x="7815913" y="823827"/>
                </a:moveTo>
                <a:cubicBezTo>
                  <a:pt x="7637163" y="824763"/>
                  <a:pt x="7447927" y="838793"/>
                  <a:pt x="7245540" y="866095"/>
                </a:cubicBezTo>
                <a:lnTo>
                  <a:pt x="7164167" y="879303"/>
                </a:lnTo>
                <a:lnTo>
                  <a:pt x="7235528" y="912912"/>
                </a:lnTo>
                <a:lnTo>
                  <a:pt x="7358328" y="957355"/>
                </a:lnTo>
                <a:lnTo>
                  <a:pt x="7459224" y="951793"/>
                </a:lnTo>
                <a:cubicBezTo>
                  <a:pt x="7636762" y="945702"/>
                  <a:pt x="7816216" y="946705"/>
                  <a:pt x="7999634" y="953519"/>
                </a:cubicBezTo>
                <a:lnTo>
                  <a:pt x="8131497" y="960351"/>
                </a:lnTo>
                <a:lnTo>
                  <a:pt x="8167305" y="948505"/>
                </a:lnTo>
                <a:cubicBezTo>
                  <a:pt x="8222736" y="926191"/>
                  <a:pt x="8277425" y="900416"/>
                  <a:pt x="8331673" y="871881"/>
                </a:cubicBezTo>
                <a:lnTo>
                  <a:pt x="8348246" y="862332"/>
                </a:lnTo>
                <a:lnTo>
                  <a:pt x="8298226" y="854836"/>
                </a:lnTo>
                <a:cubicBezTo>
                  <a:pt x="8224241" y="845316"/>
                  <a:pt x="8150263" y="837567"/>
                  <a:pt x="8076505" y="832222"/>
                </a:cubicBezTo>
                <a:cubicBezTo>
                  <a:pt x="7992041" y="826165"/>
                  <a:pt x="7905288" y="823360"/>
                  <a:pt x="7815913" y="823827"/>
                </a:cubicBezTo>
                <a:close/>
                <a:moveTo>
                  <a:pt x="7012009" y="823451"/>
                </a:moveTo>
                <a:lnTo>
                  <a:pt x="7006357" y="824675"/>
                </a:lnTo>
                <a:lnTo>
                  <a:pt x="7016587" y="830546"/>
                </a:lnTo>
                <a:lnTo>
                  <a:pt x="7122996" y="881486"/>
                </a:lnTo>
                <a:lnTo>
                  <a:pt x="7127827" y="880702"/>
                </a:lnTo>
                <a:lnTo>
                  <a:pt x="7014558" y="824951"/>
                </a:lnTo>
                <a:close/>
                <a:moveTo>
                  <a:pt x="3233141" y="823325"/>
                </a:moveTo>
                <a:cubicBezTo>
                  <a:pt x="3054393" y="824258"/>
                  <a:pt x="2865197" y="838286"/>
                  <a:pt x="2662793" y="865590"/>
                </a:cubicBezTo>
                <a:lnTo>
                  <a:pt x="2584292" y="878330"/>
                </a:lnTo>
                <a:lnTo>
                  <a:pt x="2725945" y="941642"/>
                </a:lnTo>
                <a:lnTo>
                  <a:pt x="2776110" y="958529"/>
                </a:lnTo>
                <a:lnTo>
                  <a:pt x="2889701" y="952460"/>
                </a:lnTo>
                <a:cubicBezTo>
                  <a:pt x="3071501" y="946579"/>
                  <a:pt x="3255352" y="948047"/>
                  <a:pt x="3443436" y="955527"/>
                </a:cubicBezTo>
                <a:lnTo>
                  <a:pt x="3551733" y="961430"/>
                </a:lnTo>
                <a:lnTo>
                  <a:pt x="3668497" y="912526"/>
                </a:lnTo>
                <a:lnTo>
                  <a:pt x="3767150" y="862081"/>
                </a:lnTo>
                <a:lnTo>
                  <a:pt x="3715451" y="854334"/>
                </a:lnTo>
                <a:cubicBezTo>
                  <a:pt x="3641464" y="844815"/>
                  <a:pt x="3567499" y="837066"/>
                  <a:pt x="3493772" y="831722"/>
                </a:cubicBezTo>
                <a:cubicBezTo>
                  <a:pt x="3409277" y="825664"/>
                  <a:pt x="3322517" y="822858"/>
                  <a:pt x="3233141" y="823325"/>
                </a:cubicBezTo>
                <a:close/>
                <a:moveTo>
                  <a:pt x="2430524" y="823308"/>
                </a:moveTo>
                <a:lnTo>
                  <a:pt x="2424868" y="824533"/>
                </a:lnTo>
                <a:lnTo>
                  <a:pt x="2435347" y="830546"/>
                </a:lnTo>
                <a:lnTo>
                  <a:pt x="2538845" y="881333"/>
                </a:lnTo>
                <a:lnTo>
                  <a:pt x="2543569" y="880567"/>
                </a:lnTo>
                <a:lnTo>
                  <a:pt x="2433316" y="824951"/>
                </a:lnTo>
                <a:close/>
                <a:moveTo>
                  <a:pt x="2040983" y="823303"/>
                </a:moveTo>
                <a:lnTo>
                  <a:pt x="1980072" y="846471"/>
                </a:lnTo>
                <a:lnTo>
                  <a:pt x="2007722" y="855406"/>
                </a:lnTo>
                <a:lnTo>
                  <a:pt x="2045565" y="867561"/>
                </a:lnTo>
                <a:lnTo>
                  <a:pt x="2086238" y="854419"/>
                </a:lnTo>
                <a:lnTo>
                  <a:pt x="2106467" y="847927"/>
                </a:lnTo>
                <a:close/>
                <a:moveTo>
                  <a:pt x="6220008" y="822833"/>
                </a:moveTo>
                <a:lnTo>
                  <a:pt x="6177104" y="848228"/>
                </a:lnTo>
                <a:lnTo>
                  <a:pt x="6220471" y="822941"/>
                </a:lnTo>
                <a:close/>
                <a:moveTo>
                  <a:pt x="72494" y="822693"/>
                </a:moveTo>
                <a:lnTo>
                  <a:pt x="35457" y="830720"/>
                </a:lnTo>
                <a:lnTo>
                  <a:pt x="54478" y="839467"/>
                </a:lnTo>
                <a:lnTo>
                  <a:pt x="161445" y="884937"/>
                </a:lnTo>
                <a:lnTo>
                  <a:pt x="195085" y="879447"/>
                </a:lnTo>
                <a:close/>
                <a:moveTo>
                  <a:pt x="4020983" y="822520"/>
                </a:moveTo>
                <a:lnTo>
                  <a:pt x="3912410" y="875405"/>
                </a:lnTo>
                <a:lnTo>
                  <a:pt x="3905540" y="878354"/>
                </a:lnTo>
                <a:lnTo>
                  <a:pt x="3935807" y="882887"/>
                </a:lnTo>
                <a:lnTo>
                  <a:pt x="4053337" y="830328"/>
                </a:lnTo>
                <a:close/>
                <a:moveTo>
                  <a:pt x="1638466" y="822197"/>
                </a:moveTo>
                <a:lnTo>
                  <a:pt x="1556082" y="869720"/>
                </a:lnTo>
                <a:lnTo>
                  <a:pt x="1533777" y="880120"/>
                </a:lnTo>
                <a:lnTo>
                  <a:pt x="1535927" y="880442"/>
                </a:lnTo>
                <a:lnTo>
                  <a:pt x="1555237" y="871604"/>
                </a:lnTo>
                <a:lnTo>
                  <a:pt x="1641481" y="822895"/>
                </a:lnTo>
                <a:close/>
                <a:moveTo>
                  <a:pt x="8600565" y="821945"/>
                </a:moveTo>
                <a:lnTo>
                  <a:pt x="8493652" y="874008"/>
                </a:lnTo>
                <a:lnTo>
                  <a:pt x="8483716" y="878273"/>
                </a:lnTo>
                <a:lnTo>
                  <a:pt x="8516416" y="883169"/>
                </a:lnTo>
                <a:lnTo>
                  <a:pt x="8634831" y="830215"/>
                </a:lnTo>
                <a:close/>
                <a:moveTo>
                  <a:pt x="6619054" y="821810"/>
                </a:moveTo>
                <a:lnTo>
                  <a:pt x="6557699" y="845153"/>
                </a:lnTo>
                <a:lnTo>
                  <a:pt x="6589389" y="855406"/>
                </a:lnTo>
                <a:lnTo>
                  <a:pt x="6620345" y="865333"/>
                </a:lnTo>
                <a:lnTo>
                  <a:pt x="6666079" y="850558"/>
                </a:lnTo>
                <a:lnTo>
                  <a:pt x="6681899" y="845480"/>
                </a:lnTo>
                <a:close/>
                <a:moveTo>
                  <a:pt x="1632487" y="820813"/>
                </a:moveTo>
                <a:lnTo>
                  <a:pt x="1590156" y="845894"/>
                </a:lnTo>
                <a:lnTo>
                  <a:pt x="1632945" y="820919"/>
                </a:lnTo>
                <a:close/>
                <a:moveTo>
                  <a:pt x="8993199" y="820721"/>
                </a:moveTo>
                <a:lnTo>
                  <a:pt x="8925346" y="842479"/>
                </a:lnTo>
                <a:lnTo>
                  <a:pt x="8959243" y="853398"/>
                </a:lnTo>
                <a:lnTo>
                  <a:pt x="9016569" y="872019"/>
                </a:lnTo>
                <a:lnTo>
                  <a:pt x="9082878" y="854767"/>
                </a:lnTo>
                <a:close/>
                <a:moveTo>
                  <a:pt x="4411296" y="820658"/>
                </a:moveTo>
                <a:lnTo>
                  <a:pt x="4342967" y="842569"/>
                </a:lnTo>
                <a:lnTo>
                  <a:pt x="4376475" y="853403"/>
                </a:lnTo>
                <a:lnTo>
                  <a:pt x="4433191" y="871613"/>
                </a:lnTo>
                <a:lnTo>
                  <a:pt x="4500197" y="854150"/>
                </a:lnTo>
                <a:close/>
                <a:moveTo>
                  <a:pt x="7025012" y="820634"/>
                </a:moveTo>
                <a:lnTo>
                  <a:pt x="7018991" y="821938"/>
                </a:lnTo>
                <a:lnTo>
                  <a:pt x="7092228" y="860861"/>
                </a:lnTo>
                <a:lnTo>
                  <a:pt x="7133533" y="879776"/>
                </a:lnTo>
                <a:lnTo>
                  <a:pt x="7137046" y="879206"/>
                </a:lnTo>
                <a:lnTo>
                  <a:pt x="7070900" y="847471"/>
                </a:lnTo>
                <a:close/>
                <a:moveTo>
                  <a:pt x="4261236" y="820626"/>
                </a:moveTo>
                <a:lnTo>
                  <a:pt x="4171850" y="854613"/>
                </a:lnTo>
                <a:lnTo>
                  <a:pt x="4236797" y="871713"/>
                </a:lnTo>
                <a:lnTo>
                  <a:pt x="4297065" y="852572"/>
                </a:lnTo>
                <a:lnTo>
                  <a:pt x="4328654" y="842426"/>
                </a:lnTo>
                <a:close/>
                <a:moveTo>
                  <a:pt x="8842982" y="820518"/>
                </a:moveTo>
                <a:lnTo>
                  <a:pt x="8752322" y="854380"/>
                </a:lnTo>
                <a:lnTo>
                  <a:pt x="8818531" y="871818"/>
                </a:lnTo>
                <a:lnTo>
                  <a:pt x="8879165" y="852572"/>
                </a:lnTo>
                <a:lnTo>
                  <a:pt x="8910754" y="842427"/>
                </a:lnTo>
                <a:close/>
                <a:moveTo>
                  <a:pt x="2443526" y="820491"/>
                </a:moveTo>
                <a:lnTo>
                  <a:pt x="2438606" y="821557"/>
                </a:lnTo>
                <a:lnTo>
                  <a:pt x="2551169" y="879333"/>
                </a:lnTo>
                <a:lnTo>
                  <a:pt x="2554831" y="878739"/>
                </a:lnTo>
                <a:lnTo>
                  <a:pt x="2489659" y="847471"/>
                </a:lnTo>
                <a:close/>
                <a:moveTo>
                  <a:pt x="2211520" y="818951"/>
                </a:moveTo>
                <a:lnTo>
                  <a:pt x="2174401" y="830863"/>
                </a:lnTo>
                <a:lnTo>
                  <a:pt x="2242325" y="860033"/>
                </a:lnTo>
                <a:lnTo>
                  <a:pt x="2278929" y="850505"/>
                </a:lnTo>
                <a:lnTo>
                  <a:pt x="2270444" y="846904"/>
                </a:lnTo>
                <a:close/>
                <a:moveTo>
                  <a:pt x="7033973" y="818692"/>
                </a:moveTo>
                <a:lnTo>
                  <a:pt x="7033168" y="818867"/>
                </a:lnTo>
                <a:lnTo>
                  <a:pt x="7104218" y="859714"/>
                </a:lnTo>
                <a:close/>
                <a:moveTo>
                  <a:pt x="2452489" y="818549"/>
                </a:moveTo>
                <a:lnTo>
                  <a:pt x="2451680" y="818725"/>
                </a:lnTo>
                <a:lnTo>
                  <a:pt x="2522977" y="859714"/>
                </a:lnTo>
                <a:close/>
                <a:moveTo>
                  <a:pt x="6458620" y="817589"/>
                </a:moveTo>
                <a:lnTo>
                  <a:pt x="6443911" y="824609"/>
                </a:lnTo>
                <a:lnTo>
                  <a:pt x="6375771" y="854472"/>
                </a:lnTo>
                <a:lnTo>
                  <a:pt x="6406762" y="862617"/>
                </a:lnTo>
                <a:lnTo>
                  <a:pt x="6441597" y="848839"/>
                </a:lnTo>
                <a:lnTo>
                  <a:pt x="6490272" y="827818"/>
                </a:lnTo>
                <a:close/>
                <a:moveTo>
                  <a:pt x="98809" y="816989"/>
                </a:moveTo>
                <a:lnTo>
                  <a:pt x="79197" y="821240"/>
                </a:lnTo>
                <a:lnTo>
                  <a:pt x="202169" y="878291"/>
                </a:lnTo>
                <a:lnTo>
                  <a:pt x="218090" y="875692"/>
                </a:lnTo>
                <a:lnTo>
                  <a:pt x="210353" y="872442"/>
                </a:lnTo>
                <a:close/>
                <a:moveTo>
                  <a:pt x="4686354" y="816506"/>
                </a:moveTo>
                <a:lnTo>
                  <a:pt x="4655943" y="823093"/>
                </a:lnTo>
                <a:lnTo>
                  <a:pt x="4777359" y="879417"/>
                </a:lnTo>
                <a:lnTo>
                  <a:pt x="4804987" y="874909"/>
                </a:lnTo>
                <a:lnTo>
                  <a:pt x="4797354" y="871702"/>
                </a:lnTo>
                <a:close/>
                <a:moveTo>
                  <a:pt x="6787405" y="816363"/>
                </a:moveTo>
                <a:lnTo>
                  <a:pt x="6750875" y="828091"/>
                </a:lnTo>
                <a:lnTo>
                  <a:pt x="6830777" y="862440"/>
                </a:lnTo>
                <a:lnTo>
                  <a:pt x="6866416" y="853156"/>
                </a:lnTo>
                <a:lnTo>
                  <a:pt x="6851684" y="846904"/>
                </a:lnTo>
                <a:close/>
                <a:moveTo>
                  <a:pt x="1868444" y="814976"/>
                </a:moveTo>
                <a:lnTo>
                  <a:pt x="1857556" y="820173"/>
                </a:lnTo>
                <a:lnTo>
                  <a:pt x="1785554" y="851731"/>
                </a:lnTo>
                <a:lnTo>
                  <a:pt x="1790959" y="852981"/>
                </a:lnTo>
                <a:lnTo>
                  <a:pt x="1827780" y="862656"/>
                </a:lnTo>
                <a:lnTo>
                  <a:pt x="1856052" y="851474"/>
                </a:lnTo>
                <a:lnTo>
                  <a:pt x="1909701" y="828309"/>
                </a:lnTo>
                <a:close/>
                <a:moveTo>
                  <a:pt x="3989713" y="814974"/>
                </a:moveTo>
                <a:lnTo>
                  <a:pt x="3912383" y="855419"/>
                </a:lnTo>
                <a:lnTo>
                  <a:pt x="3873135" y="873501"/>
                </a:lnTo>
                <a:lnTo>
                  <a:pt x="3897265" y="877115"/>
                </a:lnTo>
                <a:lnTo>
                  <a:pt x="3910845" y="871286"/>
                </a:lnTo>
                <a:lnTo>
                  <a:pt x="4014349" y="820919"/>
                </a:lnTo>
                <a:close/>
                <a:moveTo>
                  <a:pt x="8570710" y="814740"/>
                </a:moveTo>
                <a:lnTo>
                  <a:pt x="8494297" y="854718"/>
                </a:lnTo>
                <a:lnTo>
                  <a:pt x="8453134" y="873694"/>
                </a:lnTo>
                <a:lnTo>
                  <a:pt x="8477853" y="877395"/>
                </a:lnTo>
                <a:lnTo>
                  <a:pt x="8492087" y="871286"/>
                </a:lnTo>
                <a:lnTo>
                  <a:pt x="8595831" y="820802"/>
                </a:lnTo>
                <a:close/>
                <a:moveTo>
                  <a:pt x="119952" y="812407"/>
                </a:moveTo>
                <a:lnTo>
                  <a:pt x="105346" y="815572"/>
                </a:lnTo>
                <a:lnTo>
                  <a:pt x="212229" y="868677"/>
                </a:lnTo>
                <a:lnTo>
                  <a:pt x="225888" y="874420"/>
                </a:lnTo>
                <a:lnTo>
                  <a:pt x="238174" y="872415"/>
                </a:lnTo>
                <a:lnTo>
                  <a:pt x="210351" y="860028"/>
                </a:lnTo>
                <a:close/>
                <a:moveTo>
                  <a:pt x="4705526" y="812354"/>
                </a:moveTo>
                <a:lnTo>
                  <a:pt x="4691405" y="815413"/>
                </a:lnTo>
                <a:lnTo>
                  <a:pt x="4798556" y="868657"/>
                </a:lnTo>
                <a:lnTo>
                  <a:pt x="4811063" y="873917"/>
                </a:lnTo>
                <a:lnTo>
                  <a:pt x="4822693" y="872019"/>
                </a:lnTo>
                <a:lnTo>
                  <a:pt x="4797353" y="860737"/>
                </a:lnTo>
                <a:close/>
                <a:moveTo>
                  <a:pt x="3964917" y="808990"/>
                </a:moveTo>
                <a:lnTo>
                  <a:pt x="3913041" y="837768"/>
                </a:lnTo>
                <a:lnTo>
                  <a:pt x="3848714" y="869843"/>
                </a:lnTo>
                <a:lnTo>
                  <a:pt x="3865946" y="872424"/>
                </a:lnTo>
                <a:lnTo>
                  <a:pt x="3910469" y="851885"/>
                </a:lnTo>
                <a:lnTo>
                  <a:pt x="3983722" y="813528"/>
                </a:lnTo>
                <a:close/>
                <a:moveTo>
                  <a:pt x="8546379" y="808867"/>
                </a:moveTo>
                <a:lnTo>
                  <a:pt x="8494282" y="837768"/>
                </a:lnTo>
                <a:lnTo>
                  <a:pt x="8428320" y="869979"/>
                </a:lnTo>
                <a:lnTo>
                  <a:pt x="8447023" y="872779"/>
                </a:lnTo>
                <a:lnTo>
                  <a:pt x="8492347" y="851875"/>
                </a:lnTo>
                <a:lnTo>
                  <a:pt x="8565629" y="813513"/>
                </a:lnTo>
                <a:close/>
                <a:moveTo>
                  <a:pt x="2246092" y="807856"/>
                </a:moveTo>
                <a:lnTo>
                  <a:pt x="2217651" y="816983"/>
                </a:lnTo>
                <a:lnTo>
                  <a:pt x="2272991" y="843277"/>
                </a:lnTo>
                <a:lnTo>
                  <a:pt x="2285947" y="848678"/>
                </a:lnTo>
                <a:lnTo>
                  <a:pt x="2315524" y="840980"/>
                </a:lnTo>
                <a:lnTo>
                  <a:pt x="2270444" y="820493"/>
                </a:lnTo>
                <a:close/>
                <a:moveTo>
                  <a:pt x="144492" y="807088"/>
                </a:moveTo>
                <a:lnTo>
                  <a:pt x="127316" y="810811"/>
                </a:lnTo>
                <a:lnTo>
                  <a:pt x="212227" y="855504"/>
                </a:lnTo>
                <a:lnTo>
                  <a:pt x="246987" y="870977"/>
                </a:lnTo>
                <a:lnTo>
                  <a:pt x="263366" y="868304"/>
                </a:lnTo>
                <a:lnTo>
                  <a:pt x="210331" y="843509"/>
                </a:lnTo>
                <a:close/>
                <a:moveTo>
                  <a:pt x="4729850" y="807086"/>
                </a:moveTo>
                <a:lnTo>
                  <a:pt x="4711424" y="811077"/>
                </a:lnTo>
                <a:lnTo>
                  <a:pt x="4798555" y="856937"/>
                </a:lnTo>
                <a:lnTo>
                  <a:pt x="4829820" y="870856"/>
                </a:lnTo>
                <a:lnTo>
                  <a:pt x="4847585" y="867957"/>
                </a:lnTo>
                <a:lnTo>
                  <a:pt x="4798059" y="844807"/>
                </a:lnTo>
                <a:close/>
                <a:moveTo>
                  <a:pt x="6421538" y="805605"/>
                </a:moveTo>
                <a:lnTo>
                  <a:pt x="6337897" y="845624"/>
                </a:lnTo>
                <a:lnTo>
                  <a:pt x="6370532" y="853174"/>
                </a:lnTo>
                <a:lnTo>
                  <a:pt x="6443016" y="821350"/>
                </a:lnTo>
                <a:lnTo>
                  <a:pt x="6453978" y="816088"/>
                </a:lnTo>
                <a:close/>
                <a:moveTo>
                  <a:pt x="1837590" y="805005"/>
                </a:moveTo>
                <a:lnTo>
                  <a:pt x="1754792" y="844620"/>
                </a:lnTo>
                <a:lnTo>
                  <a:pt x="1779711" y="850381"/>
                </a:lnTo>
                <a:lnTo>
                  <a:pt x="1855925" y="816914"/>
                </a:lnTo>
                <a:lnTo>
                  <a:pt x="1863376" y="813338"/>
                </a:lnTo>
                <a:close/>
                <a:moveTo>
                  <a:pt x="6823818" y="804672"/>
                </a:moveTo>
                <a:lnTo>
                  <a:pt x="6793480" y="814412"/>
                </a:lnTo>
                <a:lnTo>
                  <a:pt x="6854231" y="843277"/>
                </a:lnTo>
                <a:lnTo>
                  <a:pt x="6873501" y="851311"/>
                </a:lnTo>
                <a:lnTo>
                  <a:pt x="6904658" y="843195"/>
                </a:lnTo>
                <a:lnTo>
                  <a:pt x="6851684" y="819132"/>
                </a:lnTo>
                <a:close/>
                <a:moveTo>
                  <a:pt x="3945770" y="804370"/>
                </a:moveTo>
                <a:lnTo>
                  <a:pt x="3913240" y="823303"/>
                </a:lnTo>
                <a:lnTo>
                  <a:pt x="3829707" y="866997"/>
                </a:lnTo>
                <a:lnTo>
                  <a:pt x="3841708" y="868794"/>
                </a:lnTo>
                <a:lnTo>
                  <a:pt x="3910879" y="834318"/>
                </a:lnTo>
                <a:lnTo>
                  <a:pt x="3959109" y="807589"/>
                </a:lnTo>
                <a:close/>
                <a:moveTo>
                  <a:pt x="9044425" y="804295"/>
                </a:moveTo>
                <a:lnTo>
                  <a:pt x="8999112" y="818825"/>
                </a:lnTo>
                <a:lnTo>
                  <a:pt x="9089463" y="853053"/>
                </a:lnTo>
                <a:lnTo>
                  <a:pt x="9131698" y="842065"/>
                </a:lnTo>
                <a:close/>
                <a:moveTo>
                  <a:pt x="8527225" y="804245"/>
                </a:moveTo>
                <a:lnTo>
                  <a:pt x="8494481" y="823303"/>
                </a:lnTo>
                <a:lnTo>
                  <a:pt x="8409008" y="867087"/>
                </a:lnTo>
                <a:lnTo>
                  <a:pt x="8421242" y="868919"/>
                </a:lnTo>
                <a:lnTo>
                  <a:pt x="8492121" y="834318"/>
                </a:lnTo>
                <a:lnTo>
                  <a:pt x="8540572" y="807466"/>
                </a:lnTo>
                <a:close/>
                <a:moveTo>
                  <a:pt x="4747637" y="803233"/>
                </a:moveTo>
                <a:lnTo>
                  <a:pt x="4735288" y="805908"/>
                </a:lnTo>
                <a:lnTo>
                  <a:pt x="4798562" y="840789"/>
                </a:lnTo>
                <a:lnTo>
                  <a:pt x="4854422" y="866841"/>
                </a:lnTo>
                <a:lnTo>
                  <a:pt x="4866273" y="864907"/>
                </a:lnTo>
                <a:lnTo>
                  <a:pt x="4797366" y="831683"/>
                </a:lnTo>
                <a:close/>
                <a:moveTo>
                  <a:pt x="164069" y="802844"/>
                </a:moveTo>
                <a:lnTo>
                  <a:pt x="151852" y="805492"/>
                </a:lnTo>
                <a:lnTo>
                  <a:pt x="212207" y="838768"/>
                </a:lnTo>
                <a:lnTo>
                  <a:pt x="272380" y="866832"/>
                </a:lnTo>
                <a:lnTo>
                  <a:pt x="284165" y="864909"/>
                </a:lnTo>
                <a:lnTo>
                  <a:pt x="210348" y="829319"/>
                </a:lnTo>
                <a:close/>
                <a:moveTo>
                  <a:pt x="2095757" y="802534"/>
                </a:moveTo>
                <a:lnTo>
                  <a:pt x="2079093" y="808808"/>
                </a:lnTo>
                <a:lnTo>
                  <a:pt x="2046147" y="821339"/>
                </a:lnTo>
                <a:lnTo>
                  <a:pt x="2111973" y="846160"/>
                </a:lnTo>
                <a:lnTo>
                  <a:pt x="2160853" y="830473"/>
                </a:lnTo>
                <a:close/>
                <a:moveTo>
                  <a:pt x="4203350" y="801907"/>
                </a:moveTo>
                <a:lnTo>
                  <a:pt x="4114316" y="840469"/>
                </a:lnTo>
                <a:lnTo>
                  <a:pt x="4159625" y="851394"/>
                </a:lnTo>
                <a:lnTo>
                  <a:pt x="4165391" y="852912"/>
                </a:lnTo>
                <a:lnTo>
                  <a:pt x="4255373" y="818730"/>
                </a:lnTo>
                <a:close/>
                <a:moveTo>
                  <a:pt x="8783582" y="801315"/>
                </a:moveTo>
                <a:lnTo>
                  <a:pt x="8694028" y="840060"/>
                </a:lnTo>
                <a:lnTo>
                  <a:pt x="8741010" y="851400"/>
                </a:lnTo>
                <a:lnTo>
                  <a:pt x="8744960" y="852441"/>
                </a:lnTo>
                <a:lnTo>
                  <a:pt x="8836316" y="818363"/>
                </a:lnTo>
                <a:close/>
                <a:moveTo>
                  <a:pt x="4472353" y="801079"/>
                </a:moveTo>
                <a:lnTo>
                  <a:pt x="4418253" y="818427"/>
                </a:lnTo>
                <a:lnTo>
                  <a:pt x="4507794" y="852171"/>
                </a:lnTo>
                <a:lnTo>
                  <a:pt x="4559785" y="838621"/>
                </a:lnTo>
                <a:close/>
                <a:moveTo>
                  <a:pt x="1981932" y="800987"/>
                </a:moveTo>
                <a:lnTo>
                  <a:pt x="1920974" y="827373"/>
                </a:lnTo>
                <a:lnTo>
                  <a:pt x="1974577" y="844695"/>
                </a:lnTo>
                <a:lnTo>
                  <a:pt x="2035914" y="821396"/>
                </a:lnTo>
                <a:lnTo>
                  <a:pt x="2005175" y="809837"/>
                </a:lnTo>
                <a:close/>
                <a:moveTo>
                  <a:pt x="3929773" y="800863"/>
                </a:moveTo>
                <a:lnTo>
                  <a:pt x="3887854" y="826366"/>
                </a:lnTo>
                <a:lnTo>
                  <a:pt x="3815211" y="864826"/>
                </a:lnTo>
                <a:lnTo>
                  <a:pt x="3821450" y="865760"/>
                </a:lnTo>
                <a:lnTo>
                  <a:pt x="3883993" y="833923"/>
                </a:lnTo>
                <a:lnTo>
                  <a:pt x="3937799" y="802456"/>
                </a:lnTo>
                <a:close/>
                <a:moveTo>
                  <a:pt x="8510596" y="800635"/>
                </a:moveTo>
                <a:lnTo>
                  <a:pt x="8442113" y="841336"/>
                </a:lnTo>
                <a:lnTo>
                  <a:pt x="8396142" y="865161"/>
                </a:lnTo>
                <a:lnTo>
                  <a:pt x="8402528" y="866117"/>
                </a:lnTo>
                <a:lnTo>
                  <a:pt x="8438240" y="848321"/>
                </a:lnTo>
                <a:lnTo>
                  <a:pt x="8518842" y="802273"/>
                </a:lnTo>
                <a:close/>
                <a:moveTo>
                  <a:pt x="6563052" y="800623"/>
                </a:moveTo>
                <a:lnTo>
                  <a:pt x="6501882" y="827095"/>
                </a:lnTo>
                <a:lnTo>
                  <a:pt x="6551153" y="843036"/>
                </a:lnTo>
                <a:lnTo>
                  <a:pt x="6613018" y="819536"/>
                </a:lnTo>
                <a:lnTo>
                  <a:pt x="6587267" y="809837"/>
                </a:lnTo>
                <a:close/>
                <a:moveTo>
                  <a:pt x="6675678" y="800304"/>
                </a:moveTo>
                <a:lnTo>
                  <a:pt x="6666037" y="803934"/>
                </a:lnTo>
                <a:lnTo>
                  <a:pt x="6625588" y="819324"/>
                </a:lnTo>
                <a:lnTo>
                  <a:pt x="6688990" y="843204"/>
                </a:lnTo>
                <a:lnTo>
                  <a:pt x="6738503" y="827312"/>
                </a:lnTo>
                <a:close/>
                <a:moveTo>
                  <a:pt x="176229" y="800208"/>
                </a:moveTo>
                <a:lnTo>
                  <a:pt x="169840" y="801593"/>
                </a:lnTo>
                <a:lnTo>
                  <a:pt x="217321" y="828845"/>
                </a:lnTo>
                <a:lnTo>
                  <a:pt x="290478" y="863879"/>
                </a:lnTo>
                <a:lnTo>
                  <a:pt x="293764" y="863343"/>
                </a:lnTo>
                <a:lnTo>
                  <a:pt x="296222" y="863065"/>
                </a:lnTo>
                <a:lnTo>
                  <a:pt x="215316" y="823237"/>
                </a:lnTo>
                <a:close/>
                <a:moveTo>
                  <a:pt x="4761678" y="800191"/>
                </a:moveTo>
                <a:lnTo>
                  <a:pt x="4755247" y="801584"/>
                </a:lnTo>
                <a:lnTo>
                  <a:pt x="4804376" y="829787"/>
                </a:lnTo>
                <a:lnTo>
                  <a:pt x="4874799" y="863515"/>
                </a:lnTo>
                <a:lnTo>
                  <a:pt x="4875856" y="863343"/>
                </a:lnTo>
                <a:lnTo>
                  <a:pt x="4880791" y="862786"/>
                </a:lnTo>
                <a:lnTo>
                  <a:pt x="4802376" y="824176"/>
                </a:lnTo>
                <a:close/>
                <a:moveTo>
                  <a:pt x="2275095" y="798548"/>
                </a:moveTo>
                <a:lnTo>
                  <a:pt x="2252397" y="805832"/>
                </a:lnTo>
                <a:lnTo>
                  <a:pt x="2272565" y="816298"/>
                </a:lnTo>
                <a:lnTo>
                  <a:pt x="2322077" y="839273"/>
                </a:lnTo>
                <a:lnTo>
                  <a:pt x="2343299" y="833749"/>
                </a:lnTo>
                <a:lnTo>
                  <a:pt x="2343958" y="838022"/>
                </a:lnTo>
                <a:lnTo>
                  <a:pt x="2328216" y="842122"/>
                </a:lnTo>
                <a:lnTo>
                  <a:pt x="2430254" y="889470"/>
                </a:lnTo>
                <a:lnTo>
                  <a:pt x="2447364" y="896179"/>
                </a:lnTo>
                <a:lnTo>
                  <a:pt x="2470009" y="892504"/>
                </a:lnTo>
                <a:lnTo>
                  <a:pt x="2428468" y="874841"/>
                </a:lnTo>
                <a:lnTo>
                  <a:pt x="2356923" y="839252"/>
                </a:lnTo>
                <a:lnTo>
                  <a:pt x="2348936" y="840983"/>
                </a:lnTo>
                <a:lnTo>
                  <a:pt x="2348299" y="836711"/>
                </a:lnTo>
                <a:lnTo>
                  <a:pt x="2350750" y="836181"/>
                </a:lnTo>
                <a:close/>
                <a:moveTo>
                  <a:pt x="3917917" y="798508"/>
                </a:moveTo>
                <a:lnTo>
                  <a:pt x="3813447" y="857977"/>
                </a:lnTo>
                <a:lnTo>
                  <a:pt x="3803337" y="863048"/>
                </a:lnTo>
                <a:lnTo>
                  <a:pt x="3809301" y="863941"/>
                </a:lnTo>
                <a:lnTo>
                  <a:pt x="3811929" y="862659"/>
                </a:lnTo>
                <a:lnTo>
                  <a:pt x="3925280" y="799970"/>
                </a:lnTo>
                <a:close/>
                <a:moveTo>
                  <a:pt x="8499181" y="798367"/>
                </a:moveTo>
                <a:lnTo>
                  <a:pt x="8383084" y="863206"/>
                </a:lnTo>
                <a:lnTo>
                  <a:pt x="8388459" y="864011"/>
                </a:lnTo>
                <a:lnTo>
                  <a:pt x="8506676" y="799856"/>
                </a:lnTo>
                <a:close/>
                <a:moveTo>
                  <a:pt x="4774252" y="797468"/>
                </a:moveTo>
                <a:lnTo>
                  <a:pt x="4765741" y="799312"/>
                </a:lnTo>
                <a:lnTo>
                  <a:pt x="4880094" y="860094"/>
                </a:lnTo>
                <a:lnTo>
                  <a:pt x="4884948" y="862316"/>
                </a:lnTo>
                <a:lnTo>
                  <a:pt x="4889892" y="861758"/>
                </a:lnTo>
                <a:lnTo>
                  <a:pt x="4858549" y="846728"/>
                </a:lnTo>
                <a:close/>
                <a:moveTo>
                  <a:pt x="188885" y="797466"/>
                </a:moveTo>
                <a:lnTo>
                  <a:pt x="180455" y="799293"/>
                </a:lnTo>
                <a:lnTo>
                  <a:pt x="293105" y="859152"/>
                </a:lnTo>
                <a:lnTo>
                  <a:pt x="300577" y="862574"/>
                </a:lnTo>
                <a:lnTo>
                  <a:pt x="305403" y="862029"/>
                </a:lnTo>
                <a:lnTo>
                  <a:pt x="271538" y="845790"/>
                </a:lnTo>
                <a:close/>
                <a:moveTo>
                  <a:pt x="8488489" y="796244"/>
                </a:moveTo>
                <a:lnTo>
                  <a:pt x="8442398" y="824389"/>
                </a:lnTo>
                <a:lnTo>
                  <a:pt x="8373240" y="861732"/>
                </a:lnTo>
                <a:lnTo>
                  <a:pt x="8375541" y="862076"/>
                </a:lnTo>
                <a:lnTo>
                  <a:pt x="8441160" y="827348"/>
                </a:lnTo>
                <a:lnTo>
                  <a:pt x="8492067" y="796954"/>
                </a:lnTo>
                <a:close/>
                <a:moveTo>
                  <a:pt x="3905302" y="796002"/>
                </a:moveTo>
                <a:lnTo>
                  <a:pt x="3796463" y="860624"/>
                </a:lnTo>
                <a:lnTo>
                  <a:pt x="3794228" y="861684"/>
                </a:lnTo>
                <a:lnTo>
                  <a:pt x="3796610" y="862040"/>
                </a:lnTo>
                <a:lnTo>
                  <a:pt x="3909027" y="796742"/>
                </a:lnTo>
                <a:close/>
                <a:moveTo>
                  <a:pt x="4782043" y="795781"/>
                </a:moveTo>
                <a:lnTo>
                  <a:pt x="4778208" y="796611"/>
                </a:lnTo>
                <a:lnTo>
                  <a:pt x="4892060" y="858959"/>
                </a:lnTo>
                <a:close/>
                <a:moveTo>
                  <a:pt x="196664" y="795779"/>
                </a:moveTo>
                <a:lnTo>
                  <a:pt x="192854" y="796605"/>
                </a:lnTo>
                <a:lnTo>
                  <a:pt x="304956" y="857996"/>
                </a:lnTo>
                <a:close/>
                <a:moveTo>
                  <a:pt x="6852151" y="795575"/>
                </a:moveTo>
                <a:lnTo>
                  <a:pt x="6828625" y="803128"/>
                </a:lnTo>
                <a:lnTo>
                  <a:pt x="6853806" y="816185"/>
                </a:lnTo>
                <a:lnTo>
                  <a:pt x="6909352" y="841972"/>
                </a:lnTo>
                <a:lnTo>
                  <a:pt x="6929548" y="836711"/>
                </a:lnTo>
                <a:lnTo>
                  <a:pt x="6930397" y="840983"/>
                </a:lnTo>
                <a:lnTo>
                  <a:pt x="6915546" y="844848"/>
                </a:lnTo>
                <a:lnTo>
                  <a:pt x="7011494" y="889394"/>
                </a:lnTo>
                <a:lnTo>
                  <a:pt x="7029858" y="896598"/>
                </a:lnTo>
                <a:lnTo>
                  <a:pt x="7054268" y="892637"/>
                </a:lnTo>
                <a:lnTo>
                  <a:pt x="7010274" y="874160"/>
                </a:lnTo>
                <a:lnTo>
                  <a:pt x="6939744" y="839108"/>
                </a:lnTo>
                <a:lnTo>
                  <a:pt x="6931035" y="840994"/>
                </a:lnTo>
                <a:lnTo>
                  <a:pt x="6930311" y="836717"/>
                </a:lnTo>
                <a:lnTo>
                  <a:pt x="6933532" y="836021"/>
                </a:lnTo>
                <a:close/>
                <a:moveTo>
                  <a:pt x="6389559" y="795270"/>
                </a:moveTo>
                <a:lnTo>
                  <a:pt x="6305853" y="838210"/>
                </a:lnTo>
                <a:lnTo>
                  <a:pt x="6333168" y="844530"/>
                </a:lnTo>
                <a:lnTo>
                  <a:pt x="6417379" y="804260"/>
                </a:lnTo>
                <a:close/>
                <a:moveTo>
                  <a:pt x="3899206" y="794791"/>
                </a:moveTo>
                <a:lnTo>
                  <a:pt x="3808986" y="848265"/>
                </a:lnTo>
                <a:lnTo>
                  <a:pt x="3900194" y="794987"/>
                </a:lnTo>
                <a:close/>
                <a:moveTo>
                  <a:pt x="8480630" y="794682"/>
                </a:moveTo>
                <a:lnTo>
                  <a:pt x="8390228" y="848265"/>
                </a:lnTo>
                <a:lnTo>
                  <a:pt x="8481723" y="794899"/>
                </a:lnTo>
                <a:close/>
                <a:moveTo>
                  <a:pt x="1805318" y="794575"/>
                </a:moveTo>
                <a:lnTo>
                  <a:pt x="1722375" y="837125"/>
                </a:lnTo>
                <a:lnTo>
                  <a:pt x="1748998" y="843281"/>
                </a:lnTo>
                <a:lnTo>
                  <a:pt x="1832502" y="803360"/>
                </a:lnTo>
                <a:close/>
                <a:moveTo>
                  <a:pt x="8918306" y="792261"/>
                </a:moveTo>
                <a:lnTo>
                  <a:pt x="8879165" y="807003"/>
                </a:lnTo>
                <a:lnTo>
                  <a:pt x="8849551" y="818064"/>
                </a:lnTo>
                <a:lnTo>
                  <a:pt x="8917979" y="840106"/>
                </a:lnTo>
                <a:lnTo>
                  <a:pt x="8986386" y="818135"/>
                </a:lnTo>
                <a:lnTo>
                  <a:pt x="8956421" y="806759"/>
                </a:lnTo>
                <a:close/>
                <a:moveTo>
                  <a:pt x="4336246" y="792246"/>
                </a:moveTo>
                <a:lnTo>
                  <a:pt x="4297065" y="807003"/>
                </a:lnTo>
                <a:lnTo>
                  <a:pt x="4267610" y="818202"/>
                </a:lnTo>
                <a:lnTo>
                  <a:pt x="4335614" y="840191"/>
                </a:lnTo>
                <a:lnTo>
                  <a:pt x="4404454" y="818081"/>
                </a:lnTo>
                <a:lnTo>
                  <a:pt x="4374457" y="806779"/>
                </a:lnTo>
                <a:close/>
                <a:moveTo>
                  <a:pt x="2300349" y="790443"/>
                </a:moveTo>
                <a:lnTo>
                  <a:pt x="2280171" y="796919"/>
                </a:lnTo>
                <a:lnTo>
                  <a:pt x="2356652" y="834905"/>
                </a:lnTo>
                <a:lnTo>
                  <a:pt x="2376606" y="830588"/>
                </a:lnTo>
                <a:close/>
                <a:moveTo>
                  <a:pt x="6371715" y="789504"/>
                </a:moveTo>
                <a:lnTo>
                  <a:pt x="6289314" y="834383"/>
                </a:lnTo>
                <a:lnTo>
                  <a:pt x="6300613" y="836997"/>
                </a:lnTo>
                <a:lnTo>
                  <a:pt x="6384777" y="793724"/>
                </a:lnTo>
                <a:lnTo>
                  <a:pt x="6371785" y="789525"/>
                </a:lnTo>
                <a:close/>
                <a:moveTo>
                  <a:pt x="1785620" y="788295"/>
                </a:moveTo>
                <a:lnTo>
                  <a:pt x="1703826" y="832837"/>
                </a:lnTo>
                <a:lnTo>
                  <a:pt x="1716654" y="835803"/>
                </a:lnTo>
                <a:lnTo>
                  <a:pt x="1800120" y="792895"/>
                </a:lnTo>
                <a:lnTo>
                  <a:pt x="1789692" y="789525"/>
                </a:lnTo>
                <a:close/>
                <a:moveTo>
                  <a:pt x="4513287" y="787953"/>
                </a:moveTo>
                <a:lnTo>
                  <a:pt x="4477897" y="799301"/>
                </a:lnTo>
                <a:lnTo>
                  <a:pt x="4567681" y="837834"/>
                </a:lnTo>
                <a:lnTo>
                  <a:pt x="4602449" y="830311"/>
                </a:lnTo>
                <a:close/>
                <a:moveTo>
                  <a:pt x="6876493" y="787760"/>
                </a:moveTo>
                <a:lnTo>
                  <a:pt x="6856646" y="794132"/>
                </a:lnTo>
                <a:lnTo>
                  <a:pt x="6938681" y="834907"/>
                </a:lnTo>
                <a:lnTo>
                  <a:pt x="6958081" y="830711"/>
                </a:lnTo>
                <a:close/>
                <a:moveTo>
                  <a:pt x="4154601" y="786252"/>
                </a:moveTo>
                <a:lnTo>
                  <a:pt x="4075565" y="824015"/>
                </a:lnTo>
                <a:lnTo>
                  <a:pt x="4065224" y="828631"/>
                </a:lnTo>
                <a:lnTo>
                  <a:pt x="4107850" y="838909"/>
                </a:lnTo>
                <a:lnTo>
                  <a:pt x="4197772" y="800104"/>
                </a:lnTo>
                <a:lnTo>
                  <a:pt x="4158804" y="787501"/>
                </a:lnTo>
                <a:close/>
                <a:moveTo>
                  <a:pt x="8736152" y="786105"/>
                </a:moveTo>
                <a:lnTo>
                  <a:pt x="8656806" y="824015"/>
                </a:lnTo>
                <a:lnTo>
                  <a:pt x="8646539" y="828598"/>
                </a:lnTo>
                <a:lnTo>
                  <a:pt x="8688141" y="838640"/>
                </a:lnTo>
                <a:lnTo>
                  <a:pt x="8778470" y="799662"/>
                </a:lnTo>
                <a:lnTo>
                  <a:pt x="8740822" y="787492"/>
                </a:lnTo>
                <a:close/>
                <a:moveTo>
                  <a:pt x="6524726" y="786038"/>
                </a:moveTo>
                <a:lnTo>
                  <a:pt x="6464227" y="814913"/>
                </a:lnTo>
                <a:lnTo>
                  <a:pt x="6496200" y="825257"/>
                </a:lnTo>
                <a:lnTo>
                  <a:pt x="6557837" y="798638"/>
                </a:lnTo>
                <a:close/>
                <a:moveTo>
                  <a:pt x="2140998" y="785497"/>
                </a:moveTo>
                <a:lnTo>
                  <a:pt x="2102514" y="799989"/>
                </a:lnTo>
                <a:lnTo>
                  <a:pt x="2168089" y="828151"/>
                </a:lnTo>
                <a:lnTo>
                  <a:pt x="2205562" y="816125"/>
                </a:lnTo>
                <a:close/>
                <a:moveTo>
                  <a:pt x="2320418" y="784003"/>
                </a:moveTo>
                <a:lnTo>
                  <a:pt x="2306070" y="788608"/>
                </a:lnTo>
                <a:lnTo>
                  <a:pt x="2384155" y="828956"/>
                </a:lnTo>
                <a:lnTo>
                  <a:pt x="2397837" y="825996"/>
                </a:lnTo>
                <a:close/>
                <a:moveTo>
                  <a:pt x="6719154" y="783934"/>
                </a:moveTo>
                <a:lnTo>
                  <a:pt x="6681308" y="798184"/>
                </a:lnTo>
                <a:lnTo>
                  <a:pt x="6744549" y="825372"/>
                </a:lnTo>
                <a:lnTo>
                  <a:pt x="6781443" y="813530"/>
                </a:lnTo>
                <a:close/>
                <a:moveTo>
                  <a:pt x="1935104" y="783157"/>
                </a:moveTo>
                <a:lnTo>
                  <a:pt x="1874163" y="812245"/>
                </a:lnTo>
                <a:lnTo>
                  <a:pt x="1915768" y="825690"/>
                </a:lnTo>
                <a:lnTo>
                  <a:pt x="1977174" y="799175"/>
                </a:lnTo>
                <a:close/>
                <a:moveTo>
                  <a:pt x="6350254" y="783020"/>
                </a:moveTo>
                <a:lnTo>
                  <a:pt x="6268733" y="829621"/>
                </a:lnTo>
                <a:lnTo>
                  <a:pt x="6283375" y="833009"/>
                </a:lnTo>
                <a:lnTo>
                  <a:pt x="6366305" y="787870"/>
                </a:lnTo>
                <a:close/>
                <a:moveTo>
                  <a:pt x="1762989" y="781457"/>
                </a:moveTo>
                <a:lnTo>
                  <a:pt x="1681945" y="827778"/>
                </a:lnTo>
                <a:lnTo>
                  <a:pt x="1697437" y="831360"/>
                </a:lnTo>
                <a:lnTo>
                  <a:pt x="1779790" y="786533"/>
                </a:lnTo>
                <a:close/>
                <a:moveTo>
                  <a:pt x="6896652" y="781288"/>
                </a:moveTo>
                <a:lnTo>
                  <a:pt x="6882153" y="785943"/>
                </a:lnTo>
                <a:lnTo>
                  <a:pt x="6965633" y="829078"/>
                </a:lnTo>
                <a:lnTo>
                  <a:pt x="6979307" y="826120"/>
                </a:lnTo>
                <a:close/>
                <a:moveTo>
                  <a:pt x="2337399" y="778553"/>
                </a:moveTo>
                <a:lnTo>
                  <a:pt x="2323991" y="782856"/>
                </a:lnTo>
                <a:lnTo>
                  <a:pt x="2390450" y="820179"/>
                </a:lnTo>
                <a:lnTo>
                  <a:pt x="2401182" y="825272"/>
                </a:lnTo>
                <a:lnTo>
                  <a:pt x="2415229" y="822234"/>
                </a:lnTo>
                <a:close/>
                <a:moveTo>
                  <a:pt x="6334966" y="778401"/>
                </a:moveTo>
                <a:lnTo>
                  <a:pt x="6254363" y="826297"/>
                </a:lnTo>
                <a:lnTo>
                  <a:pt x="6261975" y="828058"/>
                </a:lnTo>
                <a:lnTo>
                  <a:pt x="6344094" y="781159"/>
                </a:lnTo>
                <a:close/>
                <a:moveTo>
                  <a:pt x="2036809" y="777234"/>
                </a:moveTo>
                <a:lnTo>
                  <a:pt x="1986770" y="798893"/>
                </a:lnTo>
                <a:lnTo>
                  <a:pt x="2006024" y="806210"/>
                </a:lnTo>
                <a:lnTo>
                  <a:pt x="2041087" y="819431"/>
                </a:lnTo>
                <a:lnTo>
                  <a:pt x="2078436" y="805244"/>
                </a:lnTo>
                <a:lnTo>
                  <a:pt x="2091010" y="800496"/>
                </a:lnTo>
                <a:close/>
                <a:moveTo>
                  <a:pt x="1746963" y="776615"/>
                </a:moveTo>
                <a:lnTo>
                  <a:pt x="1666765" y="824269"/>
                </a:lnTo>
                <a:lnTo>
                  <a:pt x="1675294" y="826241"/>
                </a:lnTo>
                <a:lnTo>
                  <a:pt x="1756911" y="779620"/>
                </a:lnTo>
                <a:close/>
                <a:moveTo>
                  <a:pt x="6619547" y="776174"/>
                </a:moveTo>
                <a:lnTo>
                  <a:pt x="6569129" y="797993"/>
                </a:lnTo>
                <a:lnTo>
                  <a:pt x="6588965" y="805530"/>
                </a:lnTo>
                <a:lnTo>
                  <a:pt x="6619556" y="817052"/>
                </a:lnTo>
                <a:lnTo>
                  <a:pt x="6665400" y="799638"/>
                </a:lnTo>
                <a:lnTo>
                  <a:pt x="6670063" y="797890"/>
                </a:lnTo>
                <a:close/>
                <a:moveTo>
                  <a:pt x="6913768" y="775793"/>
                </a:moveTo>
                <a:lnTo>
                  <a:pt x="6900337" y="780105"/>
                </a:lnTo>
                <a:lnTo>
                  <a:pt x="6971700" y="820179"/>
                </a:lnTo>
                <a:lnTo>
                  <a:pt x="6982312" y="825470"/>
                </a:lnTo>
                <a:lnTo>
                  <a:pt x="6996769" y="822344"/>
                </a:lnTo>
                <a:close/>
                <a:moveTo>
                  <a:pt x="2348447" y="775007"/>
                </a:moveTo>
                <a:lnTo>
                  <a:pt x="2342114" y="777040"/>
                </a:lnTo>
                <a:lnTo>
                  <a:pt x="2419320" y="821349"/>
                </a:lnTo>
                <a:lnTo>
                  <a:pt x="2425079" y="820103"/>
                </a:lnTo>
                <a:close/>
                <a:moveTo>
                  <a:pt x="4553930" y="774920"/>
                </a:moveTo>
                <a:lnTo>
                  <a:pt x="4519484" y="785966"/>
                </a:lnTo>
                <a:lnTo>
                  <a:pt x="4609631" y="828757"/>
                </a:lnTo>
                <a:lnTo>
                  <a:pt x="4643903" y="821341"/>
                </a:lnTo>
                <a:lnTo>
                  <a:pt x="4639314" y="819217"/>
                </a:lnTo>
                <a:close/>
                <a:moveTo>
                  <a:pt x="4116019" y="774792"/>
                </a:moveTo>
                <a:lnTo>
                  <a:pt x="4075565" y="795933"/>
                </a:lnTo>
                <a:lnTo>
                  <a:pt x="4027240" y="819472"/>
                </a:lnTo>
                <a:lnTo>
                  <a:pt x="4059967" y="827363"/>
                </a:lnTo>
                <a:lnTo>
                  <a:pt x="4074669" y="820788"/>
                </a:lnTo>
                <a:lnTo>
                  <a:pt x="4149679" y="784790"/>
                </a:lnTo>
                <a:close/>
                <a:moveTo>
                  <a:pt x="6322877" y="774748"/>
                </a:moveTo>
                <a:lnTo>
                  <a:pt x="6246408" y="821979"/>
                </a:lnTo>
                <a:lnTo>
                  <a:pt x="6243078" y="823686"/>
                </a:lnTo>
                <a:lnTo>
                  <a:pt x="6249191" y="825100"/>
                </a:lnTo>
                <a:lnTo>
                  <a:pt x="6329726" y="776818"/>
                </a:lnTo>
                <a:close/>
                <a:moveTo>
                  <a:pt x="8695876" y="774143"/>
                </a:moveTo>
                <a:lnTo>
                  <a:pt x="8656807" y="794557"/>
                </a:lnTo>
                <a:lnTo>
                  <a:pt x="8606667" y="818974"/>
                </a:lnTo>
                <a:lnTo>
                  <a:pt x="8641283" y="827330"/>
                </a:lnTo>
                <a:lnTo>
                  <a:pt x="8655911" y="820788"/>
                </a:lnTo>
                <a:lnTo>
                  <a:pt x="8731229" y="784642"/>
                </a:lnTo>
                <a:close/>
                <a:moveTo>
                  <a:pt x="1734895" y="772969"/>
                </a:moveTo>
                <a:lnTo>
                  <a:pt x="1659387" y="819603"/>
                </a:lnTo>
                <a:lnTo>
                  <a:pt x="1655408" y="821644"/>
                </a:lnTo>
                <a:lnTo>
                  <a:pt x="1661612" y="823078"/>
                </a:lnTo>
                <a:lnTo>
                  <a:pt x="1741736" y="775036"/>
                </a:lnTo>
                <a:close/>
                <a:moveTo>
                  <a:pt x="6315610" y="772553"/>
                </a:moveTo>
                <a:lnTo>
                  <a:pt x="6315341" y="772729"/>
                </a:lnTo>
                <a:lnTo>
                  <a:pt x="6231605" y="821031"/>
                </a:lnTo>
                <a:lnTo>
                  <a:pt x="6234737" y="821756"/>
                </a:lnTo>
                <a:lnTo>
                  <a:pt x="6314041" y="776973"/>
                </a:lnTo>
                <a:lnTo>
                  <a:pt x="6319247" y="773652"/>
                </a:lnTo>
                <a:close/>
                <a:moveTo>
                  <a:pt x="8970871" y="772462"/>
                </a:moveTo>
                <a:lnTo>
                  <a:pt x="8923786" y="790197"/>
                </a:lnTo>
                <a:lnTo>
                  <a:pt x="8957868" y="803201"/>
                </a:lnTo>
                <a:lnTo>
                  <a:pt x="8992287" y="816240"/>
                </a:lnTo>
                <a:lnTo>
                  <a:pt x="9038057" y="801539"/>
                </a:lnTo>
                <a:close/>
                <a:moveTo>
                  <a:pt x="6924932" y="772208"/>
                </a:moveTo>
                <a:lnTo>
                  <a:pt x="6918523" y="774266"/>
                </a:lnTo>
                <a:lnTo>
                  <a:pt x="7000782" y="821475"/>
                </a:lnTo>
                <a:lnTo>
                  <a:pt x="7006537" y="820231"/>
                </a:lnTo>
                <a:close/>
                <a:moveTo>
                  <a:pt x="6487794" y="771984"/>
                </a:moveTo>
                <a:lnTo>
                  <a:pt x="6444402" y="794665"/>
                </a:lnTo>
                <a:lnTo>
                  <a:pt x="6427153" y="802918"/>
                </a:lnTo>
                <a:lnTo>
                  <a:pt x="6459568" y="813405"/>
                </a:lnTo>
                <a:lnTo>
                  <a:pt x="6520189" y="784311"/>
                </a:lnTo>
                <a:close/>
                <a:moveTo>
                  <a:pt x="2176929" y="771965"/>
                </a:moveTo>
                <a:lnTo>
                  <a:pt x="2146791" y="783315"/>
                </a:lnTo>
                <a:lnTo>
                  <a:pt x="2211700" y="814156"/>
                </a:lnTo>
                <a:lnTo>
                  <a:pt x="2240451" y="804929"/>
                </a:lnTo>
                <a:close/>
                <a:moveTo>
                  <a:pt x="1904191" y="771386"/>
                </a:moveTo>
                <a:lnTo>
                  <a:pt x="1864578" y="792092"/>
                </a:lnTo>
                <a:lnTo>
                  <a:pt x="1843302" y="802272"/>
                </a:lnTo>
                <a:lnTo>
                  <a:pt x="1869079" y="810602"/>
                </a:lnTo>
                <a:lnTo>
                  <a:pt x="1930178" y="781281"/>
                </a:lnTo>
                <a:close/>
                <a:moveTo>
                  <a:pt x="1727618" y="770770"/>
                </a:moveTo>
                <a:lnTo>
                  <a:pt x="1643998" y="819006"/>
                </a:lnTo>
                <a:lnTo>
                  <a:pt x="1647097" y="819722"/>
                </a:lnTo>
                <a:lnTo>
                  <a:pt x="1726950" y="774623"/>
                </a:lnTo>
                <a:lnTo>
                  <a:pt x="1731263" y="771871"/>
                </a:lnTo>
                <a:close/>
                <a:moveTo>
                  <a:pt x="6307893" y="770221"/>
                </a:moveTo>
                <a:lnTo>
                  <a:pt x="6297537" y="776944"/>
                </a:lnTo>
                <a:lnTo>
                  <a:pt x="6225456" y="819609"/>
                </a:lnTo>
                <a:lnTo>
                  <a:pt x="6225978" y="819729"/>
                </a:lnTo>
                <a:lnTo>
                  <a:pt x="6297126" y="778244"/>
                </a:lnTo>
                <a:lnTo>
                  <a:pt x="6309127" y="770594"/>
                </a:lnTo>
                <a:close/>
                <a:moveTo>
                  <a:pt x="4277365" y="769853"/>
                </a:moveTo>
                <a:lnTo>
                  <a:pt x="4209277" y="799341"/>
                </a:lnTo>
                <a:lnTo>
                  <a:pt x="4261749" y="816307"/>
                </a:lnTo>
                <a:lnTo>
                  <a:pt x="4295792" y="803376"/>
                </a:lnTo>
                <a:lnTo>
                  <a:pt x="4330820" y="790183"/>
                </a:lnTo>
                <a:close/>
                <a:moveTo>
                  <a:pt x="6756647" y="769815"/>
                </a:moveTo>
                <a:lnTo>
                  <a:pt x="6724833" y="781795"/>
                </a:lnTo>
                <a:lnTo>
                  <a:pt x="6787519" y="811580"/>
                </a:lnTo>
                <a:lnTo>
                  <a:pt x="6818172" y="801742"/>
                </a:lnTo>
                <a:close/>
                <a:moveTo>
                  <a:pt x="8857751" y="769225"/>
                </a:moveTo>
                <a:lnTo>
                  <a:pt x="8789546" y="798735"/>
                </a:lnTo>
                <a:lnTo>
                  <a:pt x="8842879" y="815915"/>
                </a:lnTo>
                <a:lnTo>
                  <a:pt x="8878317" y="802696"/>
                </a:lnTo>
                <a:lnTo>
                  <a:pt x="8912194" y="789936"/>
                </a:lnTo>
                <a:close/>
                <a:moveTo>
                  <a:pt x="4397793" y="769064"/>
                </a:moveTo>
                <a:lnTo>
                  <a:pt x="4342657" y="789832"/>
                </a:lnTo>
                <a:lnTo>
                  <a:pt x="4375942" y="802483"/>
                </a:lnTo>
                <a:lnTo>
                  <a:pt x="4411407" y="815848"/>
                </a:lnTo>
                <a:lnTo>
                  <a:pt x="4465950" y="798329"/>
                </a:lnTo>
                <a:close/>
                <a:moveTo>
                  <a:pt x="2354775" y="768586"/>
                </a:moveTo>
                <a:lnTo>
                  <a:pt x="2350522" y="769809"/>
                </a:lnTo>
                <a:lnTo>
                  <a:pt x="2351656" y="773217"/>
                </a:lnTo>
                <a:lnTo>
                  <a:pt x="2392705" y="797997"/>
                </a:lnTo>
                <a:lnTo>
                  <a:pt x="2432602" y="818476"/>
                </a:lnTo>
                <a:lnTo>
                  <a:pt x="2438062" y="817295"/>
                </a:lnTo>
                <a:close/>
                <a:moveTo>
                  <a:pt x="1719949" y="768453"/>
                </a:moveTo>
                <a:lnTo>
                  <a:pt x="1710524" y="774576"/>
                </a:lnTo>
                <a:lnTo>
                  <a:pt x="1637911" y="817599"/>
                </a:lnTo>
                <a:lnTo>
                  <a:pt x="1638428" y="817718"/>
                </a:lnTo>
                <a:lnTo>
                  <a:pt x="1710117" y="775875"/>
                </a:lnTo>
                <a:lnTo>
                  <a:pt x="1721177" y="768824"/>
                </a:lnTo>
                <a:close/>
                <a:moveTo>
                  <a:pt x="6944405" y="766385"/>
                </a:moveTo>
                <a:lnTo>
                  <a:pt x="6942722" y="766869"/>
                </a:lnTo>
                <a:lnTo>
                  <a:pt x="7027612" y="815673"/>
                </a:lnTo>
                <a:lnTo>
                  <a:pt x="7028481" y="815485"/>
                </a:lnTo>
                <a:close/>
                <a:moveTo>
                  <a:pt x="2362921" y="766244"/>
                </a:moveTo>
                <a:lnTo>
                  <a:pt x="2361236" y="766729"/>
                </a:lnTo>
                <a:lnTo>
                  <a:pt x="2446150" y="815545"/>
                </a:lnTo>
                <a:lnTo>
                  <a:pt x="2447023" y="815357"/>
                </a:lnTo>
                <a:close/>
                <a:moveTo>
                  <a:pt x="4084041" y="765293"/>
                </a:moveTo>
                <a:lnTo>
                  <a:pt x="4074968" y="770386"/>
                </a:lnTo>
                <a:lnTo>
                  <a:pt x="3995670" y="811859"/>
                </a:lnTo>
                <a:lnTo>
                  <a:pt x="4020609" y="817873"/>
                </a:lnTo>
                <a:lnTo>
                  <a:pt x="4073762" y="792008"/>
                </a:lnTo>
                <a:lnTo>
                  <a:pt x="4110129" y="773042"/>
                </a:lnTo>
                <a:close/>
                <a:moveTo>
                  <a:pt x="8665150" y="765017"/>
                </a:moveTo>
                <a:lnTo>
                  <a:pt x="8656879" y="769658"/>
                </a:lnTo>
                <a:lnTo>
                  <a:pt x="8576524" y="811699"/>
                </a:lnTo>
                <a:lnTo>
                  <a:pt x="8601934" y="817832"/>
                </a:lnTo>
                <a:lnTo>
                  <a:pt x="8655003" y="792008"/>
                </a:lnTo>
                <a:lnTo>
                  <a:pt x="8691662" y="772891"/>
                </a:lnTo>
                <a:close/>
                <a:moveTo>
                  <a:pt x="4588697" y="764902"/>
                </a:moveTo>
                <a:lnTo>
                  <a:pt x="4562757" y="772090"/>
                </a:lnTo>
                <a:lnTo>
                  <a:pt x="4558640" y="773410"/>
                </a:lnTo>
                <a:lnTo>
                  <a:pt x="4641436" y="816364"/>
                </a:lnTo>
                <a:lnTo>
                  <a:pt x="4649537" y="820122"/>
                </a:lnTo>
                <a:lnTo>
                  <a:pt x="4680258" y="813475"/>
                </a:lnTo>
                <a:lnTo>
                  <a:pt x="4639307" y="793112"/>
                </a:lnTo>
                <a:close/>
                <a:moveTo>
                  <a:pt x="2206723" y="760746"/>
                </a:moveTo>
                <a:lnTo>
                  <a:pt x="2182842" y="769739"/>
                </a:lnTo>
                <a:lnTo>
                  <a:pt x="2246756" y="802905"/>
                </a:lnTo>
                <a:lnTo>
                  <a:pt x="2269383" y="795644"/>
                </a:lnTo>
                <a:close/>
                <a:moveTo>
                  <a:pt x="6456797" y="760189"/>
                </a:moveTo>
                <a:lnTo>
                  <a:pt x="6444246" y="767216"/>
                </a:lnTo>
                <a:lnTo>
                  <a:pt x="6394955" y="792501"/>
                </a:lnTo>
                <a:lnTo>
                  <a:pt x="6422997" y="801574"/>
                </a:lnTo>
                <a:lnTo>
                  <a:pt x="6442781" y="792113"/>
                </a:lnTo>
                <a:lnTo>
                  <a:pt x="6484062" y="770564"/>
                </a:lnTo>
                <a:close/>
                <a:moveTo>
                  <a:pt x="23153" y="759867"/>
                </a:moveTo>
                <a:lnTo>
                  <a:pt x="7069" y="764494"/>
                </a:lnTo>
                <a:lnTo>
                  <a:pt x="54464" y="790292"/>
                </a:lnTo>
                <a:lnTo>
                  <a:pt x="99149" y="812494"/>
                </a:lnTo>
                <a:lnTo>
                  <a:pt x="114017" y="809280"/>
                </a:lnTo>
                <a:lnTo>
                  <a:pt x="52271" y="776752"/>
                </a:lnTo>
                <a:close/>
                <a:moveTo>
                  <a:pt x="6580555" y="759392"/>
                </a:moveTo>
                <a:lnTo>
                  <a:pt x="6530462" y="783300"/>
                </a:lnTo>
                <a:lnTo>
                  <a:pt x="6563916" y="796012"/>
                </a:lnTo>
                <a:lnTo>
                  <a:pt x="6614687" y="774084"/>
                </a:lnTo>
                <a:lnTo>
                  <a:pt x="6586843" y="762114"/>
                </a:lnTo>
                <a:close/>
                <a:moveTo>
                  <a:pt x="4608661" y="759371"/>
                </a:moveTo>
                <a:lnTo>
                  <a:pt x="4593103" y="763681"/>
                </a:lnTo>
                <a:lnTo>
                  <a:pt x="4640793" y="790263"/>
                </a:lnTo>
                <a:lnTo>
                  <a:pt x="4685307" y="812383"/>
                </a:lnTo>
                <a:lnTo>
                  <a:pt x="4699679" y="809273"/>
                </a:lnTo>
                <a:lnTo>
                  <a:pt x="4639306" y="777463"/>
                </a:lnTo>
                <a:close/>
                <a:moveTo>
                  <a:pt x="1872581" y="759351"/>
                </a:moveTo>
                <a:lnTo>
                  <a:pt x="1857250" y="767935"/>
                </a:lnTo>
                <a:lnTo>
                  <a:pt x="1810793" y="791766"/>
                </a:lnTo>
                <a:lnTo>
                  <a:pt x="1838215" y="800628"/>
                </a:lnTo>
                <a:lnTo>
                  <a:pt x="1862887" y="788834"/>
                </a:lnTo>
                <a:lnTo>
                  <a:pt x="1899643" y="769655"/>
                </a:lnTo>
                <a:close/>
                <a:moveTo>
                  <a:pt x="6786092" y="758728"/>
                </a:moveTo>
                <a:lnTo>
                  <a:pt x="6761125" y="768130"/>
                </a:lnTo>
                <a:lnTo>
                  <a:pt x="6822976" y="800199"/>
                </a:lnTo>
                <a:lnTo>
                  <a:pt x="6846754" y="792567"/>
                </a:lnTo>
                <a:close/>
                <a:moveTo>
                  <a:pt x="2082197" y="757604"/>
                </a:moveTo>
                <a:lnTo>
                  <a:pt x="2079057" y="758947"/>
                </a:lnTo>
                <a:lnTo>
                  <a:pt x="2043143" y="774492"/>
                </a:lnTo>
                <a:lnTo>
                  <a:pt x="2097759" y="797947"/>
                </a:lnTo>
                <a:lnTo>
                  <a:pt x="2136442" y="783337"/>
                </a:lnTo>
                <a:close/>
                <a:moveTo>
                  <a:pt x="4057760" y="757487"/>
                </a:moveTo>
                <a:lnTo>
                  <a:pt x="3970629" y="805821"/>
                </a:lnTo>
                <a:lnTo>
                  <a:pt x="3989672" y="810413"/>
                </a:lnTo>
                <a:lnTo>
                  <a:pt x="4072920" y="766824"/>
                </a:lnTo>
                <a:lnTo>
                  <a:pt x="4078549" y="763662"/>
                </a:lnTo>
                <a:close/>
                <a:moveTo>
                  <a:pt x="8639277" y="757333"/>
                </a:moveTo>
                <a:lnTo>
                  <a:pt x="8551962" y="805770"/>
                </a:lnTo>
                <a:lnTo>
                  <a:pt x="8571440" y="810472"/>
                </a:lnTo>
                <a:lnTo>
                  <a:pt x="8654824" y="766822"/>
                </a:lnTo>
                <a:lnTo>
                  <a:pt x="8660500" y="763636"/>
                </a:lnTo>
                <a:close/>
                <a:moveTo>
                  <a:pt x="6663128" y="757314"/>
                </a:moveTo>
                <a:lnTo>
                  <a:pt x="6624810" y="773896"/>
                </a:lnTo>
                <a:lnTo>
                  <a:pt x="6675704" y="795775"/>
                </a:lnTo>
                <a:lnTo>
                  <a:pt x="6713921" y="781448"/>
                </a:lnTo>
                <a:close/>
                <a:moveTo>
                  <a:pt x="1989846" y="757027"/>
                </a:moveTo>
                <a:lnTo>
                  <a:pt x="1939646" y="780988"/>
                </a:lnTo>
                <a:lnTo>
                  <a:pt x="1982013" y="797086"/>
                </a:lnTo>
                <a:lnTo>
                  <a:pt x="2032385" y="775335"/>
                </a:lnTo>
                <a:lnTo>
                  <a:pt x="2004751" y="763475"/>
                </a:lnTo>
                <a:close/>
                <a:moveTo>
                  <a:pt x="9021672" y="753328"/>
                </a:moveTo>
                <a:lnTo>
                  <a:pt x="8976048" y="770512"/>
                </a:lnTo>
                <a:lnTo>
                  <a:pt x="9043658" y="799740"/>
                </a:lnTo>
                <a:lnTo>
                  <a:pt x="9088342" y="785388"/>
                </a:lnTo>
                <a:close/>
                <a:moveTo>
                  <a:pt x="6438396" y="753186"/>
                </a:moveTo>
                <a:lnTo>
                  <a:pt x="6376923" y="786668"/>
                </a:lnTo>
                <a:lnTo>
                  <a:pt x="6390168" y="790953"/>
                </a:lnTo>
                <a:lnTo>
                  <a:pt x="6441865" y="764373"/>
                </a:lnTo>
                <a:lnTo>
                  <a:pt x="6452339" y="758492"/>
                </a:lnTo>
                <a:close/>
                <a:moveTo>
                  <a:pt x="4440035" y="753154"/>
                </a:moveTo>
                <a:lnTo>
                  <a:pt x="4402931" y="767129"/>
                </a:lnTo>
                <a:lnTo>
                  <a:pt x="4471488" y="796551"/>
                </a:lnTo>
                <a:lnTo>
                  <a:pt x="4507225" y="785073"/>
                </a:lnTo>
                <a:close/>
                <a:moveTo>
                  <a:pt x="47162" y="752961"/>
                </a:moveTo>
                <a:lnTo>
                  <a:pt x="29339" y="758088"/>
                </a:lnTo>
                <a:lnTo>
                  <a:pt x="54462" y="772464"/>
                </a:lnTo>
                <a:lnTo>
                  <a:pt x="121382" y="807688"/>
                </a:lnTo>
                <a:lnTo>
                  <a:pt x="138778" y="803927"/>
                </a:lnTo>
                <a:lnTo>
                  <a:pt x="52257" y="756064"/>
                </a:lnTo>
                <a:close/>
                <a:moveTo>
                  <a:pt x="4632510" y="752763"/>
                </a:moveTo>
                <a:lnTo>
                  <a:pt x="4613765" y="757956"/>
                </a:lnTo>
                <a:lnTo>
                  <a:pt x="4640792" y="773900"/>
                </a:lnTo>
                <a:lnTo>
                  <a:pt x="4705573" y="807997"/>
                </a:lnTo>
                <a:lnTo>
                  <a:pt x="4724208" y="803965"/>
                </a:lnTo>
                <a:lnTo>
                  <a:pt x="4639951" y="757369"/>
                </a:lnTo>
                <a:close/>
                <a:moveTo>
                  <a:pt x="1852685" y="751775"/>
                </a:moveTo>
                <a:lnTo>
                  <a:pt x="1790996" y="785368"/>
                </a:lnTo>
                <a:lnTo>
                  <a:pt x="1805588" y="790084"/>
                </a:lnTo>
                <a:lnTo>
                  <a:pt x="1855604" y="764372"/>
                </a:lnTo>
                <a:lnTo>
                  <a:pt x="1867797" y="757529"/>
                </a:lnTo>
                <a:close/>
                <a:moveTo>
                  <a:pt x="2231234" y="751515"/>
                </a:moveTo>
                <a:lnTo>
                  <a:pt x="2211247" y="759042"/>
                </a:lnTo>
                <a:lnTo>
                  <a:pt x="2271717" y="792720"/>
                </a:lnTo>
                <a:lnTo>
                  <a:pt x="2274377" y="794041"/>
                </a:lnTo>
                <a:lnTo>
                  <a:pt x="2294759" y="787500"/>
                </a:lnTo>
                <a:lnTo>
                  <a:pt x="2270869" y="774923"/>
                </a:lnTo>
                <a:close/>
                <a:moveTo>
                  <a:pt x="4036942" y="751303"/>
                </a:moveTo>
                <a:lnTo>
                  <a:pt x="3951288" y="801158"/>
                </a:lnTo>
                <a:lnTo>
                  <a:pt x="3964823" y="804421"/>
                </a:lnTo>
                <a:lnTo>
                  <a:pt x="4052389" y="755891"/>
                </a:lnTo>
                <a:close/>
                <a:moveTo>
                  <a:pt x="8618451" y="751148"/>
                </a:moveTo>
                <a:lnTo>
                  <a:pt x="8532623" y="801103"/>
                </a:lnTo>
                <a:lnTo>
                  <a:pt x="8546159" y="804369"/>
                </a:lnTo>
                <a:lnTo>
                  <a:pt x="8633906" y="755738"/>
                </a:lnTo>
                <a:close/>
                <a:moveTo>
                  <a:pt x="4228119" y="751123"/>
                </a:moveTo>
                <a:lnTo>
                  <a:pt x="4160334" y="783513"/>
                </a:lnTo>
                <a:lnTo>
                  <a:pt x="4203711" y="797541"/>
                </a:lnTo>
                <a:lnTo>
                  <a:pt x="4272323" y="767934"/>
                </a:lnTo>
                <a:close/>
                <a:moveTo>
                  <a:pt x="8809721" y="750955"/>
                </a:moveTo>
                <a:lnTo>
                  <a:pt x="8741865" y="783376"/>
                </a:lnTo>
                <a:lnTo>
                  <a:pt x="8784435" y="797088"/>
                </a:lnTo>
                <a:lnTo>
                  <a:pt x="8853103" y="767457"/>
                </a:lnTo>
                <a:close/>
                <a:moveTo>
                  <a:pt x="6809661" y="749853"/>
                </a:moveTo>
                <a:lnTo>
                  <a:pt x="6790078" y="757227"/>
                </a:lnTo>
                <a:lnTo>
                  <a:pt x="6851054" y="791187"/>
                </a:lnTo>
                <a:lnTo>
                  <a:pt x="6870902" y="784817"/>
                </a:lnTo>
                <a:lnTo>
                  <a:pt x="6852109" y="774923"/>
                </a:lnTo>
                <a:close/>
                <a:moveTo>
                  <a:pt x="4650637" y="747740"/>
                </a:moveTo>
                <a:lnTo>
                  <a:pt x="4637065" y="751501"/>
                </a:lnTo>
                <a:lnTo>
                  <a:pt x="4640800" y="753818"/>
                </a:lnTo>
                <a:lnTo>
                  <a:pt x="4729636" y="802791"/>
                </a:lnTo>
                <a:lnTo>
                  <a:pt x="4742136" y="800086"/>
                </a:lnTo>
                <a:close/>
                <a:moveTo>
                  <a:pt x="66930" y="747274"/>
                </a:moveTo>
                <a:lnTo>
                  <a:pt x="53408" y="751164"/>
                </a:lnTo>
                <a:lnTo>
                  <a:pt x="54448" y="751788"/>
                </a:lnTo>
                <a:lnTo>
                  <a:pt x="146132" y="802338"/>
                </a:lnTo>
                <a:lnTo>
                  <a:pt x="158507" y="799662"/>
                </a:lnTo>
                <a:close/>
                <a:moveTo>
                  <a:pt x="8910749" y="746426"/>
                </a:moveTo>
                <a:lnTo>
                  <a:pt x="8879165" y="759960"/>
                </a:lnTo>
                <a:lnTo>
                  <a:pt x="8862940" y="766980"/>
                </a:lnTo>
                <a:lnTo>
                  <a:pt x="8917684" y="787868"/>
                </a:lnTo>
                <a:lnTo>
                  <a:pt x="8965154" y="769988"/>
                </a:lnTo>
                <a:lnTo>
                  <a:pt x="8954946" y="765570"/>
                </a:lnTo>
                <a:close/>
                <a:moveTo>
                  <a:pt x="8602056" y="746279"/>
                </a:moveTo>
                <a:lnTo>
                  <a:pt x="8516163" y="797326"/>
                </a:lnTo>
                <a:lnTo>
                  <a:pt x="8520773" y="798242"/>
                </a:lnTo>
                <a:lnTo>
                  <a:pt x="8524376" y="799112"/>
                </a:lnTo>
                <a:lnTo>
                  <a:pt x="8611792" y="749170"/>
                </a:lnTo>
                <a:close/>
                <a:moveTo>
                  <a:pt x="4019668" y="746172"/>
                </a:moveTo>
                <a:lnTo>
                  <a:pt x="3935339" y="797476"/>
                </a:lnTo>
                <a:lnTo>
                  <a:pt x="3939183" y="798239"/>
                </a:lnTo>
                <a:lnTo>
                  <a:pt x="3943310" y="799234"/>
                </a:lnTo>
                <a:lnTo>
                  <a:pt x="4029199" y="749003"/>
                </a:lnTo>
                <a:close/>
                <a:moveTo>
                  <a:pt x="6416812" y="744973"/>
                </a:moveTo>
                <a:lnTo>
                  <a:pt x="6355413" y="780071"/>
                </a:lnTo>
                <a:lnTo>
                  <a:pt x="6371629" y="784972"/>
                </a:lnTo>
                <a:lnTo>
                  <a:pt x="6433470" y="751312"/>
                </a:lnTo>
                <a:close/>
                <a:moveTo>
                  <a:pt x="2250253" y="744352"/>
                </a:moveTo>
                <a:lnTo>
                  <a:pt x="2235969" y="749732"/>
                </a:lnTo>
                <a:lnTo>
                  <a:pt x="2272565" y="771296"/>
                </a:lnTo>
                <a:lnTo>
                  <a:pt x="2300414" y="785685"/>
                </a:lnTo>
                <a:lnTo>
                  <a:pt x="2314930" y="781027"/>
                </a:lnTo>
                <a:lnTo>
                  <a:pt x="2270869" y="757127"/>
                </a:lnTo>
                <a:close/>
                <a:moveTo>
                  <a:pt x="4665631" y="743585"/>
                </a:moveTo>
                <a:lnTo>
                  <a:pt x="4657930" y="745719"/>
                </a:lnTo>
                <a:lnTo>
                  <a:pt x="4749763" y="798436"/>
                </a:lnTo>
                <a:lnTo>
                  <a:pt x="4756300" y="797021"/>
                </a:lnTo>
                <a:close/>
                <a:moveTo>
                  <a:pt x="4338656" y="743545"/>
                </a:moveTo>
                <a:lnTo>
                  <a:pt x="4297065" y="761321"/>
                </a:lnTo>
                <a:lnTo>
                  <a:pt x="4283313" y="767277"/>
                </a:lnTo>
                <a:lnTo>
                  <a:pt x="4337229" y="787769"/>
                </a:lnTo>
                <a:lnTo>
                  <a:pt x="4392699" y="766876"/>
                </a:lnTo>
                <a:lnTo>
                  <a:pt x="4373080" y="758452"/>
                </a:lnTo>
                <a:close/>
                <a:moveTo>
                  <a:pt x="80001" y="743514"/>
                </a:moveTo>
                <a:lnTo>
                  <a:pt x="72439" y="745690"/>
                </a:lnTo>
                <a:lnTo>
                  <a:pt x="164296" y="798411"/>
                </a:lnTo>
                <a:lnTo>
                  <a:pt x="170794" y="797006"/>
                </a:lnTo>
                <a:close/>
                <a:moveTo>
                  <a:pt x="1958007" y="743255"/>
                </a:moveTo>
                <a:lnTo>
                  <a:pt x="1908478" y="769145"/>
                </a:lnTo>
                <a:lnTo>
                  <a:pt x="1934703" y="779110"/>
                </a:lnTo>
                <a:lnTo>
                  <a:pt x="1985046" y="754951"/>
                </a:lnTo>
                <a:close/>
                <a:moveTo>
                  <a:pt x="1830020" y="743145"/>
                </a:moveTo>
                <a:lnTo>
                  <a:pt x="1768205" y="778475"/>
                </a:lnTo>
                <a:lnTo>
                  <a:pt x="1785177" y="783601"/>
                </a:lnTo>
                <a:lnTo>
                  <a:pt x="1847367" y="749750"/>
                </a:lnTo>
                <a:close/>
                <a:moveTo>
                  <a:pt x="6542990" y="743132"/>
                </a:moveTo>
                <a:lnTo>
                  <a:pt x="6493217" y="769149"/>
                </a:lnTo>
                <a:lnTo>
                  <a:pt x="6525903" y="781568"/>
                </a:lnTo>
                <a:lnTo>
                  <a:pt x="6576113" y="757470"/>
                </a:lnTo>
                <a:close/>
                <a:moveTo>
                  <a:pt x="4007911" y="742680"/>
                </a:moveTo>
                <a:lnTo>
                  <a:pt x="3929805" y="791741"/>
                </a:lnTo>
                <a:lnTo>
                  <a:pt x="3923764" y="795179"/>
                </a:lnTo>
                <a:lnTo>
                  <a:pt x="3931040" y="796623"/>
                </a:lnTo>
                <a:lnTo>
                  <a:pt x="4015724" y="745001"/>
                </a:lnTo>
                <a:close/>
                <a:moveTo>
                  <a:pt x="6828764" y="742660"/>
                </a:moveTo>
                <a:lnTo>
                  <a:pt x="6814431" y="748057"/>
                </a:lnTo>
                <a:lnTo>
                  <a:pt x="6853806" y="771296"/>
                </a:lnTo>
                <a:lnTo>
                  <a:pt x="6876498" y="783021"/>
                </a:lnTo>
                <a:lnTo>
                  <a:pt x="6891168" y="778312"/>
                </a:lnTo>
                <a:lnTo>
                  <a:pt x="6852109" y="757127"/>
                </a:lnTo>
                <a:close/>
                <a:moveTo>
                  <a:pt x="8589404" y="742521"/>
                </a:moveTo>
                <a:lnTo>
                  <a:pt x="8511046" y="791741"/>
                </a:lnTo>
                <a:lnTo>
                  <a:pt x="8505011" y="795111"/>
                </a:lnTo>
                <a:lnTo>
                  <a:pt x="8512366" y="796572"/>
                </a:lnTo>
                <a:lnTo>
                  <a:pt x="8597224" y="744844"/>
                </a:lnTo>
                <a:close/>
                <a:moveTo>
                  <a:pt x="2118944" y="741875"/>
                </a:moveTo>
                <a:lnTo>
                  <a:pt x="2087713" y="755244"/>
                </a:lnTo>
                <a:lnTo>
                  <a:pt x="2142236" y="781149"/>
                </a:lnTo>
                <a:lnTo>
                  <a:pt x="2172557" y="769697"/>
                </a:lnTo>
                <a:close/>
                <a:moveTo>
                  <a:pt x="6701158" y="741021"/>
                </a:moveTo>
                <a:lnTo>
                  <a:pt x="6668471" y="755015"/>
                </a:lnTo>
                <a:lnTo>
                  <a:pt x="6719612" y="779314"/>
                </a:lnTo>
                <a:lnTo>
                  <a:pt x="6751740" y="767269"/>
                </a:lnTo>
                <a:close/>
                <a:moveTo>
                  <a:pt x="4676766" y="740500"/>
                </a:moveTo>
                <a:lnTo>
                  <a:pt x="4670714" y="742177"/>
                </a:lnTo>
                <a:lnTo>
                  <a:pt x="4760116" y="796196"/>
                </a:lnTo>
                <a:lnTo>
                  <a:pt x="4768843" y="794307"/>
                </a:lnTo>
                <a:close/>
                <a:moveTo>
                  <a:pt x="91130" y="740313"/>
                </a:moveTo>
                <a:lnTo>
                  <a:pt x="85013" y="742073"/>
                </a:lnTo>
                <a:lnTo>
                  <a:pt x="174623" y="796179"/>
                </a:lnTo>
                <a:lnTo>
                  <a:pt x="183428" y="794275"/>
                </a:lnTo>
                <a:close/>
                <a:moveTo>
                  <a:pt x="3998721" y="739950"/>
                </a:moveTo>
                <a:lnTo>
                  <a:pt x="3989990" y="745718"/>
                </a:lnTo>
                <a:lnTo>
                  <a:pt x="3910966" y="792639"/>
                </a:lnTo>
                <a:lnTo>
                  <a:pt x="3914786" y="793397"/>
                </a:lnTo>
                <a:lnTo>
                  <a:pt x="3988384" y="750648"/>
                </a:lnTo>
                <a:lnTo>
                  <a:pt x="4003000" y="741221"/>
                </a:lnTo>
                <a:close/>
                <a:moveTo>
                  <a:pt x="8580205" y="739789"/>
                </a:moveTo>
                <a:lnTo>
                  <a:pt x="8571232" y="745718"/>
                </a:lnTo>
                <a:lnTo>
                  <a:pt x="8493945" y="792912"/>
                </a:lnTo>
                <a:lnTo>
                  <a:pt x="8497615" y="793641"/>
                </a:lnTo>
                <a:lnTo>
                  <a:pt x="8569626" y="750648"/>
                </a:lnTo>
                <a:lnTo>
                  <a:pt x="8584488" y="741061"/>
                </a:lnTo>
                <a:close/>
                <a:moveTo>
                  <a:pt x="6401212" y="739036"/>
                </a:moveTo>
                <a:lnTo>
                  <a:pt x="6339996" y="775412"/>
                </a:lnTo>
                <a:lnTo>
                  <a:pt x="6349256" y="778211"/>
                </a:lnTo>
                <a:lnTo>
                  <a:pt x="6411197" y="742836"/>
                </a:lnTo>
                <a:close/>
                <a:moveTo>
                  <a:pt x="4683100" y="738745"/>
                </a:moveTo>
                <a:lnTo>
                  <a:pt x="4682844" y="738816"/>
                </a:lnTo>
                <a:lnTo>
                  <a:pt x="4687562" y="741525"/>
                </a:lnTo>
                <a:lnTo>
                  <a:pt x="4759768" y="786513"/>
                </a:lnTo>
                <a:lnTo>
                  <a:pt x="4772539" y="793508"/>
                </a:lnTo>
                <a:lnTo>
                  <a:pt x="4776567" y="792636"/>
                </a:lnTo>
                <a:lnTo>
                  <a:pt x="4687562" y="741525"/>
                </a:lnTo>
                <a:close/>
                <a:moveTo>
                  <a:pt x="6623931" y="738690"/>
                </a:moveTo>
                <a:lnTo>
                  <a:pt x="6585543" y="757011"/>
                </a:lnTo>
                <a:lnTo>
                  <a:pt x="6588965" y="758487"/>
                </a:lnTo>
                <a:lnTo>
                  <a:pt x="6619955" y="771809"/>
                </a:lnTo>
                <a:lnTo>
                  <a:pt x="6658552" y="755140"/>
                </a:lnTo>
                <a:close/>
                <a:moveTo>
                  <a:pt x="97283" y="738543"/>
                </a:moveTo>
                <a:lnTo>
                  <a:pt x="97122" y="738589"/>
                </a:lnTo>
                <a:lnTo>
                  <a:pt x="100132" y="740319"/>
                </a:lnTo>
                <a:lnTo>
                  <a:pt x="172710" y="785573"/>
                </a:lnTo>
                <a:lnTo>
                  <a:pt x="187136" y="793474"/>
                </a:lnTo>
                <a:lnTo>
                  <a:pt x="191144" y="792608"/>
                </a:lnTo>
                <a:lnTo>
                  <a:pt x="100132" y="740319"/>
                </a:lnTo>
                <a:close/>
                <a:moveTo>
                  <a:pt x="2266473" y="738245"/>
                </a:moveTo>
                <a:lnTo>
                  <a:pt x="2254433" y="742779"/>
                </a:lnTo>
                <a:lnTo>
                  <a:pt x="2271717" y="753499"/>
                </a:lnTo>
                <a:lnTo>
                  <a:pt x="2318623" y="779841"/>
                </a:lnTo>
                <a:lnTo>
                  <a:pt x="2332031" y="775539"/>
                </a:lnTo>
                <a:lnTo>
                  <a:pt x="2272565" y="742164"/>
                </a:lnTo>
                <a:close/>
                <a:moveTo>
                  <a:pt x="9063251" y="737667"/>
                </a:moveTo>
                <a:lnTo>
                  <a:pt x="9026591" y="751475"/>
                </a:lnTo>
                <a:lnTo>
                  <a:pt x="9093637" y="783687"/>
                </a:lnTo>
                <a:lnTo>
                  <a:pt x="9129335" y="772222"/>
                </a:lnTo>
                <a:close/>
                <a:moveTo>
                  <a:pt x="4481715" y="737455"/>
                </a:moveTo>
                <a:lnTo>
                  <a:pt x="4445793" y="750985"/>
                </a:lnTo>
                <a:lnTo>
                  <a:pt x="4513415" y="783085"/>
                </a:lnTo>
                <a:lnTo>
                  <a:pt x="4548158" y="771925"/>
                </a:lnTo>
                <a:close/>
                <a:moveTo>
                  <a:pt x="3990179" y="737413"/>
                </a:moveTo>
                <a:lnTo>
                  <a:pt x="3929271" y="776971"/>
                </a:lnTo>
                <a:lnTo>
                  <a:pt x="3904876" y="791430"/>
                </a:lnTo>
                <a:lnTo>
                  <a:pt x="3905927" y="791639"/>
                </a:lnTo>
                <a:lnTo>
                  <a:pt x="3928767" y="778298"/>
                </a:lnTo>
                <a:lnTo>
                  <a:pt x="3992022" y="737960"/>
                </a:lnTo>
                <a:close/>
                <a:moveTo>
                  <a:pt x="8571665" y="737253"/>
                </a:moveTo>
                <a:lnTo>
                  <a:pt x="8510512" y="776971"/>
                </a:lnTo>
                <a:lnTo>
                  <a:pt x="8486209" y="791375"/>
                </a:lnTo>
                <a:lnTo>
                  <a:pt x="8487370" y="791606"/>
                </a:lnTo>
                <a:lnTo>
                  <a:pt x="8510188" y="778298"/>
                </a:lnTo>
                <a:lnTo>
                  <a:pt x="8573627" y="737836"/>
                </a:lnTo>
                <a:close/>
                <a:moveTo>
                  <a:pt x="1813729" y="736942"/>
                </a:moveTo>
                <a:lnTo>
                  <a:pt x="1752046" y="773595"/>
                </a:lnTo>
                <a:lnTo>
                  <a:pt x="1762129" y="776640"/>
                </a:lnTo>
                <a:lnTo>
                  <a:pt x="1824467" y="741031"/>
                </a:lnTo>
                <a:close/>
                <a:moveTo>
                  <a:pt x="6845045" y="736530"/>
                </a:moveTo>
                <a:lnTo>
                  <a:pt x="6832945" y="741086"/>
                </a:lnTo>
                <a:lnTo>
                  <a:pt x="6852957" y="753499"/>
                </a:lnTo>
                <a:lnTo>
                  <a:pt x="6894971" y="777092"/>
                </a:lnTo>
                <a:lnTo>
                  <a:pt x="6908399" y="772782"/>
                </a:lnTo>
                <a:lnTo>
                  <a:pt x="6853806" y="742164"/>
                </a:lnTo>
                <a:close/>
                <a:moveTo>
                  <a:pt x="4189453" y="736415"/>
                </a:moveTo>
                <a:lnTo>
                  <a:pt x="4121463" y="771947"/>
                </a:lnTo>
                <a:lnTo>
                  <a:pt x="4155427" y="782032"/>
                </a:lnTo>
                <a:lnTo>
                  <a:pt x="4223492" y="749363"/>
                </a:lnTo>
                <a:close/>
                <a:moveTo>
                  <a:pt x="8769519" y="735662"/>
                </a:moveTo>
                <a:lnTo>
                  <a:pt x="8701264" y="771327"/>
                </a:lnTo>
                <a:lnTo>
                  <a:pt x="8736938" y="781903"/>
                </a:lnTo>
                <a:lnTo>
                  <a:pt x="8805093" y="749194"/>
                </a:lnTo>
                <a:close/>
                <a:moveTo>
                  <a:pt x="2035273" y="735344"/>
                </a:moveTo>
                <a:lnTo>
                  <a:pt x="1995851" y="754161"/>
                </a:lnTo>
                <a:lnTo>
                  <a:pt x="2007722" y="759280"/>
                </a:lnTo>
                <a:lnTo>
                  <a:pt x="2038728" y="772597"/>
                </a:lnTo>
                <a:lnTo>
                  <a:pt x="2076974" y="756082"/>
                </a:lnTo>
                <a:lnTo>
                  <a:pt x="2078032" y="755628"/>
                </a:lnTo>
                <a:close/>
                <a:moveTo>
                  <a:pt x="6388517" y="734205"/>
                </a:moveTo>
                <a:lnTo>
                  <a:pt x="6327780" y="771720"/>
                </a:lnTo>
                <a:lnTo>
                  <a:pt x="6334727" y="773820"/>
                </a:lnTo>
                <a:lnTo>
                  <a:pt x="6396034" y="737066"/>
                </a:lnTo>
                <a:close/>
                <a:moveTo>
                  <a:pt x="2278365" y="733766"/>
                </a:moveTo>
                <a:lnTo>
                  <a:pt x="2271503" y="736350"/>
                </a:lnTo>
                <a:lnTo>
                  <a:pt x="2273839" y="737856"/>
                </a:lnTo>
                <a:lnTo>
                  <a:pt x="2336820" y="774002"/>
                </a:lnTo>
                <a:lnTo>
                  <a:pt x="2343238" y="771942"/>
                </a:lnTo>
                <a:close/>
                <a:moveTo>
                  <a:pt x="1801047" y="732113"/>
                </a:moveTo>
                <a:lnTo>
                  <a:pt x="1739848" y="769910"/>
                </a:lnTo>
                <a:lnTo>
                  <a:pt x="1746788" y="772007"/>
                </a:lnTo>
                <a:lnTo>
                  <a:pt x="1808555" y="734972"/>
                </a:lnTo>
                <a:close/>
                <a:moveTo>
                  <a:pt x="6856788" y="732108"/>
                </a:moveTo>
                <a:lnTo>
                  <a:pt x="6850081" y="734633"/>
                </a:lnTo>
                <a:lnTo>
                  <a:pt x="6855080" y="737856"/>
                </a:lnTo>
                <a:lnTo>
                  <a:pt x="6913233" y="771230"/>
                </a:lnTo>
                <a:lnTo>
                  <a:pt x="6919727" y="769146"/>
                </a:lnTo>
                <a:close/>
                <a:moveTo>
                  <a:pt x="6379565" y="730799"/>
                </a:moveTo>
                <a:lnTo>
                  <a:pt x="6320333" y="769469"/>
                </a:lnTo>
                <a:lnTo>
                  <a:pt x="6324045" y="770591"/>
                </a:lnTo>
                <a:lnTo>
                  <a:pt x="6383863" y="732434"/>
                </a:lnTo>
                <a:close/>
                <a:moveTo>
                  <a:pt x="2288629" y="729901"/>
                </a:moveTo>
                <a:lnTo>
                  <a:pt x="2283256" y="731924"/>
                </a:lnTo>
                <a:lnTo>
                  <a:pt x="2347356" y="770621"/>
                </a:lnTo>
                <a:lnTo>
                  <a:pt x="2349733" y="769857"/>
                </a:lnTo>
                <a:lnTo>
                  <a:pt x="2348304" y="765764"/>
                </a:lnTo>
                <a:lnTo>
                  <a:pt x="2349409" y="765447"/>
                </a:lnTo>
                <a:close/>
                <a:moveTo>
                  <a:pt x="6511560" y="729528"/>
                </a:moveTo>
                <a:lnTo>
                  <a:pt x="6461987" y="757283"/>
                </a:lnTo>
                <a:lnTo>
                  <a:pt x="6489487" y="767731"/>
                </a:lnTo>
                <a:lnTo>
                  <a:pt x="6539502" y="741623"/>
                </a:lnTo>
                <a:close/>
                <a:moveTo>
                  <a:pt x="1926031" y="729423"/>
                </a:moveTo>
                <a:lnTo>
                  <a:pt x="1876672" y="757060"/>
                </a:lnTo>
                <a:lnTo>
                  <a:pt x="1903931" y="767417"/>
                </a:lnTo>
                <a:lnTo>
                  <a:pt x="1953761" y="741418"/>
                </a:lnTo>
                <a:close/>
                <a:moveTo>
                  <a:pt x="2149418" y="728830"/>
                </a:moveTo>
                <a:lnTo>
                  <a:pt x="2124535" y="739482"/>
                </a:lnTo>
                <a:lnTo>
                  <a:pt x="2178463" y="767467"/>
                </a:lnTo>
                <a:lnTo>
                  <a:pt x="2202495" y="758391"/>
                </a:lnTo>
                <a:close/>
                <a:moveTo>
                  <a:pt x="1792124" y="728716"/>
                </a:moveTo>
                <a:lnTo>
                  <a:pt x="1732446" y="767675"/>
                </a:lnTo>
                <a:lnTo>
                  <a:pt x="1736107" y="768781"/>
                </a:lnTo>
                <a:lnTo>
                  <a:pt x="1796376" y="730335"/>
                </a:lnTo>
                <a:close/>
                <a:moveTo>
                  <a:pt x="6867041" y="728247"/>
                </a:moveTo>
                <a:lnTo>
                  <a:pt x="6861723" y="730250"/>
                </a:lnTo>
                <a:lnTo>
                  <a:pt x="6923923" y="767799"/>
                </a:lnTo>
                <a:lnTo>
                  <a:pt x="6930264" y="765764"/>
                </a:lnTo>
                <a:lnTo>
                  <a:pt x="6931749" y="770020"/>
                </a:lnTo>
                <a:lnTo>
                  <a:pt x="6929042" y="770889"/>
                </a:lnTo>
                <a:lnTo>
                  <a:pt x="6973946" y="797997"/>
                </a:lnTo>
                <a:lnTo>
                  <a:pt x="7013106" y="818810"/>
                </a:lnTo>
                <a:lnTo>
                  <a:pt x="7019521" y="817423"/>
                </a:lnTo>
                <a:lnTo>
                  <a:pt x="6936259" y="768728"/>
                </a:lnTo>
                <a:lnTo>
                  <a:pt x="6931760" y="770022"/>
                </a:lnTo>
                <a:lnTo>
                  <a:pt x="6930311" y="765753"/>
                </a:lnTo>
                <a:lnTo>
                  <a:pt x="6930889" y="765587"/>
                </a:lnTo>
                <a:close/>
                <a:moveTo>
                  <a:pt x="6372666" y="728173"/>
                </a:moveTo>
                <a:lnTo>
                  <a:pt x="6312635" y="767143"/>
                </a:lnTo>
                <a:lnTo>
                  <a:pt x="6313928" y="767534"/>
                </a:lnTo>
                <a:lnTo>
                  <a:pt x="6374553" y="728891"/>
                </a:lnTo>
                <a:close/>
                <a:moveTo>
                  <a:pt x="6731250" y="728136"/>
                </a:moveTo>
                <a:lnTo>
                  <a:pt x="6705366" y="739219"/>
                </a:lnTo>
                <a:lnTo>
                  <a:pt x="6756224" y="765588"/>
                </a:lnTo>
                <a:lnTo>
                  <a:pt x="6781442" y="756134"/>
                </a:lnTo>
                <a:close/>
                <a:moveTo>
                  <a:pt x="2295961" y="727140"/>
                </a:moveTo>
                <a:lnTo>
                  <a:pt x="2293793" y="727956"/>
                </a:lnTo>
                <a:lnTo>
                  <a:pt x="2355806" y="763607"/>
                </a:lnTo>
                <a:lnTo>
                  <a:pt x="2357549" y="763106"/>
                </a:lnTo>
                <a:close/>
                <a:moveTo>
                  <a:pt x="1785093" y="726136"/>
                </a:moveTo>
                <a:lnTo>
                  <a:pt x="1724734" y="765346"/>
                </a:lnTo>
                <a:lnTo>
                  <a:pt x="1726022" y="765735"/>
                </a:lnTo>
                <a:lnTo>
                  <a:pt x="1787045" y="726829"/>
                </a:lnTo>
                <a:close/>
                <a:moveTo>
                  <a:pt x="8862731" y="725627"/>
                </a:moveTo>
                <a:lnTo>
                  <a:pt x="8814701" y="748575"/>
                </a:lnTo>
                <a:lnTo>
                  <a:pt x="8858306" y="765212"/>
                </a:lnTo>
                <a:lnTo>
                  <a:pt x="8877044" y="757127"/>
                </a:lnTo>
                <a:lnTo>
                  <a:pt x="8906405" y="744545"/>
                </a:lnTo>
                <a:close/>
                <a:moveTo>
                  <a:pt x="6874371" y="725487"/>
                </a:moveTo>
                <a:lnTo>
                  <a:pt x="6872177" y="726313"/>
                </a:lnTo>
                <a:lnTo>
                  <a:pt x="6937289" y="763746"/>
                </a:lnTo>
                <a:lnTo>
                  <a:pt x="6939030" y="763246"/>
                </a:lnTo>
                <a:close/>
                <a:moveTo>
                  <a:pt x="4381375" y="725286"/>
                </a:moveTo>
                <a:lnTo>
                  <a:pt x="4343407" y="741514"/>
                </a:lnTo>
                <a:lnTo>
                  <a:pt x="4374353" y="754863"/>
                </a:lnTo>
                <a:lnTo>
                  <a:pt x="4397836" y="764941"/>
                </a:lnTo>
                <a:lnTo>
                  <a:pt x="4435213" y="750863"/>
                </a:lnTo>
                <a:close/>
                <a:moveTo>
                  <a:pt x="8961814" y="724544"/>
                </a:moveTo>
                <a:lnTo>
                  <a:pt x="8915563" y="744363"/>
                </a:lnTo>
                <a:lnTo>
                  <a:pt x="8956394" y="762015"/>
                </a:lnTo>
                <a:lnTo>
                  <a:pt x="8970329" y="768039"/>
                </a:lnTo>
                <a:lnTo>
                  <a:pt x="9016275" y="750733"/>
                </a:lnTo>
                <a:close/>
                <a:moveTo>
                  <a:pt x="4516171" y="724477"/>
                </a:moveTo>
                <a:lnTo>
                  <a:pt x="4486130" y="735792"/>
                </a:lnTo>
                <a:lnTo>
                  <a:pt x="4552865" y="770414"/>
                </a:lnTo>
                <a:lnTo>
                  <a:pt x="4561059" y="767782"/>
                </a:lnTo>
                <a:lnTo>
                  <a:pt x="4582699" y="761559"/>
                </a:lnTo>
                <a:close/>
                <a:moveTo>
                  <a:pt x="4157265" y="724196"/>
                </a:moveTo>
                <a:lnTo>
                  <a:pt x="4089236" y="762378"/>
                </a:lnTo>
                <a:lnTo>
                  <a:pt x="4115580" y="770200"/>
                </a:lnTo>
                <a:lnTo>
                  <a:pt x="4184198" y="734416"/>
                </a:lnTo>
                <a:lnTo>
                  <a:pt x="4158013" y="724457"/>
                </a:lnTo>
                <a:close/>
                <a:moveTo>
                  <a:pt x="8738448" y="723892"/>
                </a:moveTo>
                <a:lnTo>
                  <a:pt x="8670277" y="762141"/>
                </a:lnTo>
                <a:lnTo>
                  <a:pt x="8697054" y="770079"/>
                </a:lnTo>
                <a:lnTo>
                  <a:pt x="8765780" y="734240"/>
                </a:lnTo>
                <a:lnTo>
                  <a:pt x="8740015" y="724439"/>
                </a:lnTo>
                <a:close/>
                <a:moveTo>
                  <a:pt x="4288991" y="722038"/>
                </a:moveTo>
                <a:lnTo>
                  <a:pt x="4233741" y="748436"/>
                </a:lnTo>
                <a:lnTo>
                  <a:pt x="4278280" y="765364"/>
                </a:lnTo>
                <a:lnTo>
                  <a:pt x="4295792" y="757807"/>
                </a:lnTo>
                <a:lnTo>
                  <a:pt x="4333890" y="741481"/>
                </a:lnTo>
                <a:close/>
                <a:moveTo>
                  <a:pt x="6492456" y="721259"/>
                </a:moveTo>
                <a:lnTo>
                  <a:pt x="6443708" y="750293"/>
                </a:lnTo>
                <a:lnTo>
                  <a:pt x="6443661" y="750319"/>
                </a:lnTo>
                <a:lnTo>
                  <a:pt x="6457519" y="755585"/>
                </a:lnTo>
                <a:lnTo>
                  <a:pt x="6507253" y="727664"/>
                </a:lnTo>
                <a:close/>
                <a:moveTo>
                  <a:pt x="6585983" y="720659"/>
                </a:moveTo>
                <a:lnTo>
                  <a:pt x="6547673" y="740684"/>
                </a:lnTo>
                <a:lnTo>
                  <a:pt x="6581078" y="755087"/>
                </a:lnTo>
                <a:lnTo>
                  <a:pt x="6619565" y="736615"/>
                </a:lnTo>
                <a:close/>
                <a:moveTo>
                  <a:pt x="6661819" y="720607"/>
                </a:moveTo>
                <a:lnTo>
                  <a:pt x="6629010" y="736266"/>
                </a:lnTo>
                <a:lnTo>
                  <a:pt x="6663891" y="752839"/>
                </a:lnTo>
                <a:lnTo>
                  <a:pt x="6696782" y="738750"/>
                </a:lnTo>
                <a:close/>
                <a:moveTo>
                  <a:pt x="1905489" y="720538"/>
                </a:moveTo>
                <a:lnTo>
                  <a:pt x="1856822" y="749517"/>
                </a:lnTo>
                <a:lnTo>
                  <a:pt x="1871878" y="755238"/>
                </a:lnTo>
                <a:lnTo>
                  <a:pt x="1921420" y="727429"/>
                </a:lnTo>
                <a:close/>
                <a:moveTo>
                  <a:pt x="2002704" y="719892"/>
                </a:moveTo>
                <a:lnTo>
                  <a:pt x="1963685" y="740287"/>
                </a:lnTo>
                <a:lnTo>
                  <a:pt x="1991028" y="752080"/>
                </a:lnTo>
                <a:lnTo>
                  <a:pt x="2030561" y="733109"/>
                </a:lnTo>
                <a:lnTo>
                  <a:pt x="2003053" y="720059"/>
                </a:lnTo>
                <a:close/>
                <a:moveTo>
                  <a:pt x="5446391" y="719259"/>
                </a:moveTo>
                <a:cubicBezTo>
                  <a:pt x="5267456" y="720378"/>
                  <a:pt x="5078254" y="739039"/>
                  <a:pt x="4876082" y="775412"/>
                </a:cubicBezTo>
                <a:lnTo>
                  <a:pt x="4792918" y="793425"/>
                </a:lnTo>
                <a:lnTo>
                  <a:pt x="4885335" y="848198"/>
                </a:lnTo>
                <a:lnTo>
                  <a:pt x="4909439" y="859552"/>
                </a:lnTo>
                <a:lnTo>
                  <a:pt x="5098391" y="838220"/>
                </a:lnTo>
                <a:cubicBezTo>
                  <a:pt x="5315704" y="818745"/>
                  <a:pt x="5517767" y="816142"/>
                  <a:pt x="5708281" y="829788"/>
                </a:cubicBezTo>
                <a:cubicBezTo>
                  <a:pt x="5782131" y="835115"/>
                  <a:pt x="5856193" y="842859"/>
                  <a:pt x="5930256" y="852379"/>
                </a:cubicBezTo>
                <a:lnTo>
                  <a:pt x="6104852" y="878533"/>
                </a:lnTo>
                <a:lnTo>
                  <a:pt x="6118632" y="871821"/>
                </a:lnTo>
                <a:lnTo>
                  <a:pt x="6210124" y="820546"/>
                </a:lnTo>
                <a:lnTo>
                  <a:pt x="6040802" y="781364"/>
                </a:lnTo>
                <a:cubicBezTo>
                  <a:pt x="5929858" y="759233"/>
                  <a:pt x="5818526" y="741427"/>
                  <a:pt x="5707433" y="730715"/>
                </a:cubicBezTo>
                <a:cubicBezTo>
                  <a:pt x="5622760" y="722525"/>
                  <a:pt x="5535859" y="718699"/>
                  <a:pt x="5446391" y="719259"/>
                </a:cubicBezTo>
                <a:close/>
                <a:moveTo>
                  <a:pt x="864297" y="718563"/>
                </a:moveTo>
                <a:cubicBezTo>
                  <a:pt x="685363" y="719664"/>
                  <a:pt x="496161" y="738301"/>
                  <a:pt x="293989" y="774684"/>
                </a:cubicBezTo>
                <a:lnTo>
                  <a:pt x="209299" y="793041"/>
                </a:lnTo>
                <a:lnTo>
                  <a:pt x="298325" y="845813"/>
                </a:lnTo>
                <a:lnTo>
                  <a:pt x="327462" y="859538"/>
                </a:lnTo>
                <a:lnTo>
                  <a:pt x="516297" y="838220"/>
                </a:lnTo>
                <a:cubicBezTo>
                  <a:pt x="733611" y="818745"/>
                  <a:pt x="935674" y="816142"/>
                  <a:pt x="1126189" y="829788"/>
                </a:cubicBezTo>
                <a:cubicBezTo>
                  <a:pt x="1200145" y="835115"/>
                  <a:pt x="1274261" y="842852"/>
                  <a:pt x="1348343" y="852363"/>
                </a:cubicBezTo>
                <a:lnTo>
                  <a:pt x="1515359" y="877363"/>
                </a:lnTo>
                <a:lnTo>
                  <a:pt x="1531592" y="869455"/>
                </a:lnTo>
                <a:lnTo>
                  <a:pt x="1622492" y="818499"/>
                </a:lnTo>
                <a:lnTo>
                  <a:pt x="1458921" y="780634"/>
                </a:lnTo>
                <a:cubicBezTo>
                  <a:pt x="1347965" y="758499"/>
                  <a:pt x="1236593" y="740704"/>
                  <a:pt x="1125341" y="730035"/>
                </a:cubicBezTo>
                <a:cubicBezTo>
                  <a:pt x="1040667" y="721845"/>
                  <a:pt x="953765" y="718012"/>
                  <a:pt x="864297" y="718563"/>
                </a:cubicBezTo>
                <a:close/>
                <a:moveTo>
                  <a:pt x="2174586" y="718058"/>
                </a:moveTo>
                <a:lnTo>
                  <a:pt x="2153706" y="726995"/>
                </a:lnTo>
                <a:lnTo>
                  <a:pt x="2207014" y="756684"/>
                </a:lnTo>
                <a:lnTo>
                  <a:pt x="2227126" y="749088"/>
                </a:lnTo>
                <a:close/>
                <a:moveTo>
                  <a:pt x="6755391" y="717801"/>
                </a:moveTo>
                <a:lnTo>
                  <a:pt x="6734979" y="726540"/>
                </a:lnTo>
                <a:lnTo>
                  <a:pt x="6785431" y="754639"/>
                </a:lnTo>
                <a:lnTo>
                  <a:pt x="6805209" y="747224"/>
                </a:lnTo>
                <a:close/>
                <a:moveTo>
                  <a:pt x="2072299" y="717671"/>
                </a:moveTo>
                <a:lnTo>
                  <a:pt x="2040538" y="732831"/>
                </a:lnTo>
                <a:lnTo>
                  <a:pt x="2083539" y="753262"/>
                </a:lnTo>
                <a:lnTo>
                  <a:pt x="2114914" y="739784"/>
                </a:lnTo>
                <a:close/>
                <a:moveTo>
                  <a:pt x="7814785" y="716930"/>
                </a:moveTo>
                <a:cubicBezTo>
                  <a:pt x="7635847" y="718043"/>
                  <a:pt x="7446633" y="736706"/>
                  <a:pt x="7244426" y="773095"/>
                </a:cubicBezTo>
                <a:lnTo>
                  <a:pt x="7044508" y="816409"/>
                </a:lnTo>
                <a:lnTo>
                  <a:pt x="7098196" y="848233"/>
                </a:lnTo>
                <a:lnTo>
                  <a:pt x="7157065" y="875958"/>
                </a:lnTo>
                <a:lnTo>
                  <a:pt x="7244215" y="861818"/>
                </a:lnTo>
                <a:cubicBezTo>
                  <a:pt x="7548034" y="820864"/>
                  <a:pt x="7822569" y="809774"/>
                  <a:pt x="8076505" y="827945"/>
                </a:cubicBezTo>
                <a:cubicBezTo>
                  <a:pt x="8150444" y="833292"/>
                  <a:pt x="8224557" y="841042"/>
                  <a:pt x="8298645" y="850563"/>
                </a:cubicBezTo>
                <a:lnTo>
                  <a:pt x="8354229" y="858885"/>
                </a:lnTo>
                <a:lnTo>
                  <a:pt x="8469497" y="792471"/>
                </a:lnTo>
                <a:lnTo>
                  <a:pt x="8298203" y="758444"/>
                </a:lnTo>
                <a:cubicBezTo>
                  <a:pt x="8224105" y="745817"/>
                  <a:pt x="8149920" y="735528"/>
                  <a:pt x="8075823" y="728401"/>
                </a:cubicBezTo>
                <a:cubicBezTo>
                  <a:pt x="7991153" y="720205"/>
                  <a:pt x="7904254" y="716374"/>
                  <a:pt x="7814785" y="716930"/>
                </a:cubicBezTo>
                <a:close/>
                <a:moveTo>
                  <a:pt x="3232754" y="716930"/>
                </a:moveTo>
                <a:cubicBezTo>
                  <a:pt x="3053812" y="718044"/>
                  <a:pt x="2864571" y="736702"/>
                  <a:pt x="2662346" y="773087"/>
                </a:cubicBezTo>
                <a:lnTo>
                  <a:pt x="2463025" y="816267"/>
                </a:lnTo>
                <a:lnTo>
                  <a:pt x="2516956" y="848233"/>
                </a:lnTo>
                <a:lnTo>
                  <a:pt x="2577117" y="875123"/>
                </a:lnTo>
                <a:lnTo>
                  <a:pt x="2662179" y="861319"/>
                </a:lnTo>
                <a:cubicBezTo>
                  <a:pt x="2965975" y="820363"/>
                  <a:pt x="3240501" y="809278"/>
                  <a:pt x="3494620" y="827451"/>
                </a:cubicBezTo>
                <a:cubicBezTo>
                  <a:pt x="3568507" y="832795"/>
                  <a:pt x="3642579" y="840544"/>
                  <a:pt x="3716633" y="850063"/>
                </a:cubicBezTo>
                <a:lnTo>
                  <a:pt x="3773885" y="858637"/>
                </a:lnTo>
                <a:lnTo>
                  <a:pt x="3790829" y="849973"/>
                </a:lnTo>
                <a:lnTo>
                  <a:pt x="3888287" y="792622"/>
                </a:lnTo>
                <a:lnTo>
                  <a:pt x="3716166" y="758435"/>
                </a:lnTo>
                <a:cubicBezTo>
                  <a:pt x="3642061" y="745809"/>
                  <a:pt x="3567870" y="735522"/>
                  <a:pt x="3493772" y="728396"/>
                </a:cubicBezTo>
                <a:cubicBezTo>
                  <a:pt x="3409118" y="720203"/>
                  <a:pt x="3322224" y="716374"/>
                  <a:pt x="3232754" y="716930"/>
                </a:cubicBezTo>
                <a:close/>
                <a:moveTo>
                  <a:pt x="4536554" y="716800"/>
                </a:moveTo>
                <a:lnTo>
                  <a:pt x="4520108" y="722994"/>
                </a:lnTo>
                <a:lnTo>
                  <a:pt x="4587050" y="760307"/>
                </a:lnTo>
                <a:lnTo>
                  <a:pt x="4602649" y="755821"/>
                </a:lnTo>
                <a:close/>
                <a:moveTo>
                  <a:pt x="4130534" y="714869"/>
                </a:moveTo>
                <a:lnTo>
                  <a:pt x="4075340" y="747734"/>
                </a:lnTo>
                <a:lnTo>
                  <a:pt x="4062990" y="754584"/>
                </a:lnTo>
                <a:lnTo>
                  <a:pt x="4083739" y="760746"/>
                </a:lnTo>
                <a:lnTo>
                  <a:pt x="4152046" y="722375"/>
                </a:lnTo>
                <a:close/>
                <a:moveTo>
                  <a:pt x="8712076" y="714689"/>
                </a:moveTo>
                <a:lnTo>
                  <a:pt x="8656581" y="747734"/>
                </a:lnTo>
                <a:lnTo>
                  <a:pt x="8644425" y="754477"/>
                </a:lnTo>
                <a:lnTo>
                  <a:pt x="8665623" y="760761"/>
                </a:lnTo>
                <a:lnTo>
                  <a:pt x="8734050" y="722357"/>
                </a:lnTo>
                <a:close/>
                <a:moveTo>
                  <a:pt x="6471552" y="712211"/>
                </a:moveTo>
                <a:lnTo>
                  <a:pt x="6444296" y="729262"/>
                </a:lnTo>
                <a:lnTo>
                  <a:pt x="6421914" y="742056"/>
                </a:lnTo>
                <a:lnTo>
                  <a:pt x="6438734" y="748447"/>
                </a:lnTo>
                <a:lnTo>
                  <a:pt x="6441327" y="747035"/>
                </a:lnTo>
                <a:lnTo>
                  <a:pt x="6487949" y="719308"/>
                </a:lnTo>
                <a:close/>
                <a:moveTo>
                  <a:pt x="1883593" y="711066"/>
                </a:moveTo>
                <a:lnTo>
                  <a:pt x="1856540" y="727987"/>
                </a:lnTo>
                <a:lnTo>
                  <a:pt x="1834026" y="740855"/>
                </a:lnTo>
                <a:lnTo>
                  <a:pt x="1851506" y="747497"/>
                </a:lnTo>
                <a:lnTo>
                  <a:pt x="1855002" y="745594"/>
                </a:lnTo>
                <a:lnTo>
                  <a:pt x="1900645" y="718443"/>
                </a:lnTo>
                <a:close/>
                <a:moveTo>
                  <a:pt x="2194245" y="709643"/>
                </a:moveTo>
                <a:lnTo>
                  <a:pt x="2179005" y="716165"/>
                </a:lnTo>
                <a:lnTo>
                  <a:pt x="2231850" y="747304"/>
                </a:lnTo>
                <a:lnTo>
                  <a:pt x="2246245" y="741867"/>
                </a:lnTo>
                <a:close/>
                <a:moveTo>
                  <a:pt x="6775060" y="709380"/>
                </a:moveTo>
                <a:lnTo>
                  <a:pt x="6759897" y="715872"/>
                </a:lnTo>
                <a:lnTo>
                  <a:pt x="6809985" y="745433"/>
                </a:lnTo>
                <a:lnTo>
                  <a:pt x="6824474" y="740001"/>
                </a:lnTo>
                <a:close/>
                <a:moveTo>
                  <a:pt x="8822266" y="708100"/>
                </a:moveTo>
                <a:lnTo>
                  <a:pt x="8774305" y="733161"/>
                </a:lnTo>
                <a:lnTo>
                  <a:pt x="8810067" y="746807"/>
                </a:lnTo>
                <a:lnTo>
                  <a:pt x="8858247" y="723685"/>
                </a:lnTo>
                <a:close/>
                <a:moveTo>
                  <a:pt x="4560090" y="707935"/>
                </a:moveTo>
                <a:lnTo>
                  <a:pt x="4541097" y="715088"/>
                </a:lnTo>
                <a:lnTo>
                  <a:pt x="4607689" y="754372"/>
                </a:lnTo>
                <a:lnTo>
                  <a:pt x="4626410" y="748987"/>
                </a:lnTo>
                <a:close/>
                <a:moveTo>
                  <a:pt x="4109582" y="707558"/>
                </a:moveTo>
                <a:lnTo>
                  <a:pt x="4075280" y="728990"/>
                </a:lnTo>
                <a:lnTo>
                  <a:pt x="4042009" y="748354"/>
                </a:lnTo>
                <a:lnTo>
                  <a:pt x="4057623" y="752991"/>
                </a:lnTo>
                <a:lnTo>
                  <a:pt x="4073045" y="744443"/>
                </a:lnTo>
                <a:lnTo>
                  <a:pt x="4125652" y="713165"/>
                </a:lnTo>
                <a:close/>
                <a:moveTo>
                  <a:pt x="8691116" y="707375"/>
                </a:moveTo>
                <a:lnTo>
                  <a:pt x="8656522" y="728990"/>
                </a:lnTo>
                <a:lnTo>
                  <a:pt x="8623427" y="748252"/>
                </a:lnTo>
                <a:lnTo>
                  <a:pt x="8639054" y="752885"/>
                </a:lnTo>
                <a:lnTo>
                  <a:pt x="8654286" y="744443"/>
                </a:lnTo>
                <a:lnTo>
                  <a:pt x="8707196" y="712986"/>
                </a:lnTo>
                <a:close/>
                <a:moveTo>
                  <a:pt x="4423530" y="707269"/>
                </a:moveTo>
                <a:lnTo>
                  <a:pt x="4386784" y="722974"/>
                </a:lnTo>
                <a:lnTo>
                  <a:pt x="4440968" y="748695"/>
                </a:lnTo>
                <a:lnTo>
                  <a:pt x="4477128" y="735075"/>
                </a:lnTo>
                <a:close/>
                <a:moveTo>
                  <a:pt x="9003770" y="706565"/>
                </a:moveTo>
                <a:lnTo>
                  <a:pt x="8966423" y="722568"/>
                </a:lnTo>
                <a:lnTo>
                  <a:pt x="9021192" y="748882"/>
                </a:lnTo>
                <a:lnTo>
                  <a:pt x="9058108" y="734977"/>
                </a:lnTo>
                <a:close/>
                <a:moveTo>
                  <a:pt x="6692020" y="706253"/>
                </a:moveTo>
                <a:lnTo>
                  <a:pt x="6665805" y="718706"/>
                </a:lnTo>
                <a:lnTo>
                  <a:pt x="6700988" y="736949"/>
                </a:lnTo>
                <a:lnTo>
                  <a:pt x="6727042" y="725789"/>
                </a:lnTo>
                <a:close/>
                <a:moveTo>
                  <a:pt x="6456356" y="705633"/>
                </a:moveTo>
                <a:lnTo>
                  <a:pt x="6444798" y="713137"/>
                </a:lnTo>
                <a:lnTo>
                  <a:pt x="6406188" y="736080"/>
                </a:lnTo>
                <a:lnTo>
                  <a:pt x="6416299" y="739922"/>
                </a:lnTo>
                <a:lnTo>
                  <a:pt x="6441903" y="725300"/>
                </a:lnTo>
                <a:lnTo>
                  <a:pt x="6466414" y="709987"/>
                </a:lnTo>
                <a:close/>
                <a:moveTo>
                  <a:pt x="6554419" y="705533"/>
                </a:moveTo>
                <a:lnTo>
                  <a:pt x="6516014" y="727035"/>
                </a:lnTo>
                <a:lnTo>
                  <a:pt x="6544182" y="739179"/>
                </a:lnTo>
                <a:lnTo>
                  <a:pt x="6582682" y="719082"/>
                </a:lnTo>
                <a:close/>
                <a:moveTo>
                  <a:pt x="4249599" y="704979"/>
                </a:moveTo>
                <a:lnTo>
                  <a:pt x="4194780" y="733628"/>
                </a:lnTo>
                <a:lnTo>
                  <a:pt x="4229100" y="746672"/>
                </a:lnTo>
                <a:lnTo>
                  <a:pt x="4284490" y="720089"/>
                </a:lnTo>
                <a:close/>
                <a:moveTo>
                  <a:pt x="1970584" y="704477"/>
                </a:moveTo>
                <a:lnTo>
                  <a:pt x="1931455" y="726386"/>
                </a:lnTo>
                <a:lnTo>
                  <a:pt x="1959439" y="738456"/>
                </a:lnTo>
                <a:lnTo>
                  <a:pt x="1998701" y="717970"/>
                </a:lnTo>
                <a:close/>
                <a:moveTo>
                  <a:pt x="1867823" y="704245"/>
                </a:moveTo>
                <a:lnTo>
                  <a:pt x="1857761" y="710778"/>
                </a:lnTo>
                <a:lnTo>
                  <a:pt x="1817628" y="734625"/>
                </a:lnTo>
                <a:lnTo>
                  <a:pt x="1828471" y="738744"/>
                </a:lnTo>
                <a:lnTo>
                  <a:pt x="1855512" y="723297"/>
                </a:lnTo>
                <a:lnTo>
                  <a:pt x="1878571" y="708894"/>
                </a:lnTo>
                <a:close/>
                <a:moveTo>
                  <a:pt x="2103095" y="703029"/>
                </a:moveTo>
                <a:lnTo>
                  <a:pt x="2078394" y="714761"/>
                </a:lnTo>
                <a:lnTo>
                  <a:pt x="2077613" y="715134"/>
                </a:lnTo>
                <a:lnTo>
                  <a:pt x="2120498" y="737386"/>
                </a:lnTo>
                <a:lnTo>
                  <a:pt x="2145496" y="726645"/>
                </a:lnTo>
                <a:close/>
                <a:moveTo>
                  <a:pt x="2210907" y="702511"/>
                </a:moveTo>
                <a:lnTo>
                  <a:pt x="2198246" y="707930"/>
                </a:lnTo>
                <a:lnTo>
                  <a:pt x="2250420" y="740290"/>
                </a:lnTo>
                <a:lnTo>
                  <a:pt x="2262536" y="735714"/>
                </a:lnTo>
                <a:close/>
                <a:moveTo>
                  <a:pt x="6791729" y="702243"/>
                </a:moveTo>
                <a:lnTo>
                  <a:pt x="6779063" y="707666"/>
                </a:lnTo>
                <a:lnTo>
                  <a:pt x="6828664" y="738431"/>
                </a:lnTo>
                <a:lnTo>
                  <a:pt x="6840880" y="733851"/>
                </a:lnTo>
                <a:close/>
                <a:moveTo>
                  <a:pt x="8675219" y="701828"/>
                </a:moveTo>
                <a:lnTo>
                  <a:pt x="8657734" y="713189"/>
                </a:lnTo>
                <a:lnTo>
                  <a:pt x="8606954" y="743369"/>
                </a:lnTo>
                <a:lnTo>
                  <a:pt x="8616825" y="746295"/>
                </a:lnTo>
                <a:lnTo>
                  <a:pt x="8654041" y="725033"/>
                </a:lnTo>
                <a:lnTo>
                  <a:pt x="8685464" y="705403"/>
                </a:lnTo>
                <a:close/>
                <a:moveTo>
                  <a:pt x="4092775" y="701693"/>
                </a:moveTo>
                <a:lnTo>
                  <a:pt x="4024583" y="743180"/>
                </a:lnTo>
                <a:lnTo>
                  <a:pt x="4034248" y="746050"/>
                </a:lnTo>
                <a:lnTo>
                  <a:pt x="4103622" y="705478"/>
                </a:lnTo>
                <a:close/>
                <a:moveTo>
                  <a:pt x="4331973" y="701624"/>
                </a:moveTo>
                <a:lnTo>
                  <a:pt x="4296216" y="718586"/>
                </a:lnTo>
                <a:lnTo>
                  <a:pt x="4293389" y="719936"/>
                </a:lnTo>
                <a:lnTo>
                  <a:pt x="4338627" y="739451"/>
                </a:lnTo>
                <a:lnTo>
                  <a:pt x="4376778" y="723103"/>
                </a:lnTo>
                <a:lnTo>
                  <a:pt x="4371592" y="720639"/>
                </a:lnTo>
                <a:close/>
                <a:moveTo>
                  <a:pt x="4577593" y="701432"/>
                </a:moveTo>
                <a:lnTo>
                  <a:pt x="4563863" y="706082"/>
                </a:lnTo>
                <a:lnTo>
                  <a:pt x="4630923" y="747690"/>
                </a:lnTo>
                <a:lnTo>
                  <a:pt x="4643984" y="743933"/>
                </a:lnTo>
                <a:lnTo>
                  <a:pt x="4640740" y="742078"/>
                </a:lnTo>
                <a:close/>
                <a:moveTo>
                  <a:pt x="8913648" y="701422"/>
                </a:moveTo>
                <a:lnTo>
                  <a:pt x="8877468" y="718586"/>
                </a:lnTo>
                <a:lnTo>
                  <a:pt x="8867240" y="723472"/>
                </a:lnTo>
                <a:lnTo>
                  <a:pt x="8911214" y="742484"/>
                </a:lnTo>
                <a:lnTo>
                  <a:pt x="8957698" y="722565"/>
                </a:lnTo>
                <a:lnTo>
                  <a:pt x="8953601" y="720595"/>
                </a:lnTo>
                <a:close/>
                <a:moveTo>
                  <a:pt x="6623814" y="700885"/>
                </a:moveTo>
                <a:lnTo>
                  <a:pt x="6590831" y="718125"/>
                </a:lnTo>
                <a:lnTo>
                  <a:pt x="6624630" y="734184"/>
                </a:lnTo>
                <a:lnTo>
                  <a:pt x="6657543" y="718388"/>
                </a:lnTo>
                <a:close/>
                <a:moveTo>
                  <a:pt x="2039506" y="700655"/>
                </a:moveTo>
                <a:lnTo>
                  <a:pt x="2007752" y="717253"/>
                </a:lnTo>
                <a:lnTo>
                  <a:pt x="2035816" y="730587"/>
                </a:lnTo>
                <a:lnTo>
                  <a:pt x="2067702" y="715286"/>
                </a:lnTo>
                <a:close/>
                <a:moveTo>
                  <a:pt x="6443669" y="700141"/>
                </a:moveTo>
                <a:lnTo>
                  <a:pt x="6393368" y="731209"/>
                </a:lnTo>
                <a:lnTo>
                  <a:pt x="6400979" y="734101"/>
                </a:lnTo>
                <a:lnTo>
                  <a:pt x="6451339" y="703910"/>
                </a:lnTo>
                <a:lnTo>
                  <a:pt x="6451753" y="703640"/>
                </a:lnTo>
                <a:close/>
                <a:moveTo>
                  <a:pt x="1855088" y="698736"/>
                </a:moveTo>
                <a:lnTo>
                  <a:pt x="1804845" y="729767"/>
                </a:lnTo>
                <a:lnTo>
                  <a:pt x="1812429" y="732649"/>
                </a:lnTo>
                <a:lnTo>
                  <a:pt x="1863163" y="702229"/>
                </a:lnTo>
                <a:close/>
                <a:moveTo>
                  <a:pt x="2222826" y="697408"/>
                </a:moveTo>
                <a:lnTo>
                  <a:pt x="2215777" y="700426"/>
                </a:lnTo>
                <a:lnTo>
                  <a:pt x="2267569" y="733814"/>
                </a:lnTo>
                <a:lnTo>
                  <a:pt x="2274194" y="731311"/>
                </a:lnTo>
                <a:lnTo>
                  <a:pt x="2270869" y="729354"/>
                </a:lnTo>
                <a:close/>
                <a:moveTo>
                  <a:pt x="4080166" y="697293"/>
                </a:moveTo>
                <a:lnTo>
                  <a:pt x="4012722" y="739658"/>
                </a:lnTo>
                <a:lnTo>
                  <a:pt x="4020634" y="742008"/>
                </a:lnTo>
                <a:lnTo>
                  <a:pt x="4083032" y="703972"/>
                </a:lnTo>
                <a:lnTo>
                  <a:pt x="4088711" y="700275"/>
                </a:lnTo>
                <a:close/>
                <a:moveTo>
                  <a:pt x="6803659" y="697135"/>
                </a:moveTo>
                <a:lnTo>
                  <a:pt x="6796602" y="700157"/>
                </a:lnTo>
                <a:lnTo>
                  <a:pt x="6845930" y="731958"/>
                </a:lnTo>
                <a:lnTo>
                  <a:pt x="6852407" y="729530"/>
                </a:lnTo>
                <a:lnTo>
                  <a:pt x="6852109" y="729354"/>
                </a:lnTo>
                <a:close/>
                <a:moveTo>
                  <a:pt x="8661700" y="697110"/>
                </a:moveTo>
                <a:lnTo>
                  <a:pt x="8594115" y="739562"/>
                </a:lnTo>
                <a:lnTo>
                  <a:pt x="8602036" y="741911"/>
                </a:lnTo>
                <a:lnTo>
                  <a:pt x="8664274" y="703972"/>
                </a:lnTo>
                <a:lnTo>
                  <a:pt x="8670239" y="700090"/>
                </a:lnTo>
                <a:close/>
                <a:moveTo>
                  <a:pt x="4591955" y="696569"/>
                </a:moveTo>
                <a:lnTo>
                  <a:pt x="4583109" y="699564"/>
                </a:lnTo>
                <a:lnTo>
                  <a:pt x="4642863" y="737070"/>
                </a:lnTo>
                <a:lnTo>
                  <a:pt x="4651203" y="741857"/>
                </a:lnTo>
                <a:lnTo>
                  <a:pt x="4658929" y="739636"/>
                </a:lnTo>
                <a:lnTo>
                  <a:pt x="4640103" y="728541"/>
                </a:lnTo>
                <a:close/>
                <a:moveTo>
                  <a:pt x="6534716" y="696089"/>
                </a:moveTo>
                <a:lnTo>
                  <a:pt x="6496723" y="718718"/>
                </a:lnTo>
                <a:lnTo>
                  <a:pt x="6511692" y="725172"/>
                </a:lnTo>
                <a:lnTo>
                  <a:pt x="6550240" y="703530"/>
                </a:lnTo>
                <a:close/>
                <a:moveTo>
                  <a:pt x="6433359" y="695679"/>
                </a:moveTo>
                <a:lnTo>
                  <a:pt x="6384246" y="727743"/>
                </a:lnTo>
                <a:lnTo>
                  <a:pt x="6388614" y="729403"/>
                </a:lnTo>
                <a:lnTo>
                  <a:pt x="6438199" y="697774"/>
                </a:lnTo>
                <a:close/>
                <a:moveTo>
                  <a:pt x="6716304" y="694716"/>
                </a:moveTo>
                <a:lnTo>
                  <a:pt x="6695545" y="704578"/>
                </a:lnTo>
                <a:lnTo>
                  <a:pt x="6730766" y="724193"/>
                </a:lnTo>
                <a:lnTo>
                  <a:pt x="6751313" y="715392"/>
                </a:lnTo>
                <a:close/>
                <a:moveTo>
                  <a:pt x="8790848" y="694491"/>
                </a:moveTo>
                <a:lnTo>
                  <a:pt x="8743128" y="721266"/>
                </a:lnTo>
                <a:lnTo>
                  <a:pt x="8770576" y="731739"/>
                </a:lnTo>
                <a:lnTo>
                  <a:pt x="8818791" y="706595"/>
                </a:lnTo>
                <a:close/>
                <a:moveTo>
                  <a:pt x="17608" y="694488"/>
                </a:moveTo>
                <a:lnTo>
                  <a:pt x="12315" y="696276"/>
                </a:lnTo>
                <a:lnTo>
                  <a:pt x="55151" y="724042"/>
                </a:lnTo>
                <a:lnTo>
                  <a:pt x="79775" y="738909"/>
                </a:lnTo>
                <a:lnTo>
                  <a:pt x="85777" y="737183"/>
                </a:lnTo>
                <a:lnTo>
                  <a:pt x="52302" y="717612"/>
                </a:lnTo>
                <a:close/>
                <a:moveTo>
                  <a:pt x="1949474" y="694346"/>
                </a:moveTo>
                <a:lnTo>
                  <a:pt x="1910699" y="717435"/>
                </a:lnTo>
                <a:lnTo>
                  <a:pt x="1926832" y="724392"/>
                </a:lnTo>
                <a:lnTo>
                  <a:pt x="1966124" y="702337"/>
                </a:lnTo>
                <a:close/>
                <a:moveTo>
                  <a:pt x="1844837" y="694302"/>
                </a:moveTo>
                <a:lnTo>
                  <a:pt x="1795786" y="726325"/>
                </a:lnTo>
                <a:lnTo>
                  <a:pt x="1800095" y="727962"/>
                </a:lnTo>
                <a:lnTo>
                  <a:pt x="1849620" y="696370"/>
                </a:lnTo>
                <a:close/>
                <a:moveTo>
                  <a:pt x="4069121" y="693439"/>
                </a:moveTo>
                <a:lnTo>
                  <a:pt x="4003367" y="736880"/>
                </a:lnTo>
                <a:lnTo>
                  <a:pt x="4007724" y="738174"/>
                </a:lnTo>
                <a:lnTo>
                  <a:pt x="4074283" y="695241"/>
                </a:lnTo>
                <a:close/>
                <a:moveTo>
                  <a:pt x="2232350" y="693332"/>
                </a:moveTo>
                <a:lnTo>
                  <a:pt x="2227421" y="695442"/>
                </a:lnTo>
                <a:lnTo>
                  <a:pt x="2272991" y="725727"/>
                </a:lnTo>
                <a:lnTo>
                  <a:pt x="2279144" y="729442"/>
                </a:lnTo>
                <a:lnTo>
                  <a:pt x="2284430" y="727445"/>
                </a:lnTo>
                <a:lnTo>
                  <a:pt x="2270444" y="719266"/>
                </a:lnTo>
                <a:close/>
                <a:moveTo>
                  <a:pt x="8650644" y="693252"/>
                </a:moveTo>
                <a:lnTo>
                  <a:pt x="8584751" y="736786"/>
                </a:lnTo>
                <a:lnTo>
                  <a:pt x="8589111" y="738079"/>
                </a:lnTo>
                <a:lnTo>
                  <a:pt x="8655812" y="695056"/>
                </a:lnTo>
                <a:close/>
                <a:moveTo>
                  <a:pt x="4601973" y="693176"/>
                </a:moveTo>
                <a:lnTo>
                  <a:pt x="4596928" y="694885"/>
                </a:lnTo>
                <a:lnTo>
                  <a:pt x="4642226" y="724964"/>
                </a:lnTo>
                <a:lnTo>
                  <a:pt x="4664064" y="738159"/>
                </a:lnTo>
                <a:lnTo>
                  <a:pt x="4669890" y="736483"/>
                </a:lnTo>
                <a:lnTo>
                  <a:pt x="4639254" y="718580"/>
                </a:lnTo>
                <a:close/>
                <a:moveTo>
                  <a:pt x="6813187" y="693056"/>
                </a:moveTo>
                <a:lnTo>
                  <a:pt x="6808250" y="695170"/>
                </a:lnTo>
                <a:lnTo>
                  <a:pt x="6854231" y="725727"/>
                </a:lnTo>
                <a:lnTo>
                  <a:pt x="6857418" y="727651"/>
                </a:lnTo>
                <a:lnTo>
                  <a:pt x="6862661" y="725685"/>
                </a:lnTo>
                <a:lnTo>
                  <a:pt x="6851684" y="719266"/>
                </a:lnTo>
                <a:close/>
                <a:moveTo>
                  <a:pt x="6426590" y="692749"/>
                </a:moveTo>
                <a:lnTo>
                  <a:pt x="6417651" y="698970"/>
                </a:lnTo>
                <a:lnTo>
                  <a:pt x="6377359" y="725126"/>
                </a:lnTo>
                <a:lnTo>
                  <a:pt x="6379301" y="725864"/>
                </a:lnTo>
                <a:lnTo>
                  <a:pt x="6416909" y="701893"/>
                </a:lnTo>
                <a:lnTo>
                  <a:pt x="6428851" y="693727"/>
                </a:lnTo>
                <a:close/>
                <a:moveTo>
                  <a:pt x="4458490" y="692326"/>
                </a:moveTo>
                <a:lnTo>
                  <a:pt x="4427708" y="705483"/>
                </a:lnTo>
                <a:lnTo>
                  <a:pt x="4481543" y="733412"/>
                </a:lnTo>
                <a:lnTo>
                  <a:pt x="4511774" y="722026"/>
                </a:lnTo>
                <a:close/>
                <a:moveTo>
                  <a:pt x="24961" y="692005"/>
                </a:moveTo>
                <a:lnTo>
                  <a:pt x="22560" y="692816"/>
                </a:lnTo>
                <a:lnTo>
                  <a:pt x="54384" y="714036"/>
                </a:lnTo>
                <a:lnTo>
                  <a:pt x="91705" y="735478"/>
                </a:lnTo>
                <a:lnTo>
                  <a:pt x="92158" y="735347"/>
                </a:lnTo>
                <a:lnTo>
                  <a:pt x="52302" y="710495"/>
                </a:lnTo>
                <a:close/>
                <a:moveTo>
                  <a:pt x="9038742" y="691579"/>
                </a:moveTo>
                <a:lnTo>
                  <a:pt x="9008780" y="704418"/>
                </a:lnTo>
                <a:lnTo>
                  <a:pt x="9063498" y="732947"/>
                </a:lnTo>
                <a:lnTo>
                  <a:pt x="9092886" y="721878"/>
                </a:lnTo>
                <a:close/>
                <a:moveTo>
                  <a:pt x="1838070" y="691374"/>
                </a:moveTo>
                <a:lnTo>
                  <a:pt x="1830587" y="696583"/>
                </a:lnTo>
                <a:lnTo>
                  <a:pt x="1788841" y="723701"/>
                </a:lnTo>
                <a:lnTo>
                  <a:pt x="1789448" y="723917"/>
                </a:lnTo>
                <a:lnTo>
                  <a:pt x="1790804" y="724432"/>
                </a:lnTo>
                <a:lnTo>
                  <a:pt x="1829875" y="699522"/>
                </a:lnTo>
                <a:lnTo>
                  <a:pt x="1840348" y="692360"/>
                </a:lnTo>
                <a:close/>
                <a:moveTo>
                  <a:pt x="2128613" y="690906"/>
                </a:moveTo>
                <a:lnTo>
                  <a:pt x="2107185" y="701085"/>
                </a:lnTo>
                <a:lnTo>
                  <a:pt x="2149777" y="724806"/>
                </a:lnTo>
                <a:lnTo>
                  <a:pt x="2170752" y="715795"/>
                </a:lnTo>
                <a:close/>
                <a:moveTo>
                  <a:pt x="4216803" y="690777"/>
                </a:moveTo>
                <a:lnTo>
                  <a:pt x="4162395" y="721317"/>
                </a:lnTo>
                <a:lnTo>
                  <a:pt x="4189535" y="731632"/>
                </a:lnTo>
                <a:lnTo>
                  <a:pt x="4244704" y="702860"/>
                </a:lnTo>
                <a:close/>
                <a:moveTo>
                  <a:pt x="4061261" y="690697"/>
                </a:moveTo>
                <a:lnTo>
                  <a:pt x="4049317" y="699003"/>
                </a:lnTo>
                <a:lnTo>
                  <a:pt x="3994879" y="734360"/>
                </a:lnTo>
                <a:lnTo>
                  <a:pt x="3996782" y="734925"/>
                </a:lnTo>
                <a:lnTo>
                  <a:pt x="4048468" y="701965"/>
                </a:lnTo>
                <a:lnTo>
                  <a:pt x="4063700" y="691548"/>
                </a:lnTo>
                <a:close/>
                <a:moveTo>
                  <a:pt x="4609371" y="690671"/>
                </a:moveTo>
                <a:lnTo>
                  <a:pt x="4606897" y="691509"/>
                </a:lnTo>
                <a:lnTo>
                  <a:pt x="4641377" y="715004"/>
                </a:lnTo>
                <a:lnTo>
                  <a:pt x="4675815" y="734779"/>
                </a:lnTo>
                <a:lnTo>
                  <a:pt x="4676444" y="734598"/>
                </a:lnTo>
                <a:lnTo>
                  <a:pt x="4639254" y="711427"/>
                </a:lnTo>
                <a:close/>
                <a:moveTo>
                  <a:pt x="8642775" y="690507"/>
                </a:moveTo>
                <a:lnTo>
                  <a:pt x="8630558" y="699003"/>
                </a:lnTo>
                <a:lnTo>
                  <a:pt x="8576259" y="734269"/>
                </a:lnTo>
                <a:lnTo>
                  <a:pt x="8578280" y="734868"/>
                </a:lnTo>
                <a:lnTo>
                  <a:pt x="8629869" y="701965"/>
                </a:lnTo>
                <a:lnTo>
                  <a:pt x="8645316" y="691393"/>
                </a:lnTo>
                <a:close/>
                <a:moveTo>
                  <a:pt x="2239066" y="690457"/>
                </a:moveTo>
                <a:lnTo>
                  <a:pt x="2236825" y="691417"/>
                </a:lnTo>
                <a:lnTo>
                  <a:pt x="2272565" y="715752"/>
                </a:lnTo>
                <a:lnTo>
                  <a:pt x="2289545" y="725514"/>
                </a:lnTo>
                <a:lnTo>
                  <a:pt x="2291751" y="724681"/>
                </a:lnTo>
                <a:lnTo>
                  <a:pt x="2270444" y="712238"/>
                </a:lnTo>
                <a:close/>
                <a:moveTo>
                  <a:pt x="6819907" y="690179"/>
                </a:moveTo>
                <a:lnTo>
                  <a:pt x="6817658" y="691141"/>
                </a:lnTo>
                <a:lnTo>
                  <a:pt x="6853806" y="715752"/>
                </a:lnTo>
                <a:lnTo>
                  <a:pt x="6867760" y="723774"/>
                </a:lnTo>
                <a:lnTo>
                  <a:pt x="6870000" y="722934"/>
                </a:lnTo>
                <a:lnTo>
                  <a:pt x="6851684" y="712238"/>
                </a:lnTo>
                <a:close/>
                <a:moveTo>
                  <a:pt x="6513547" y="685940"/>
                </a:moveTo>
                <a:lnTo>
                  <a:pt x="6475664" y="709639"/>
                </a:lnTo>
                <a:lnTo>
                  <a:pt x="6492212" y="716773"/>
                </a:lnTo>
                <a:lnTo>
                  <a:pt x="6530439" y="694038"/>
                </a:lnTo>
                <a:close/>
                <a:moveTo>
                  <a:pt x="6736168" y="685279"/>
                </a:moveTo>
                <a:lnTo>
                  <a:pt x="6720596" y="692677"/>
                </a:lnTo>
                <a:lnTo>
                  <a:pt x="6755816" y="713463"/>
                </a:lnTo>
                <a:lnTo>
                  <a:pt x="6771090" y="706920"/>
                </a:lnTo>
                <a:close/>
                <a:moveTo>
                  <a:pt x="6654057" y="685076"/>
                </a:moveTo>
                <a:lnTo>
                  <a:pt x="6627609" y="698901"/>
                </a:lnTo>
                <a:lnTo>
                  <a:pt x="6661514" y="716482"/>
                </a:lnTo>
                <a:lnTo>
                  <a:pt x="6663316" y="715617"/>
                </a:lnTo>
                <a:lnTo>
                  <a:pt x="6687885" y="703945"/>
                </a:lnTo>
                <a:close/>
                <a:moveTo>
                  <a:pt x="2070107" y="684659"/>
                </a:moveTo>
                <a:lnTo>
                  <a:pt x="2044590" y="697998"/>
                </a:lnTo>
                <a:lnTo>
                  <a:pt x="2073004" y="712742"/>
                </a:lnTo>
                <a:lnTo>
                  <a:pt x="2076204" y="711207"/>
                </a:lnTo>
                <a:lnTo>
                  <a:pt x="2098670" y="700566"/>
                </a:lnTo>
                <a:close/>
                <a:moveTo>
                  <a:pt x="6592108" y="684432"/>
                </a:moveTo>
                <a:lnTo>
                  <a:pt x="6559077" y="702925"/>
                </a:lnTo>
                <a:lnTo>
                  <a:pt x="6587267" y="716432"/>
                </a:lnTo>
                <a:lnTo>
                  <a:pt x="6587523" y="716554"/>
                </a:lnTo>
                <a:lnTo>
                  <a:pt x="6620667" y="699252"/>
                </a:lnTo>
                <a:close/>
                <a:moveTo>
                  <a:pt x="2007279" y="683931"/>
                </a:moveTo>
                <a:lnTo>
                  <a:pt x="1975411" y="701775"/>
                </a:lnTo>
                <a:lnTo>
                  <a:pt x="2003742" y="715340"/>
                </a:lnTo>
                <a:lnTo>
                  <a:pt x="2035685" y="698672"/>
                </a:lnTo>
                <a:close/>
                <a:moveTo>
                  <a:pt x="1927323" y="683716"/>
                </a:moveTo>
                <a:lnTo>
                  <a:pt x="1888630" y="707916"/>
                </a:lnTo>
                <a:lnTo>
                  <a:pt x="1905853" y="715344"/>
                </a:lnTo>
                <a:lnTo>
                  <a:pt x="1944868" y="692136"/>
                </a:lnTo>
                <a:close/>
                <a:moveTo>
                  <a:pt x="4479726" y="683249"/>
                </a:moveTo>
                <a:lnTo>
                  <a:pt x="4462224" y="690730"/>
                </a:lnTo>
                <a:lnTo>
                  <a:pt x="4515711" y="720543"/>
                </a:lnTo>
                <a:lnTo>
                  <a:pt x="4532307" y="714292"/>
                </a:lnTo>
                <a:close/>
                <a:moveTo>
                  <a:pt x="8764884" y="683246"/>
                </a:moveTo>
                <a:lnTo>
                  <a:pt x="8716672" y="711953"/>
                </a:lnTo>
                <a:lnTo>
                  <a:pt x="8738805" y="719688"/>
                </a:lnTo>
                <a:lnTo>
                  <a:pt x="8786814" y="692744"/>
                </a:lnTo>
                <a:close/>
                <a:moveTo>
                  <a:pt x="4292381" y="682621"/>
                </a:moveTo>
                <a:lnTo>
                  <a:pt x="4253722" y="702824"/>
                </a:lnTo>
                <a:lnTo>
                  <a:pt x="4288870" y="717987"/>
                </a:lnTo>
                <a:lnTo>
                  <a:pt x="4294944" y="715072"/>
                </a:lnTo>
                <a:lnTo>
                  <a:pt x="4327632" y="699540"/>
                </a:lnTo>
                <a:close/>
                <a:moveTo>
                  <a:pt x="9059739" y="682581"/>
                </a:moveTo>
                <a:lnTo>
                  <a:pt x="9044077" y="689292"/>
                </a:lnTo>
                <a:lnTo>
                  <a:pt x="9098381" y="719808"/>
                </a:lnTo>
                <a:lnTo>
                  <a:pt x="9113063" y="714278"/>
                </a:lnTo>
                <a:close/>
                <a:moveTo>
                  <a:pt x="8872674" y="681761"/>
                </a:moveTo>
                <a:lnTo>
                  <a:pt x="8826530" y="705872"/>
                </a:lnTo>
                <a:lnTo>
                  <a:pt x="8862742" y="721528"/>
                </a:lnTo>
                <a:lnTo>
                  <a:pt x="8876195" y="715072"/>
                </a:lnTo>
                <a:lnTo>
                  <a:pt x="8909306" y="699339"/>
                </a:lnTo>
                <a:close/>
                <a:moveTo>
                  <a:pt x="4374114" y="681632"/>
                </a:moveTo>
                <a:lnTo>
                  <a:pt x="4337064" y="699208"/>
                </a:lnTo>
                <a:lnTo>
                  <a:pt x="4374350" y="717072"/>
                </a:lnTo>
                <a:lnTo>
                  <a:pt x="4382178" y="720788"/>
                </a:lnTo>
                <a:lnTo>
                  <a:pt x="4419096" y="704969"/>
                </a:lnTo>
                <a:close/>
                <a:moveTo>
                  <a:pt x="8955744" y="681452"/>
                </a:moveTo>
                <a:lnTo>
                  <a:pt x="8918009" y="699353"/>
                </a:lnTo>
                <a:lnTo>
                  <a:pt x="8954946" y="717054"/>
                </a:lnTo>
                <a:lnTo>
                  <a:pt x="8962306" y="720590"/>
                </a:lnTo>
                <a:lnTo>
                  <a:pt x="8999836" y="704507"/>
                </a:lnTo>
                <a:close/>
                <a:moveTo>
                  <a:pt x="2148651" y="681388"/>
                </a:moveTo>
                <a:lnTo>
                  <a:pt x="2132782" y="688926"/>
                </a:lnTo>
                <a:lnTo>
                  <a:pt x="2175163" y="713900"/>
                </a:lnTo>
                <a:lnTo>
                  <a:pt x="2190489" y="707316"/>
                </a:lnTo>
                <a:close/>
                <a:moveTo>
                  <a:pt x="4190286" y="679290"/>
                </a:moveTo>
                <a:lnTo>
                  <a:pt x="4135566" y="711873"/>
                </a:lnTo>
                <a:lnTo>
                  <a:pt x="4157276" y="719438"/>
                </a:lnTo>
                <a:lnTo>
                  <a:pt x="4211996" y="688696"/>
                </a:lnTo>
                <a:close/>
                <a:moveTo>
                  <a:pt x="6498096" y="678534"/>
                </a:moveTo>
                <a:lnTo>
                  <a:pt x="6460354" y="703038"/>
                </a:lnTo>
                <a:lnTo>
                  <a:pt x="6470521" y="707421"/>
                </a:lnTo>
                <a:lnTo>
                  <a:pt x="6508658" y="683596"/>
                </a:lnTo>
                <a:close/>
                <a:moveTo>
                  <a:pt x="6752952" y="677306"/>
                </a:moveTo>
                <a:lnTo>
                  <a:pt x="6740020" y="683450"/>
                </a:lnTo>
                <a:lnTo>
                  <a:pt x="6775095" y="705205"/>
                </a:lnTo>
                <a:lnTo>
                  <a:pt x="6787844" y="699744"/>
                </a:lnTo>
                <a:close/>
                <a:moveTo>
                  <a:pt x="1911291" y="676021"/>
                </a:moveTo>
                <a:lnTo>
                  <a:pt x="1872731" y="701058"/>
                </a:lnTo>
                <a:lnTo>
                  <a:pt x="1883605" y="705748"/>
                </a:lnTo>
                <a:lnTo>
                  <a:pt x="1922545" y="681423"/>
                </a:lnTo>
                <a:close/>
                <a:moveTo>
                  <a:pt x="8744126" y="674254"/>
                </a:moveTo>
                <a:lnTo>
                  <a:pt x="8695583" y="704584"/>
                </a:lnTo>
                <a:lnTo>
                  <a:pt x="8711797" y="710250"/>
                </a:lnTo>
                <a:lnTo>
                  <a:pt x="8760448" y="681324"/>
                </a:lnTo>
                <a:close/>
                <a:moveTo>
                  <a:pt x="6571925" y="673927"/>
                </a:moveTo>
                <a:lnTo>
                  <a:pt x="6539216" y="693409"/>
                </a:lnTo>
                <a:lnTo>
                  <a:pt x="6554891" y="700919"/>
                </a:lnTo>
                <a:lnTo>
                  <a:pt x="6588029" y="682315"/>
                </a:lnTo>
                <a:lnTo>
                  <a:pt x="6583871" y="680158"/>
                </a:lnTo>
                <a:close/>
                <a:moveTo>
                  <a:pt x="2165564" y="673353"/>
                </a:moveTo>
                <a:lnTo>
                  <a:pt x="2152504" y="679557"/>
                </a:lnTo>
                <a:lnTo>
                  <a:pt x="2194489" y="705598"/>
                </a:lnTo>
                <a:lnTo>
                  <a:pt x="2207208" y="700133"/>
                </a:lnTo>
                <a:close/>
                <a:moveTo>
                  <a:pt x="4503674" y="673014"/>
                </a:moveTo>
                <a:lnTo>
                  <a:pt x="4484017" y="681416"/>
                </a:lnTo>
                <a:lnTo>
                  <a:pt x="4536848" y="712582"/>
                </a:lnTo>
                <a:lnTo>
                  <a:pt x="4555965" y="705381"/>
                </a:lnTo>
                <a:close/>
                <a:moveTo>
                  <a:pt x="1985775" y="672729"/>
                </a:moveTo>
                <a:lnTo>
                  <a:pt x="1954116" y="691581"/>
                </a:lnTo>
                <a:lnTo>
                  <a:pt x="1970938" y="699634"/>
                </a:lnTo>
                <a:lnTo>
                  <a:pt x="2002932" y="681676"/>
                </a:lnTo>
                <a:lnTo>
                  <a:pt x="2002628" y="681518"/>
                </a:lnTo>
                <a:close/>
                <a:moveTo>
                  <a:pt x="6485542" y="672515"/>
                </a:moveTo>
                <a:lnTo>
                  <a:pt x="6452801" y="694500"/>
                </a:lnTo>
                <a:lnTo>
                  <a:pt x="6447766" y="697611"/>
                </a:lnTo>
                <a:lnTo>
                  <a:pt x="6455736" y="701047"/>
                </a:lnTo>
                <a:lnTo>
                  <a:pt x="6493613" y="676385"/>
                </a:lnTo>
                <a:close/>
                <a:moveTo>
                  <a:pt x="9083331" y="672471"/>
                </a:moveTo>
                <a:lnTo>
                  <a:pt x="9064547" y="680520"/>
                </a:lnTo>
                <a:lnTo>
                  <a:pt x="9118164" y="712357"/>
                </a:lnTo>
                <a:lnTo>
                  <a:pt x="9136212" y="705559"/>
                </a:lnTo>
                <a:close/>
                <a:moveTo>
                  <a:pt x="6678469" y="672370"/>
                </a:moveTo>
                <a:lnTo>
                  <a:pt x="6664624" y="679553"/>
                </a:lnTo>
                <a:lnTo>
                  <a:pt x="6657397" y="683331"/>
                </a:lnTo>
                <a:lnTo>
                  <a:pt x="6691406" y="702272"/>
                </a:lnTo>
                <a:lnTo>
                  <a:pt x="6712296" y="692348"/>
                </a:lnTo>
                <a:close/>
                <a:moveTo>
                  <a:pt x="6765135" y="671518"/>
                </a:moveTo>
                <a:lnTo>
                  <a:pt x="6757676" y="675062"/>
                </a:lnTo>
                <a:lnTo>
                  <a:pt x="6792721" y="697655"/>
                </a:lnTo>
                <a:lnTo>
                  <a:pt x="6799848" y="694602"/>
                </a:lnTo>
                <a:close/>
                <a:moveTo>
                  <a:pt x="2095570" y="671391"/>
                </a:moveTo>
                <a:lnTo>
                  <a:pt x="2084775" y="676993"/>
                </a:lnTo>
                <a:lnTo>
                  <a:pt x="2074020" y="682614"/>
                </a:lnTo>
                <a:lnTo>
                  <a:pt x="2102768" y="698625"/>
                </a:lnTo>
                <a:lnTo>
                  <a:pt x="2124362" y="688396"/>
                </a:lnTo>
                <a:close/>
                <a:moveTo>
                  <a:pt x="4169340" y="670220"/>
                </a:moveTo>
                <a:lnTo>
                  <a:pt x="4114451" y="704516"/>
                </a:lnTo>
                <a:lnTo>
                  <a:pt x="4130685" y="710173"/>
                </a:lnTo>
                <a:lnTo>
                  <a:pt x="4185855" y="677371"/>
                </a:lnTo>
                <a:close/>
                <a:moveTo>
                  <a:pt x="1898744" y="670001"/>
                </a:moveTo>
                <a:lnTo>
                  <a:pt x="1865808" y="692115"/>
                </a:lnTo>
                <a:lnTo>
                  <a:pt x="1860129" y="695623"/>
                </a:lnTo>
                <a:lnTo>
                  <a:pt x="1868110" y="699066"/>
                </a:lnTo>
                <a:lnTo>
                  <a:pt x="1906797" y="673865"/>
                </a:lnTo>
                <a:close/>
                <a:moveTo>
                  <a:pt x="6475911" y="667898"/>
                </a:moveTo>
                <a:lnTo>
                  <a:pt x="6437307" y="693101"/>
                </a:lnTo>
                <a:lnTo>
                  <a:pt x="6442210" y="695215"/>
                </a:lnTo>
                <a:lnTo>
                  <a:pt x="6481120" y="670395"/>
                </a:lnTo>
                <a:close/>
                <a:moveTo>
                  <a:pt x="2177866" y="667509"/>
                </a:moveTo>
                <a:lnTo>
                  <a:pt x="2170297" y="671105"/>
                </a:lnTo>
                <a:lnTo>
                  <a:pt x="2212079" y="698041"/>
                </a:lnTo>
                <a:lnTo>
                  <a:pt x="2219186" y="694987"/>
                </a:lnTo>
                <a:close/>
                <a:moveTo>
                  <a:pt x="8728049" y="667500"/>
                </a:moveTo>
                <a:lnTo>
                  <a:pt x="8679582" y="698992"/>
                </a:lnTo>
                <a:lnTo>
                  <a:pt x="8689935" y="702610"/>
                </a:lnTo>
                <a:lnTo>
                  <a:pt x="8738930" y="672003"/>
                </a:lnTo>
                <a:lnTo>
                  <a:pt x="8733761" y="669764"/>
                </a:lnTo>
                <a:close/>
                <a:moveTo>
                  <a:pt x="6622450" y="667445"/>
                </a:moveTo>
                <a:lnTo>
                  <a:pt x="6595760" y="682388"/>
                </a:lnTo>
                <a:lnTo>
                  <a:pt x="6624463" y="697271"/>
                </a:lnTo>
                <a:lnTo>
                  <a:pt x="6651043" y="683395"/>
                </a:lnTo>
                <a:close/>
                <a:moveTo>
                  <a:pt x="6774805" y="666924"/>
                </a:moveTo>
                <a:lnTo>
                  <a:pt x="6769523" y="669433"/>
                </a:lnTo>
                <a:lnTo>
                  <a:pt x="6804437" y="692636"/>
                </a:lnTo>
                <a:lnTo>
                  <a:pt x="6809430" y="690498"/>
                </a:lnTo>
                <a:close/>
                <a:moveTo>
                  <a:pt x="4259475" y="666828"/>
                </a:moveTo>
                <a:lnTo>
                  <a:pt x="4220711" y="688584"/>
                </a:lnTo>
                <a:lnTo>
                  <a:pt x="4248823" y="700711"/>
                </a:lnTo>
                <a:lnTo>
                  <a:pt x="4287763" y="680405"/>
                </a:lnTo>
                <a:close/>
                <a:moveTo>
                  <a:pt x="2037958" y="666754"/>
                </a:moveTo>
                <a:lnTo>
                  <a:pt x="2012188" y="681183"/>
                </a:lnTo>
                <a:lnTo>
                  <a:pt x="2040774" y="696017"/>
                </a:lnTo>
                <a:lnTo>
                  <a:pt x="2066448" y="682621"/>
                </a:lnTo>
                <a:close/>
                <a:moveTo>
                  <a:pt x="8840798" y="666465"/>
                </a:moveTo>
                <a:lnTo>
                  <a:pt x="8794920" y="692206"/>
                </a:lnTo>
                <a:lnTo>
                  <a:pt x="8823057" y="704371"/>
                </a:lnTo>
                <a:lnTo>
                  <a:pt x="8869414" y="680196"/>
                </a:lnTo>
                <a:close/>
                <a:moveTo>
                  <a:pt x="1889130" y="665386"/>
                </a:moveTo>
                <a:lnTo>
                  <a:pt x="1849702" y="691126"/>
                </a:lnTo>
                <a:lnTo>
                  <a:pt x="1854558" y="693220"/>
                </a:lnTo>
                <a:lnTo>
                  <a:pt x="1894300" y="667868"/>
                </a:lnTo>
                <a:close/>
                <a:moveTo>
                  <a:pt x="4521562" y="665368"/>
                </a:moveTo>
                <a:lnTo>
                  <a:pt x="4507755" y="671269"/>
                </a:lnTo>
                <a:lnTo>
                  <a:pt x="4560177" y="703795"/>
                </a:lnTo>
                <a:lnTo>
                  <a:pt x="4560634" y="703623"/>
                </a:lnTo>
                <a:lnTo>
                  <a:pt x="4560839" y="704205"/>
                </a:lnTo>
                <a:lnTo>
                  <a:pt x="4562024" y="704941"/>
                </a:lnTo>
                <a:lnTo>
                  <a:pt x="4561059" y="702943"/>
                </a:lnTo>
                <a:lnTo>
                  <a:pt x="4573435" y="698757"/>
                </a:lnTo>
                <a:close/>
                <a:moveTo>
                  <a:pt x="4409331" y="664926"/>
                </a:moveTo>
                <a:lnTo>
                  <a:pt x="4378094" y="679744"/>
                </a:lnTo>
                <a:lnTo>
                  <a:pt x="4423269" y="703180"/>
                </a:lnTo>
                <a:lnTo>
                  <a:pt x="4454191" y="689930"/>
                </a:lnTo>
                <a:close/>
                <a:moveTo>
                  <a:pt x="8990871" y="664789"/>
                </a:moveTo>
                <a:lnTo>
                  <a:pt x="8960452" y="679219"/>
                </a:lnTo>
                <a:lnTo>
                  <a:pt x="9004840" y="702363"/>
                </a:lnTo>
                <a:lnTo>
                  <a:pt x="9034954" y="689459"/>
                </a:lnTo>
                <a:close/>
                <a:moveTo>
                  <a:pt x="6467847" y="664033"/>
                </a:moveTo>
                <a:lnTo>
                  <a:pt x="6430376" y="690113"/>
                </a:lnTo>
                <a:lnTo>
                  <a:pt x="6432681" y="691107"/>
                </a:lnTo>
                <a:lnTo>
                  <a:pt x="6470450" y="665281"/>
                </a:lnTo>
                <a:close/>
                <a:moveTo>
                  <a:pt x="6781693" y="663652"/>
                </a:moveTo>
                <a:lnTo>
                  <a:pt x="6779095" y="664886"/>
                </a:lnTo>
                <a:lnTo>
                  <a:pt x="6813901" y="688583"/>
                </a:lnTo>
                <a:lnTo>
                  <a:pt x="6816192" y="687601"/>
                </a:lnTo>
                <a:close/>
                <a:moveTo>
                  <a:pt x="4153821" y="663499"/>
                </a:moveTo>
                <a:lnTo>
                  <a:pt x="4130550" y="678712"/>
                </a:lnTo>
                <a:lnTo>
                  <a:pt x="4097719" y="698686"/>
                </a:lnTo>
                <a:lnTo>
                  <a:pt x="4108695" y="702511"/>
                </a:lnTo>
                <a:lnTo>
                  <a:pt x="4126925" y="691849"/>
                </a:lnTo>
                <a:lnTo>
                  <a:pt x="4164602" y="668168"/>
                </a:lnTo>
                <a:close/>
                <a:moveTo>
                  <a:pt x="2187619" y="662876"/>
                </a:moveTo>
                <a:lnTo>
                  <a:pt x="2182252" y="665425"/>
                </a:lnTo>
                <a:lnTo>
                  <a:pt x="2223772" y="693018"/>
                </a:lnTo>
                <a:lnTo>
                  <a:pt x="2228749" y="690879"/>
                </a:lnTo>
                <a:close/>
                <a:moveTo>
                  <a:pt x="6550563" y="662785"/>
                </a:moveTo>
                <a:lnTo>
                  <a:pt x="6517920" y="683205"/>
                </a:lnTo>
                <a:lnTo>
                  <a:pt x="6534941" y="691360"/>
                </a:lnTo>
                <a:lnTo>
                  <a:pt x="6567838" y="671796"/>
                </a:lnTo>
                <a:close/>
                <a:moveTo>
                  <a:pt x="8714222" y="662019"/>
                </a:moveTo>
                <a:lnTo>
                  <a:pt x="8666152" y="694299"/>
                </a:lnTo>
                <a:lnTo>
                  <a:pt x="8674600" y="697252"/>
                </a:lnTo>
                <a:lnTo>
                  <a:pt x="8723246" y="665596"/>
                </a:lnTo>
                <a:close/>
                <a:moveTo>
                  <a:pt x="6698537" y="661959"/>
                </a:moveTo>
                <a:lnTo>
                  <a:pt x="6682578" y="670239"/>
                </a:lnTo>
                <a:lnTo>
                  <a:pt x="6716586" y="690310"/>
                </a:lnTo>
                <a:lnTo>
                  <a:pt x="6732267" y="682861"/>
                </a:lnTo>
                <a:close/>
                <a:moveTo>
                  <a:pt x="1881003" y="661486"/>
                </a:moveTo>
                <a:lnTo>
                  <a:pt x="1842739" y="688123"/>
                </a:lnTo>
                <a:lnTo>
                  <a:pt x="1845072" y="689129"/>
                </a:lnTo>
                <a:lnTo>
                  <a:pt x="1883641" y="662752"/>
                </a:lnTo>
                <a:close/>
                <a:moveTo>
                  <a:pt x="1963478" y="661102"/>
                </a:moveTo>
                <a:lnTo>
                  <a:pt x="1931817" y="680905"/>
                </a:lnTo>
                <a:lnTo>
                  <a:pt x="1949509" y="689375"/>
                </a:lnTo>
                <a:lnTo>
                  <a:pt x="1981360" y="670428"/>
                </a:lnTo>
                <a:close/>
                <a:moveTo>
                  <a:pt x="2115679" y="660957"/>
                </a:moveTo>
                <a:lnTo>
                  <a:pt x="2099533" y="669335"/>
                </a:lnTo>
                <a:lnTo>
                  <a:pt x="2128531" y="686421"/>
                </a:lnTo>
                <a:lnTo>
                  <a:pt x="2144536" y="678839"/>
                </a:lnTo>
                <a:close/>
                <a:moveTo>
                  <a:pt x="4334298" y="660856"/>
                </a:moveTo>
                <a:lnTo>
                  <a:pt x="4297200" y="680108"/>
                </a:lnTo>
                <a:lnTo>
                  <a:pt x="4332716" y="697124"/>
                </a:lnTo>
                <a:lnTo>
                  <a:pt x="4369916" y="679449"/>
                </a:lnTo>
                <a:close/>
                <a:moveTo>
                  <a:pt x="8914610" y="659984"/>
                </a:moveTo>
                <a:lnTo>
                  <a:pt x="8877044" y="679478"/>
                </a:lnTo>
                <a:lnTo>
                  <a:pt x="8876800" y="679605"/>
                </a:lnTo>
                <a:lnTo>
                  <a:pt x="8913662" y="697270"/>
                </a:lnTo>
                <a:lnTo>
                  <a:pt x="8951557" y="679264"/>
                </a:lnTo>
                <a:close/>
                <a:moveTo>
                  <a:pt x="2194573" y="659572"/>
                </a:moveTo>
                <a:lnTo>
                  <a:pt x="2191909" y="660838"/>
                </a:lnTo>
                <a:lnTo>
                  <a:pt x="2233215" y="688960"/>
                </a:lnTo>
                <a:lnTo>
                  <a:pt x="2235498" y="687980"/>
                </a:lnTo>
                <a:close/>
                <a:moveTo>
                  <a:pt x="4535803" y="659282"/>
                </a:moveTo>
                <a:lnTo>
                  <a:pt x="4525766" y="663572"/>
                </a:lnTo>
                <a:lnTo>
                  <a:pt x="4578886" y="696914"/>
                </a:lnTo>
                <a:lnTo>
                  <a:pt x="4587889" y="693869"/>
                </a:lnTo>
                <a:close/>
                <a:moveTo>
                  <a:pt x="8703926" y="657937"/>
                </a:moveTo>
                <a:lnTo>
                  <a:pt x="8700184" y="660523"/>
                </a:lnTo>
                <a:lnTo>
                  <a:pt x="8654972" y="690393"/>
                </a:lnTo>
                <a:lnTo>
                  <a:pt x="8660207" y="692222"/>
                </a:lnTo>
                <a:lnTo>
                  <a:pt x="8698155" y="667744"/>
                </a:lnTo>
                <a:lnTo>
                  <a:pt x="8709453" y="660128"/>
                </a:lnTo>
                <a:close/>
                <a:moveTo>
                  <a:pt x="4139396" y="657710"/>
                </a:moveTo>
                <a:lnTo>
                  <a:pt x="4084984" y="694249"/>
                </a:lnTo>
                <a:lnTo>
                  <a:pt x="4093443" y="697197"/>
                </a:lnTo>
                <a:lnTo>
                  <a:pt x="4148548" y="661337"/>
                </a:lnTo>
                <a:close/>
                <a:moveTo>
                  <a:pt x="6601980" y="656026"/>
                </a:moveTo>
                <a:lnTo>
                  <a:pt x="6575472" y="671814"/>
                </a:lnTo>
                <a:lnTo>
                  <a:pt x="6585994" y="677324"/>
                </a:lnTo>
                <a:lnTo>
                  <a:pt x="6591674" y="680269"/>
                </a:lnTo>
                <a:lnTo>
                  <a:pt x="6618471" y="665225"/>
                </a:lnTo>
                <a:close/>
                <a:moveTo>
                  <a:pt x="4545898" y="654966"/>
                </a:moveTo>
                <a:lnTo>
                  <a:pt x="4540371" y="657329"/>
                </a:lnTo>
                <a:lnTo>
                  <a:pt x="4592864" y="692186"/>
                </a:lnTo>
                <a:lnTo>
                  <a:pt x="4597980" y="690456"/>
                </a:lnTo>
                <a:close/>
                <a:moveTo>
                  <a:pt x="6534919" y="654626"/>
                </a:moveTo>
                <a:lnTo>
                  <a:pt x="6502374" y="675756"/>
                </a:lnTo>
                <a:lnTo>
                  <a:pt x="6513033" y="680863"/>
                </a:lnTo>
                <a:lnTo>
                  <a:pt x="6545880" y="660343"/>
                </a:lnTo>
                <a:close/>
                <a:moveTo>
                  <a:pt x="2016179" y="654624"/>
                </a:moveTo>
                <a:lnTo>
                  <a:pt x="1990542" y="669890"/>
                </a:lnTo>
                <a:lnTo>
                  <a:pt x="2004751" y="677324"/>
                </a:lnTo>
                <a:lnTo>
                  <a:pt x="2007834" y="678924"/>
                </a:lnTo>
                <a:lnTo>
                  <a:pt x="2033721" y="664394"/>
                </a:lnTo>
                <a:close/>
                <a:moveTo>
                  <a:pt x="4431154" y="654573"/>
                </a:moveTo>
                <a:lnTo>
                  <a:pt x="4412895" y="663235"/>
                </a:lnTo>
                <a:lnTo>
                  <a:pt x="4457920" y="688332"/>
                </a:lnTo>
                <a:lnTo>
                  <a:pt x="4475544" y="680780"/>
                </a:lnTo>
                <a:close/>
                <a:moveTo>
                  <a:pt x="9012526" y="654516"/>
                </a:moveTo>
                <a:lnTo>
                  <a:pt x="8996078" y="662319"/>
                </a:lnTo>
                <a:lnTo>
                  <a:pt x="9040299" y="687169"/>
                </a:lnTo>
                <a:lnTo>
                  <a:pt x="9056080" y="680406"/>
                </a:lnTo>
                <a:close/>
                <a:moveTo>
                  <a:pt x="8694805" y="654321"/>
                </a:moveTo>
                <a:lnTo>
                  <a:pt x="8646964" y="687594"/>
                </a:lnTo>
                <a:lnTo>
                  <a:pt x="8649548" y="688497"/>
                </a:lnTo>
                <a:lnTo>
                  <a:pt x="8697769" y="655496"/>
                </a:lnTo>
                <a:close/>
                <a:moveTo>
                  <a:pt x="4232748" y="654001"/>
                </a:moveTo>
                <a:lnTo>
                  <a:pt x="4194012" y="677066"/>
                </a:lnTo>
                <a:lnTo>
                  <a:pt x="4215894" y="686506"/>
                </a:lnTo>
                <a:lnTo>
                  <a:pt x="4254864" y="664615"/>
                </a:lnTo>
                <a:close/>
                <a:moveTo>
                  <a:pt x="8814368" y="653781"/>
                </a:moveTo>
                <a:lnTo>
                  <a:pt x="8768800" y="680914"/>
                </a:lnTo>
                <a:lnTo>
                  <a:pt x="8790882" y="690461"/>
                </a:lnTo>
                <a:lnTo>
                  <a:pt x="8836938" y="664612"/>
                </a:lnTo>
                <a:close/>
                <a:moveTo>
                  <a:pt x="6646927" y="653741"/>
                </a:moveTo>
                <a:lnTo>
                  <a:pt x="6625653" y="665651"/>
                </a:lnTo>
                <a:lnTo>
                  <a:pt x="6654382" y="681652"/>
                </a:lnTo>
                <a:lnTo>
                  <a:pt x="6662502" y="677414"/>
                </a:lnTo>
                <a:lnTo>
                  <a:pt x="6675487" y="670608"/>
                </a:lnTo>
                <a:close/>
                <a:moveTo>
                  <a:pt x="4128987" y="653583"/>
                </a:moveTo>
                <a:lnTo>
                  <a:pt x="4118943" y="660523"/>
                </a:lnTo>
                <a:lnTo>
                  <a:pt x="4073795" y="690350"/>
                </a:lnTo>
                <a:lnTo>
                  <a:pt x="4079035" y="692176"/>
                </a:lnTo>
                <a:lnTo>
                  <a:pt x="4116913" y="667744"/>
                </a:lnTo>
                <a:lnTo>
                  <a:pt x="4134611" y="655813"/>
                </a:lnTo>
                <a:close/>
                <a:moveTo>
                  <a:pt x="6715446" y="653187"/>
                </a:moveTo>
                <a:lnTo>
                  <a:pt x="6702259" y="660028"/>
                </a:lnTo>
                <a:lnTo>
                  <a:pt x="6736120" y="681031"/>
                </a:lnTo>
                <a:lnTo>
                  <a:pt x="6749132" y="674849"/>
                </a:lnTo>
                <a:close/>
                <a:moveTo>
                  <a:pt x="1947278" y="652654"/>
                </a:moveTo>
                <a:lnTo>
                  <a:pt x="1915673" y="673176"/>
                </a:lnTo>
                <a:lnTo>
                  <a:pt x="1927037" y="678617"/>
                </a:lnTo>
                <a:lnTo>
                  <a:pt x="1958898" y="658714"/>
                </a:lnTo>
                <a:close/>
                <a:moveTo>
                  <a:pt x="2063500" y="652452"/>
                </a:moveTo>
                <a:lnTo>
                  <a:pt x="2041740" y="664636"/>
                </a:lnTo>
                <a:lnTo>
                  <a:pt x="2070365" y="680578"/>
                </a:lnTo>
                <a:lnTo>
                  <a:pt x="2082692" y="674146"/>
                </a:lnTo>
                <a:lnTo>
                  <a:pt x="2092006" y="669287"/>
                </a:lnTo>
                <a:close/>
                <a:moveTo>
                  <a:pt x="2132618" y="652167"/>
                </a:moveTo>
                <a:lnTo>
                  <a:pt x="2119401" y="659025"/>
                </a:lnTo>
                <a:lnTo>
                  <a:pt x="2148398" y="677010"/>
                </a:lnTo>
                <a:lnTo>
                  <a:pt x="2161557" y="670777"/>
                </a:lnTo>
                <a:close/>
                <a:moveTo>
                  <a:pt x="4553369" y="651773"/>
                </a:moveTo>
                <a:lnTo>
                  <a:pt x="4550428" y="653030"/>
                </a:lnTo>
                <a:lnTo>
                  <a:pt x="4602907" y="688790"/>
                </a:lnTo>
                <a:lnTo>
                  <a:pt x="4605433" y="687936"/>
                </a:lnTo>
                <a:close/>
                <a:moveTo>
                  <a:pt x="4119838" y="649957"/>
                </a:moveTo>
                <a:lnTo>
                  <a:pt x="4065776" y="687556"/>
                </a:lnTo>
                <a:lnTo>
                  <a:pt x="4068266" y="688424"/>
                </a:lnTo>
                <a:lnTo>
                  <a:pt x="4122799" y="651130"/>
                </a:lnTo>
                <a:close/>
                <a:moveTo>
                  <a:pt x="6522122" y="647951"/>
                </a:moveTo>
                <a:lnTo>
                  <a:pt x="6489734" y="669699"/>
                </a:lnTo>
                <a:lnTo>
                  <a:pt x="6497884" y="673604"/>
                </a:lnTo>
                <a:lnTo>
                  <a:pt x="6530540" y="652342"/>
                </a:lnTo>
                <a:close/>
                <a:moveTo>
                  <a:pt x="6727873" y="646740"/>
                </a:moveTo>
                <a:lnTo>
                  <a:pt x="6720044" y="650802"/>
                </a:lnTo>
                <a:lnTo>
                  <a:pt x="6753861" y="672603"/>
                </a:lnTo>
                <a:lnTo>
                  <a:pt x="6761388" y="669027"/>
                </a:lnTo>
                <a:close/>
                <a:moveTo>
                  <a:pt x="1934501" y="645991"/>
                </a:moveTo>
                <a:lnTo>
                  <a:pt x="1903030" y="667123"/>
                </a:lnTo>
                <a:lnTo>
                  <a:pt x="1911166" y="671018"/>
                </a:lnTo>
                <a:lnTo>
                  <a:pt x="1942879" y="650360"/>
                </a:lnTo>
                <a:close/>
                <a:moveTo>
                  <a:pt x="2145074" y="645704"/>
                </a:moveTo>
                <a:lnTo>
                  <a:pt x="2137218" y="649780"/>
                </a:lnTo>
                <a:lnTo>
                  <a:pt x="2166301" y="668529"/>
                </a:lnTo>
                <a:lnTo>
                  <a:pt x="2173950" y="664906"/>
                </a:lnTo>
                <a:close/>
                <a:moveTo>
                  <a:pt x="6580514" y="644048"/>
                </a:moveTo>
                <a:lnTo>
                  <a:pt x="6554056" y="660599"/>
                </a:lnTo>
                <a:lnTo>
                  <a:pt x="6571397" y="669680"/>
                </a:lnTo>
                <a:lnTo>
                  <a:pt x="6598046" y="653831"/>
                </a:lnTo>
                <a:lnTo>
                  <a:pt x="6583871" y="645925"/>
                </a:lnTo>
                <a:close/>
                <a:moveTo>
                  <a:pt x="4211565" y="643834"/>
                </a:moveTo>
                <a:lnTo>
                  <a:pt x="4172940" y="667972"/>
                </a:lnTo>
                <a:lnTo>
                  <a:pt x="4189585" y="675153"/>
                </a:lnTo>
                <a:lnTo>
                  <a:pt x="4228546" y="651984"/>
                </a:lnTo>
                <a:close/>
                <a:moveTo>
                  <a:pt x="8793172" y="643611"/>
                </a:moveTo>
                <a:lnTo>
                  <a:pt x="8747917" y="671886"/>
                </a:lnTo>
                <a:lnTo>
                  <a:pt x="8764364" y="678996"/>
                </a:lnTo>
                <a:lnTo>
                  <a:pt x="8810165" y="651765"/>
                </a:lnTo>
                <a:close/>
                <a:moveTo>
                  <a:pt x="4301070" y="643510"/>
                </a:moveTo>
                <a:lnTo>
                  <a:pt x="4294095" y="647398"/>
                </a:lnTo>
                <a:lnTo>
                  <a:pt x="4264084" y="664241"/>
                </a:lnTo>
                <a:lnTo>
                  <a:pt x="4292578" y="677894"/>
                </a:lnTo>
                <a:lnTo>
                  <a:pt x="4293671" y="677324"/>
                </a:lnTo>
                <a:lnTo>
                  <a:pt x="4329865" y="658542"/>
                </a:lnTo>
                <a:close/>
                <a:moveTo>
                  <a:pt x="8882375" y="643162"/>
                </a:moveTo>
                <a:lnTo>
                  <a:pt x="8876195" y="646605"/>
                </a:lnTo>
                <a:lnTo>
                  <a:pt x="8844752" y="664247"/>
                </a:lnTo>
                <a:lnTo>
                  <a:pt x="8873542" y="678044"/>
                </a:lnTo>
                <a:lnTo>
                  <a:pt x="8874922" y="677324"/>
                </a:lnTo>
                <a:lnTo>
                  <a:pt x="8911483" y="658352"/>
                </a:lnTo>
                <a:close/>
                <a:moveTo>
                  <a:pt x="9036476" y="643155"/>
                </a:moveTo>
                <a:lnTo>
                  <a:pt x="9017100" y="652346"/>
                </a:lnTo>
                <a:lnTo>
                  <a:pt x="9060886" y="678346"/>
                </a:lnTo>
                <a:lnTo>
                  <a:pt x="9079780" y="670250"/>
                </a:lnTo>
                <a:close/>
                <a:moveTo>
                  <a:pt x="4455345" y="643097"/>
                </a:moveTo>
                <a:lnTo>
                  <a:pt x="4435234" y="652638"/>
                </a:lnTo>
                <a:lnTo>
                  <a:pt x="4479828" y="678944"/>
                </a:lnTo>
                <a:lnTo>
                  <a:pt x="4499580" y="670479"/>
                </a:lnTo>
                <a:close/>
                <a:moveTo>
                  <a:pt x="6512594" y="642982"/>
                </a:moveTo>
                <a:lnTo>
                  <a:pt x="6487227" y="660510"/>
                </a:lnTo>
                <a:lnTo>
                  <a:pt x="6480170" y="665117"/>
                </a:lnTo>
                <a:lnTo>
                  <a:pt x="6485435" y="667639"/>
                </a:lnTo>
                <a:lnTo>
                  <a:pt x="6517899" y="645749"/>
                </a:lnTo>
                <a:close/>
                <a:moveTo>
                  <a:pt x="4369377" y="642653"/>
                </a:moveTo>
                <a:lnTo>
                  <a:pt x="4338156" y="658855"/>
                </a:lnTo>
                <a:lnTo>
                  <a:pt x="4373602" y="677414"/>
                </a:lnTo>
                <a:lnTo>
                  <a:pt x="4373889" y="677562"/>
                </a:lnTo>
                <a:lnTo>
                  <a:pt x="4405259" y="662656"/>
                </a:lnTo>
                <a:lnTo>
                  <a:pt x="4370837" y="643470"/>
                </a:lnTo>
                <a:close/>
                <a:moveTo>
                  <a:pt x="6667079" y="642465"/>
                </a:moveTo>
                <a:lnTo>
                  <a:pt x="6663981" y="644193"/>
                </a:lnTo>
                <a:lnTo>
                  <a:pt x="6650876" y="651529"/>
                </a:lnTo>
                <a:lnTo>
                  <a:pt x="6679574" y="668466"/>
                </a:lnTo>
                <a:lnTo>
                  <a:pt x="6695536" y="660099"/>
                </a:lnTo>
                <a:close/>
                <a:moveTo>
                  <a:pt x="1993794" y="642142"/>
                </a:moveTo>
                <a:lnTo>
                  <a:pt x="1968156" y="658176"/>
                </a:lnTo>
                <a:lnTo>
                  <a:pt x="1986139" y="667585"/>
                </a:lnTo>
                <a:lnTo>
                  <a:pt x="2011917" y="652251"/>
                </a:lnTo>
                <a:lnTo>
                  <a:pt x="2001780" y="646605"/>
                </a:lnTo>
                <a:close/>
                <a:moveTo>
                  <a:pt x="8949722" y="641763"/>
                </a:moveTo>
                <a:lnTo>
                  <a:pt x="8919075" y="657667"/>
                </a:lnTo>
                <a:lnTo>
                  <a:pt x="8955696" y="676740"/>
                </a:lnTo>
                <a:lnTo>
                  <a:pt x="8956256" y="677032"/>
                </a:lnTo>
                <a:lnTo>
                  <a:pt x="8986808" y="662515"/>
                </a:lnTo>
                <a:lnTo>
                  <a:pt x="8952816" y="643493"/>
                </a:lnTo>
                <a:close/>
                <a:moveTo>
                  <a:pt x="6737682" y="641651"/>
                </a:moveTo>
                <a:lnTo>
                  <a:pt x="6732086" y="644554"/>
                </a:lnTo>
                <a:lnTo>
                  <a:pt x="6765776" y="666942"/>
                </a:lnTo>
                <a:lnTo>
                  <a:pt x="6771110" y="664408"/>
                </a:lnTo>
                <a:close/>
                <a:moveTo>
                  <a:pt x="6626286" y="641550"/>
                </a:moveTo>
                <a:lnTo>
                  <a:pt x="6605068" y="654187"/>
                </a:lnTo>
                <a:lnTo>
                  <a:pt x="6621666" y="663431"/>
                </a:lnTo>
                <a:lnTo>
                  <a:pt x="6643028" y="651438"/>
                </a:lnTo>
                <a:close/>
                <a:moveTo>
                  <a:pt x="2083716" y="641150"/>
                </a:moveTo>
                <a:lnTo>
                  <a:pt x="2076958" y="644917"/>
                </a:lnTo>
                <a:lnTo>
                  <a:pt x="2067285" y="650333"/>
                </a:lnTo>
                <a:lnTo>
                  <a:pt x="2095955" y="667226"/>
                </a:lnTo>
                <a:lnTo>
                  <a:pt x="2112155" y="658773"/>
                </a:lnTo>
                <a:close/>
                <a:moveTo>
                  <a:pt x="1924994" y="641033"/>
                </a:moveTo>
                <a:lnTo>
                  <a:pt x="1900255" y="658123"/>
                </a:lnTo>
                <a:lnTo>
                  <a:pt x="1893477" y="662549"/>
                </a:lnTo>
                <a:lnTo>
                  <a:pt x="1898696" y="665048"/>
                </a:lnTo>
                <a:lnTo>
                  <a:pt x="1930251" y="643775"/>
                </a:lnTo>
                <a:close/>
                <a:moveTo>
                  <a:pt x="2154904" y="640603"/>
                </a:moveTo>
                <a:lnTo>
                  <a:pt x="2149287" y="643518"/>
                </a:lnTo>
                <a:lnTo>
                  <a:pt x="2178342" y="662826"/>
                </a:lnTo>
                <a:lnTo>
                  <a:pt x="2183770" y="660255"/>
                </a:lnTo>
                <a:close/>
                <a:moveTo>
                  <a:pt x="2041574" y="639502"/>
                </a:moveTo>
                <a:lnTo>
                  <a:pt x="2019843" y="652442"/>
                </a:lnTo>
                <a:lnTo>
                  <a:pt x="2037498" y="662274"/>
                </a:lnTo>
                <a:lnTo>
                  <a:pt x="2059357" y="650004"/>
                </a:lnTo>
                <a:close/>
                <a:moveTo>
                  <a:pt x="6504304" y="638658"/>
                </a:moveTo>
                <a:lnTo>
                  <a:pt x="6471949" y="661178"/>
                </a:lnTo>
                <a:lnTo>
                  <a:pt x="6474595" y="662446"/>
                </a:lnTo>
                <a:lnTo>
                  <a:pt x="6507185" y="640161"/>
                </a:lnTo>
                <a:close/>
                <a:moveTo>
                  <a:pt x="6744730" y="637995"/>
                </a:moveTo>
                <a:lnTo>
                  <a:pt x="6741817" y="639506"/>
                </a:lnTo>
                <a:lnTo>
                  <a:pt x="6775400" y="662370"/>
                </a:lnTo>
                <a:lnTo>
                  <a:pt x="6778039" y="661116"/>
                </a:lnTo>
                <a:close/>
                <a:moveTo>
                  <a:pt x="2161967" y="636938"/>
                </a:moveTo>
                <a:lnTo>
                  <a:pt x="2159036" y="638458"/>
                </a:lnTo>
                <a:lnTo>
                  <a:pt x="2188065" y="658221"/>
                </a:lnTo>
                <a:lnTo>
                  <a:pt x="2190776" y="656936"/>
                </a:lnTo>
                <a:close/>
                <a:moveTo>
                  <a:pt x="1916640" y="636677"/>
                </a:moveTo>
                <a:lnTo>
                  <a:pt x="1885181" y="658577"/>
                </a:lnTo>
                <a:lnTo>
                  <a:pt x="1887865" y="659863"/>
                </a:lnTo>
                <a:lnTo>
                  <a:pt x="1919550" y="638194"/>
                </a:lnTo>
                <a:close/>
                <a:moveTo>
                  <a:pt x="4195608" y="636176"/>
                </a:moveTo>
                <a:lnTo>
                  <a:pt x="4157299" y="661225"/>
                </a:lnTo>
                <a:lnTo>
                  <a:pt x="4168181" y="665919"/>
                </a:lnTo>
                <a:lnTo>
                  <a:pt x="4206885" y="641588"/>
                </a:lnTo>
                <a:close/>
                <a:moveTo>
                  <a:pt x="8776860" y="635783"/>
                </a:moveTo>
                <a:lnTo>
                  <a:pt x="8731813" y="665055"/>
                </a:lnTo>
                <a:lnTo>
                  <a:pt x="8735470" y="666505"/>
                </a:lnTo>
                <a:lnTo>
                  <a:pt x="8742717" y="669638"/>
                </a:lnTo>
                <a:lnTo>
                  <a:pt x="8788200" y="641225"/>
                </a:lnTo>
                <a:close/>
                <a:moveTo>
                  <a:pt x="6564767" y="635248"/>
                </a:moveTo>
                <a:lnTo>
                  <a:pt x="6538372" y="652386"/>
                </a:lnTo>
                <a:lnTo>
                  <a:pt x="6549384" y="658153"/>
                </a:lnTo>
                <a:lnTo>
                  <a:pt x="6575999" y="641525"/>
                </a:lnTo>
                <a:close/>
                <a:moveTo>
                  <a:pt x="4473546" y="634463"/>
                </a:moveTo>
                <a:lnTo>
                  <a:pt x="4459316" y="641214"/>
                </a:lnTo>
                <a:lnTo>
                  <a:pt x="4503663" y="668730"/>
                </a:lnTo>
                <a:lnTo>
                  <a:pt x="4517544" y="662782"/>
                </a:lnTo>
                <a:close/>
                <a:moveTo>
                  <a:pt x="9056630" y="633594"/>
                </a:moveTo>
                <a:lnTo>
                  <a:pt x="9040974" y="641021"/>
                </a:lnTo>
                <a:lnTo>
                  <a:pt x="9084488" y="668233"/>
                </a:lnTo>
                <a:lnTo>
                  <a:pt x="9099800" y="661671"/>
                </a:lnTo>
                <a:close/>
                <a:moveTo>
                  <a:pt x="1977496" y="633034"/>
                </a:moveTo>
                <a:lnTo>
                  <a:pt x="1951885" y="649663"/>
                </a:lnTo>
                <a:lnTo>
                  <a:pt x="1963586" y="655785"/>
                </a:lnTo>
                <a:lnTo>
                  <a:pt x="1989377" y="639674"/>
                </a:lnTo>
                <a:close/>
                <a:moveTo>
                  <a:pt x="6684058" y="633002"/>
                </a:moveTo>
                <a:lnTo>
                  <a:pt x="6670694" y="640451"/>
                </a:lnTo>
                <a:lnTo>
                  <a:pt x="6699242" y="658157"/>
                </a:lnTo>
                <a:lnTo>
                  <a:pt x="6712428" y="651246"/>
                </a:lnTo>
                <a:close/>
                <a:moveTo>
                  <a:pt x="2100735" y="631664"/>
                </a:moveTo>
                <a:lnTo>
                  <a:pt x="2087332" y="639135"/>
                </a:lnTo>
                <a:lnTo>
                  <a:pt x="2115869" y="656835"/>
                </a:lnTo>
                <a:lnTo>
                  <a:pt x="2129124" y="649920"/>
                </a:lnTo>
                <a:close/>
                <a:moveTo>
                  <a:pt x="4391511" y="631168"/>
                </a:moveTo>
                <a:lnTo>
                  <a:pt x="4372791" y="640882"/>
                </a:lnTo>
                <a:lnTo>
                  <a:pt x="4408821" y="660964"/>
                </a:lnTo>
                <a:lnTo>
                  <a:pt x="4427194" y="652235"/>
                </a:lnTo>
                <a:close/>
                <a:moveTo>
                  <a:pt x="8971799" y="630307"/>
                </a:moveTo>
                <a:lnTo>
                  <a:pt x="8954804" y="639126"/>
                </a:lnTo>
                <a:lnTo>
                  <a:pt x="8954989" y="639228"/>
                </a:lnTo>
                <a:lnTo>
                  <a:pt x="8992020" y="660039"/>
                </a:lnTo>
                <a:lnTo>
                  <a:pt x="9008579" y="652171"/>
                </a:lnTo>
                <a:close/>
                <a:moveTo>
                  <a:pt x="6646333" y="629609"/>
                </a:moveTo>
                <a:lnTo>
                  <a:pt x="6630109" y="639273"/>
                </a:lnTo>
                <a:lnTo>
                  <a:pt x="6646971" y="649225"/>
                </a:lnTo>
                <a:lnTo>
                  <a:pt x="6661009" y="641343"/>
                </a:lnTo>
                <a:lnTo>
                  <a:pt x="6663250" y="640092"/>
                </a:lnTo>
                <a:close/>
                <a:moveTo>
                  <a:pt x="4181529" y="629415"/>
                </a:moveTo>
                <a:lnTo>
                  <a:pt x="4142889" y="655365"/>
                </a:lnTo>
                <a:lnTo>
                  <a:pt x="4152112" y="659019"/>
                </a:lnTo>
                <a:lnTo>
                  <a:pt x="4190781" y="633855"/>
                </a:lnTo>
                <a:close/>
                <a:moveTo>
                  <a:pt x="4274053" y="629406"/>
                </a:moveTo>
                <a:lnTo>
                  <a:pt x="4237191" y="651356"/>
                </a:lnTo>
                <a:lnTo>
                  <a:pt x="4259468" y="662029"/>
                </a:lnTo>
                <a:lnTo>
                  <a:pt x="4291973" y="643771"/>
                </a:lnTo>
                <a:lnTo>
                  <a:pt x="4296615" y="641185"/>
                </a:lnTo>
                <a:close/>
                <a:moveTo>
                  <a:pt x="8855635" y="629208"/>
                </a:moveTo>
                <a:lnTo>
                  <a:pt x="8818177" y="651512"/>
                </a:lnTo>
                <a:lnTo>
                  <a:pt x="8840888" y="662395"/>
                </a:lnTo>
                <a:lnTo>
                  <a:pt x="8874073" y="643771"/>
                </a:lnTo>
                <a:lnTo>
                  <a:pt x="8878653" y="641220"/>
                </a:lnTo>
                <a:close/>
                <a:moveTo>
                  <a:pt x="8763113" y="629186"/>
                </a:moveTo>
                <a:lnTo>
                  <a:pt x="8717911" y="659542"/>
                </a:lnTo>
                <a:lnTo>
                  <a:pt x="8727007" y="663149"/>
                </a:lnTo>
                <a:lnTo>
                  <a:pt x="8772371" y="633629"/>
                </a:lnTo>
                <a:close/>
                <a:moveTo>
                  <a:pt x="6604796" y="628858"/>
                </a:moveTo>
                <a:lnTo>
                  <a:pt x="6583512" y="642173"/>
                </a:lnTo>
                <a:lnTo>
                  <a:pt x="6585145" y="643091"/>
                </a:lnTo>
                <a:lnTo>
                  <a:pt x="6601133" y="651995"/>
                </a:lnTo>
                <a:lnTo>
                  <a:pt x="6622478" y="639301"/>
                </a:lnTo>
                <a:close/>
                <a:moveTo>
                  <a:pt x="9066998" y="628676"/>
                </a:moveTo>
                <a:lnTo>
                  <a:pt x="9061371" y="631345"/>
                </a:lnTo>
                <a:lnTo>
                  <a:pt x="9104611" y="659610"/>
                </a:lnTo>
                <a:lnTo>
                  <a:pt x="9109818" y="657378"/>
                </a:lnTo>
                <a:close/>
                <a:moveTo>
                  <a:pt x="6551816" y="628011"/>
                </a:moveTo>
                <a:lnTo>
                  <a:pt x="6525532" y="645662"/>
                </a:lnTo>
                <a:lnTo>
                  <a:pt x="6533994" y="650093"/>
                </a:lnTo>
                <a:lnTo>
                  <a:pt x="6560477" y="632850"/>
                </a:lnTo>
                <a:close/>
                <a:moveTo>
                  <a:pt x="4488059" y="627579"/>
                </a:moveTo>
                <a:lnTo>
                  <a:pt x="4477552" y="632563"/>
                </a:lnTo>
                <a:lnTo>
                  <a:pt x="4505634" y="650936"/>
                </a:lnTo>
                <a:lnTo>
                  <a:pt x="4521682" y="661008"/>
                </a:lnTo>
                <a:lnTo>
                  <a:pt x="4531844" y="656653"/>
                </a:lnTo>
                <a:close/>
                <a:moveTo>
                  <a:pt x="2061708" y="627513"/>
                </a:moveTo>
                <a:lnTo>
                  <a:pt x="2045219" y="637331"/>
                </a:lnTo>
                <a:lnTo>
                  <a:pt x="2063132" y="647886"/>
                </a:lnTo>
                <a:lnTo>
                  <a:pt x="2074766" y="641355"/>
                </a:lnTo>
                <a:lnTo>
                  <a:pt x="2079652" y="638632"/>
                </a:lnTo>
                <a:close/>
                <a:moveTo>
                  <a:pt x="2019170" y="626270"/>
                </a:moveTo>
                <a:lnTo>
                  <a:pt x="1997374" y="639902"/>
                </a:lnTo>
                <a:lnTo>
                  <a:pt x="2003053" y="643091"/>
                </a:lnTo>
                <a:lnTo>
                  <a:pt x="2015583" y="650070"/>
                </a:lnTo>
                <a:lnTo>
                  <a:pt x="2037447" y="637064"/>
                </a:lnTo>
                <a:close/>
                <a:moveTo>
                  <a:pt x="6696655" y="625980"/>
                </a:moveTo>
                <a:lnTo>
                  <a:pt x="6688550" y="630498"/>
                </a:lnTo>
                <a:lnTo>
                  <a:pt x="6717009" y="648845"/>
                </a:lnTo>
                <a:lnTo>
                  <a:pt x="6724855" y="644733"/>
                </a:lnTo>
                <a:close/>
                <a:moveTo>
                  <a:pt x="1964564" y="625807"/>
                </a:moveTo>
                <a:lnTo>
                  <a:pt x="1939043" y="642943"/>
                </a:lnTo>
                <a:lnTo>
                  <a:pt x="1947484" y="647360"/>
                </a:lnTo>
                <a:lnTo>
                  <a:pt x="1973178" y="630621"/>
                </a:lnTo>
                <a:close/>
                <a:moveTo>
                  <a:pt x="2113370" y="624622"/>
                </a:moveTo>
                <a:lnTo>
                  <a:pt x="2105229" y="629159"/>
                </a:lnTo>
                <a:lnTo>
                  <a:pt x="2133717" y="647523"/>
                </a:lnTo>
                <a:lnTo>
                  <a:pt x="2141613" y="643403"/>
                </a:lnTo>
                <a:close/>
                <a:moveTo>
                  <a:pt x="4171168" y="624442"/>
                </a:moveTo>
                <a:lnTo>
                  <a:pt x="4132414" y="651216"/>
                </a:lnTo>
                <a:lnTo>
                  <a:pt x="4138093" y="653466"/>
                </a:lnTo>
                <a:lnTo>
                  <a:pt x="4176998" y="627240"/>
                </a:lnTo>
                <a:close/>
                <a:moveTo>
                  <a:pt x="8752744" y="624211"/>
                </a:moveTo>
                <a:lnTo>
                  <a:pt x="8707551" y="655433"/>
                </a:lnTo>
                <a:lnTo>
                  <a:pt x="8713133" y="657647"/>
                </a:lnTo>
                <a:lnTo>
                  <a:pt x="8758580" y="627011"/>
                </a:lnTo>
                <a:close/>
                <a:moveTo>
                  <a:pt x="4336048" y="624015"/>
                </a:moveTo>
                <a:lnTo>
                  <a:pt x="4304838" y="641411"/>
                </a:lnTo>
                <a:lnTo>
                  <a:pt x="4333729" y="656537"/>
                </a:lnTo>
                <a:lnTo>
                  <a:pt x="4365096" y="640259"/>
                </a:lnTo>
                <a:close/>
                <a:moveTo>
                  <a:pt x="8917370" y="623672"/>
                </a:moveTo>
                <a:lnTo>
                  <a:pt x="8886652" y="640780"/>
                </a:lnTo>
                <a:lnTo>
                  <a:pt x="8915944" y="656036"/>
                </a:lnTo>
                <a:lnTo>
                  <a:pt x="8946703" y="640075"/>
                </a:lnTo>
                <a:close/>
                <a:moveTo>
                  <a:pt x="4498462" y="622643"/>
                </a:moveTo>
                <a:lnTo>
                  <a:pt x="4492439" y="625501"/>
                </a:lnTo>
                <a:lnTo>
                  <a:pt x="4536408" y="654698"/>
                </a:lnTo>
                <a:lnTo>
                  <a:pt x="4541992" y="652305"/>
                </a:lnTo>
                <a:close/>
                <a:moveTo>
                  <a:pt x="6542112" y="622587"/>
                </a:moveTo>
                <a:lnTo>
                  <a:pt x="6515966" y="640653"/>
                </a:lnTo>
                <a:lnTo>
                  <a:pt x="6521308" y="643450"/>
                </a:lnTo>
                <a:lnTo>
                  <a:pt x="6547655" y="625685"/>
                </a:lnTo>
                <a:close/>
                <a:moveTo>
                  <a:pt x="9080635" y="622206"/>
                </a:moveTo>
                <a:lnTo>
                  <a:pt x="9071334" y="626619"/>
                </a:lnTo>
                <a:lnTo>
                  <a:pt x="9114345" y="655438"/>
                </a:lnTo>
                <a:lnTo>
                  <a:pt x="9123429" y="651545"/>
                </a:lnTo>
                <a:close/>
                <a:moveTo>
                  <a:pt x="6706558" y="620460"/>
                </a:moveTo>
                <a:lnTo>
                  <a:pt x="6700725" y="623712"/>
                </a:lnTo>
                <a:lnTo>
                  <a:pt x="6729049" y="642535"/>
                </a:lnTo>
                <a:lnTo>
                  <a:pt x="6734661" y="639593"/>
                </a:lnTo>
                <a:close/>
                <a:moveTo>
                  <a:pt x="1954874" y="620391"/>
                </a:moveTo>
                <a:lnTo>
                  <a:pt x="1929475" y="637937"/>
                </a:lnTo>
                <a:lnTo>
                  <a:pt x="1934788" y="640716"/>
                </a:lnTo>
                <a:lnTo>
                  <a:pt x="1960375" y="623466"/>
                </a:lnTo>
                <a:close/>
                <a:moveTo>
                  <a:pt x="4162503" y="620283"/>
                </a:moveTo>
                <a:lnTo>
                  <a:pt x="4123248" y="647585"/>
                </a:lnTo>
                <a:lnTo>
                  <a:pt x="4126246" y="648772"/>
                </a:lnTo>
                <a:lnTo>
                  <a:pt x="4165675" y="621806"/>
                </a:lnTo>
                <a:close/>
                <a:moveTo>
                  <a:pt x="8744078" y="620052"/>
                </a:moveTo>
                <a:lnTo>
                  <a:pt x="8698415" y="651810"/>
                </a:lnTo>
                <a:lnTo>
                  <a:pt x="8701417" y="653001"/>
                </a:lnTo>
                <a:lnTo>
                  <a:pt x="8747302" y="621599"/>
                </a:lnTo>
                <a:close/>
                <a:moveTo>
                  <a:pt x="6663182" y="619577"/>
                </a:moveTo>
                <a:lnTo>
                  <a:pt x="6662494" y="619984"/>
                </a:lnTo>
                <a:lnTo>
                  <a:pt x="6649844" y="627518"/>
                </a:lnTo>
                <a:lnTo>
                  <a:pt x="6666863" y="638075"/>
                </a:lnTo>
                <a:lnTo>
                  <a:pt x="6680290" y="630579"/>
                </a:lnTo>
                <a:close/>
                <a:moveTo>
                  <a:pt x="6588989" y="619522"/>
                </a:moveTo>
                <a:lnTo>
                  <a:pt x="6567741" y="633318"/>
                </a:lnTo>
                <a:lnTo>
                  <a:pt x="6579010" y="639645"/>
                </a:lnTo>
                <a:lnTo>
                  <a:pt x="6600417" y="626271"/>
                </a:lnTo>
                <a:close/>
                <a:moveTo>
                  <a:pt x="5446869" y="619251"/>
                </a:moveTo>
                <a:cubicBezTo>
                  <a:pt x="5245805" y="620924"/>
                  <a:pt x="5031480" y="649821"/>
                  <a:pt x="4800042" y="706343"/>
                </a:cubicBezTo>
                <a:lnTo>
                  <a:pt x="4695063" y="735430"/>
                </a:lnTo>
                <a:lnTo>
                  <a:pt x="4787570" y="790256"/>
                </a:lnTo>
                <a:lnTo>
                  <a:pt x="4875856" y="771153"/>
                </a:lnTo>
                <a:cubicBezTo>
                  <a:pt x="5179712" y="716545"/>
                  <a:pt x="5454262" y="701837"/>
                  <a:pt x="5708281" y="726407"/>
                </a:cubicBezTo>
                <a:cubicBezTo>
                  <a:pt x="5819375" y="737119"/>
                  <a:pt x="5930707" y="754941"/>
                  <a:pt x="6041696" y="777093"/>
                </a:cubicBezTo>
                <a:lnTo>
                  <a:pt x="6215788" y="817372"/>
                </a:lnTo>
                <a:lnTo>
                  <a:pt x="6226640" y="811290"/>
                </a:lnTo>
                <a:lnTo>
                  <a:pt x="6296009" y="766631"/>
                </a:lnTo>
                <a:lnTo>
                  <a:pt x="6207048" y="739752"/>
                </a:lnTo>
                <a:cubicBezTo>
                  <a:pt x="6041667" y="692227"/>
                  <a:pt x="5874550" y="652754"/>
                  <a:pt x="5707433" y="633115"/>
                </a:cubicBezTo>
                <a:cubicBezTo>
                  <a:pt x="5622972" y="623140"/>
                  <a:pt x="5536230" y="618507"/>
                  <a:pt x="5446869" y="619251"/>
                </a:cubicBezTo>
                <a:close/>
                <a:moveTo>
                  <a:pt x="864775" y="619251"/>
                </a:moveTo>
                <a:cubicBezTo>
                  <a:pt x="641371" y="621110"/>
                  <a:pt x="401596" y="656578"/>
                  <a:pt x="140164" y="726208"/>
                </a:cubicBezTo>
                <a:lnTo>
                  <a:pt x="110803" y="734654"/>
                </a:lnTo>
                <a:lnTo>
                  <a:pt x="203913" y="789847"/>
                </a:lnTo>
                <a:lnTo>
                  <a:pt x="293764" y="770425"/>
                </a:lnTo>
                <a:cubicBezTo>
                  <a:pt x="597619" y="715865"/>
                  <a:pt x="872169" y="701157"/>
                  <a:pt x="1126189" y="725727"/>
                </a:cubicBezTo>
                <a:cubicBezTo>
                  <a:pt x="1237283" y="736439"/>
                  <a:pt x="1348615" y="754245"/>
                  <a:pt x="1459605" y="776377"/>
                </a:cubicBezTo>
                <a:lnTo>
                  <a:pt x="1628131" y="815338"/>
                </a:lnTo>
                <a:lnTo>
                  <a:pt x="1639590" y="808915"/>
                </a:lnTo>
                <a:lnTo>
                  <a:pt x="1708030" y="764852"/>
                </a:lnTo>
                <a:lnTo>
                  <a:pt x="1624957" y="739752"/>
                </a:lnTo>
                <a:cubicBezTo>
                  <a:pt x="1459576" y="692227"/>
                  <a:pt x="1292459" y="652754"/>
                  <a:pt x="1125341" y="633115"/>
                </a:cubicBezTo>
                <a:cubicBezTo>
                  <a:pt x="1040880" y="623140"/>
                  <a:pt x="954137" y="618507"/>
                  <a:pt x="864775" y="619251"/>
                </a:cubicBezTo>
                <a:close/>
                <a:moveTo>
                  <a:pt x="2123300" y="619087"/>
                </a:moveTo>
                <a:lnTo>
                  <a:pt x="2117439" y="622353"/>
                </a:lnTo>
                <a:lnTo>
                  <a:pt x="2145815" y="641211"/>
                </a:lnTo>
                <a:lnTo>
                  <a:pt x="2151466" y="638262"/>
                </a:lnTo>
                <a:close/>
                <a:moveTo>
                  <a:pt x="9087333" y="619029"/>
                </a:moveTo>
                <a:lnTo>
                  <a:pt x="9085101" y="620087"/>
                </a:lnTo>
                <a:lnTo>
                  <a:pt x="9127988" y="649592"/>
                </a:lnTo>
                <a:lnTo>
                  <a:pt x="9129893" y="648775"/>
                </a:lnTo>
                <a:close/>
                <a:moveTo>
                  <a:pt x="4506167" y="618989"/>
                </a:moveTo>
                <a:lnTo>
                  <a:pt x="4502808" y="620582"/>
                </a:lnTo>
                <a:lnTo>
                  <a:pt x="4546518" y="650366"/>
                </a:lnTo>
                <a:lnTo>
                  <a:pt x="4549502" y="649087"/>
                </a:lnTo>
                <a:close/>
                <a:moveTo>
                  <a:pt x="4415751" y="618589"/>
                </a:moveTo>
                <a:lnTo>
                  <a:pt x="4395410" y="629145"/>
                </a:lnTo>
                <a:lnTo>
                  <a:pt x="4431269" y="650298"/>
                </a:lnTo>
                <a:lnTo>
                  <a:pt x="4451471" y="640699"/>
                </a:lnTo>
                <a:close/>
                <a:moveTo>
                  <a:pt x="8740844" y="618500"/>
                </a:moveTo>
                <a:lnTo>
                  <a:pt x="8740379" y="618833"/>
                </a:lnTo>
                <a:lnTo>
                  <a:pt x="8740848" y="618502"/>
                </a:lnTo>
                <a:close/>
                <a:moveTo>
                  <a:pt x="4252590" y="618202"/>
                </a:moveTo>
                <a:lnTo>
                  <a:pt x="4215874" y="641142"/>
                </a:lnTo>
                <a:lnTo>
                  <a:pt x="4232989" y="649342"/>
                </a:lnTo>
                <a:lnTo>
                  <a:pt x="4270041" y="627312"/>
                </a:lnTo>
                <a:close/>
                <a:moveTo>
                  <a:pt x="6533949" y="618025"/>
                </a:moveTo>
                <a:lnTo>
                  <a:pt x="6507676" y="636312"/>
                </a:lnTo>
                <a:lnTo>
                  <a:pt x="6510585" y="637835"/>
                </a:lnTo>
                <a:lnTo>
                  <a:pt x="6537033" y="619749"/>
                </a:lnTo>
                <a:close/>
                <a:moveTo>
                  <a:pt x="8834160" y="618001"/>
                </a:moveTo>
                <a:lnTo>
                  <a:pt x="8796869" y="641301"/>
                </a:lnTo>
                <a:lnTo>
                  <a:pt x="8813976" y="649499"/>
                </a:lnTo>
                <a:lnTo>
                  <a:pt x="8851625" y="627115"/>
                </a:lnTo>
                <a:close/>
                <a:moveTo>
                  <a:pt x="8995929" y="617785"/>
                </a:moveTo>
                <a:lnTo>
                  <a:pt x="8976167" y="628040"/>
                </a:lnTo>
                <a:lnTo>
                  <a:pt x="9013149" y="650000"/>
                </a:lnTo>
                <a:lnTo>
                  <a:pt x="9032626" y="640745"/>
                </a:lnTo>
                <a:close/>
                <a:moveTo>
                  <a:pt x="4508948" y="617669"/>
                </a:moveTo>
                <a:lnTo>
                  <a:pt x="4508897" y="617694"/>
                </a:lnTo>
                <a:lnTo>
                  <a:pt x="4515505" y="622335"/>
                </a:lnTo>
                <a:close/>
                <a:moveTo>
                  <a:pt x="9090633" y="617463"/>
                </a:moveTo>
                <a:lnTo>
                  <a:pt x="9090578" y="617489"/>
                </a:lnTo>
                <a:lnTo>
                  <a:pt x="9097487" y="622341"/>
                </a:lnTo>
                <a:close/>
                <a:moveTo>
                  <a:pt x="2078629" y="617449"/>
                </a:moveTo>
                <a:lnTo>
                  <a:pt x="2075532" y="619281"/>
                </a:lnTo>
                <a:lnTo>
                  <a:pt x="2065220" y="625421"/>
                </a:lnTo>
                <a:lnTo>
                  <a:pt x="2083269" y="636616"/>
                </a:lnTo>
                <a:lnTo>
                  <a:pt x="2096750" y="629101"/>
                </a:lnTo>
                <a:close/>
                <a:moveTo>
                  <a:pt x="3233925" y="617212"/>
                </a:moveTo>
                <a:cubicBezTo>
                  <a:pt x="3010462" y="619082"/>
                  <a:pt x="2770692" y="654556"/>
                  <a:pt x="2509280" y="724159"/>
                </a:cubicBezTo>
                <a:lnTo>
                  <a:pt x="2373503" y="763201"/>
                </a:lnTo>
                <a:lnTo>
                  <a:pt x="2457623" y="813064"/>
                </a:lnTo>
                <a:lnTo>
                  <a:pt x="2662179" y="768816"/>
                </a:lnTo>
                <a:cubicBezTo>
                  <a:pt x="2965975" y="714238"/>
                  <a:pt x="3240501" y="699546"/>
                  <a:pt x="3494620" y="724125"/>
                </a:cubicBezTo>
                <a:cubicBezTo>
                  <a:pt x="3568719" y="731250"/>
                  <a:pt x="3642949" y="741539"/>
                  <a:pt x="3717110" y="754166"/>
                </a:cubicBezTo>
                <a:lnTo>
                  <a:pt x="3893985" y="789269"/>
                </a:lnTo>
                <a:lnTo>
                  <a:pt x="3911946" y="778699"/>
                </a:lnTo>
                <a:lnTo>
                  <a:pt x="3979653" y="734286"/>
                </a:lnTo>
                <a:lnTo>
                  <a:pt x="3938958" y="722198"/>
                </a:lnTo>
                <a:cubicBezTo>
                  <a:pt x="3791667" y="681669"/>
                  <a:pt x="3643129" y="648532"/>
                  <a:pt x="3494591" y="631064"/>
                </a:cubicBezTo>
                <a:cubicBezTo>
                  <a:pt x="3410085" y="621092"/>
                  <a:pt x="3323308" y="616464"/>
                  <a:pt x="3233925" y="617212"/>
                </a:cubicBezTo>
                <a:close/>
                <a:moveTo>
                  <a:pt x="7815917" y="617208"/>
                </a:moveTo>
                <a:cubicBezTo>
                  <a:pt x="7592460" y="619071"/>
                  <a:pt x="7352664" y="654544"/>
                  <a:pt x="7091247" y="724155"/>
                </a:cubicBezTo>
                <a:lnTo>
                  <a:pt x="6954982" y="763343"/>
                </a:lnTo>
                <a:lnTo>
                  <a:pt x="7039080" y="813192"/>
                </a:lnTo>
                <a:lnTo>
                  <a:pt x="7244234" y="768820"/>
                </a:lnTo>
                <a:cubicBezTo>
                  <a:pt x="7548052" y="714240"/>
                  <a:pt x="7822538" y="699544"/>
                  <a:pt x="8076548" y="724124"/>
                </a:cubicBezTo>
                <a:cubicBezTo>
                  <a:pt x="8150643" y="731251"/>
                  <a:pt x="8224830" y="741541"/>
                  <a:pt x="8298927" y="754169"/>
                </a:cubicBezTo>
                <a:lnTo>
                  <a:pt x="8475196" y="789187"/>
                </a:lnTo>
                <a:lnTo>
                  <a:pt x="8493400" y="778699"/>
                </a:lnTo>
                <a:lnTo>
                  <a:pt x="8561291" y="734172"/>
                </a:lnTo>
                <a:lnTo>
                  <a:pt x="8520953" y="722192"/>
                </a:lnTo>
                <a:cubicBezTo>
                  <a:pt x="8373649" y="681665"/>
                  <a:pt x="8225104" y="648530"/>
                  <a:pt x="8076559" y="631071"/>
                </a:cubicBezTo>
                <a:cubicBezTo>
                  <a:pt x="7992068" y="621095"/>
                  <a:pt x="7905300" y="616462"/>
                  <a:pt x="7815917" y="617208"/>
                </a:cubicBezTo>
                <a:close/>
                <a:moveTo>
                  <a:pt x="2002802" y="616602"/>
                </a:moveTo>
                <a:lnTo>
                  <a:pt x="1981042" y="630731"/>
                </a:lnTo>
                <a:lnTo>
                  <a:pt x="1992971" y="637429"/>
                </a:lnTo>
                <a:lnTo>
                  <a:pt x="2014885" y="623739"/>
                </a:lnTo>
                <a:close/>
                <a:moveTo>
                  <a:pt x="6713720" y="616468"/>
                </a:moveTo>
                <a:lnTo>
                  <a:pt x="6710564" y="618228"/>
                </a:lnTo>
                <a:lnTo>
                  <a:pt x="6738776" y="637436"/>
                </a:lnTo>
                <a:lnTo>
                  <a:pt x="6741711" y="635899"/>
                </a:lnTo>
                <a:close/>
                <a:moveTo>
                  <a:pt x="6624864" y="616304"/>
                </a:moveTo>
                <a:lnTo>
                  <a:pt x="6608517" y="626530"/>
                </a:lnTo>
                <a:lnTo>
                  <a:pt x="6626303" y="637026"/>
                </a:lnTo>
                <a:lnTo>
                  <a:pt x="6642631" y="627315"/>
                </a:lnTo>
                <a:close/>
                <a:moveTo>
                  <a:pt x="6530864" y="616302"/>
                </a:moveTo>
                <a:lnTo>
                  <a:pt x="6527339" y="618813"/>
                </a:lnTo>
                <a:lnTo>
                  <a:pt x="6530881" y="616310"/>
                </a:lnTo>
                <a:close/>
                <a:moveTo>
                  <a:pt x="1946642" y="615791"/>
                </a:moveTo>
                <a:lnTo>
                  <a:pt x="1921115" y="633562"/>
                </a:lnTo>
                <a:lnTo>
                  <a:pt x="1924066" y="635106"/>
                </a:lnTo>
                <a:lnTo>
                  <a:pt x="1949761" y="617534"/>
                </a:lnTo>
                <a:close/>
                <a:moveTo>
                  <a:pt x="2130483" y="615083"/>
                </a:moveTo>
                <a:lnTo>
                  <a:pt x="2127305" y="616855"/>
                </a:lnTo>
                <a:lnTo>
                  <a:pt x="2155588" y="636111"/>
                </a:lnTo>
                <a:lnTo>
                  <a:pt x="2158550" y="634566"/>
                </a:lnTo>
                <a:close/>
                <a:moveTo>
                  <a:pt x="6716339" y="615009"/>
                </a:moveTo>
                <a:lnTo>
                  <a:pt x="6716250" y="615058"/>
                </a:lnTo>
                <a:lnTo>
                  <a:pt x="6727752" y="623140"/>
                </a:lnTo>
                <a:close/>
                <a:moveTo>
                  <a:pt x="1943561" y="614069"/>
                </a:moveTo>
                <a:lnTo>
                  <a:pt x="1940254" y="616425"/>
                </a:lnTo>
                <a:lnTo>
                  <a:pt x="1943577" y="614078"/>
                </a:lnTo>
                <a:close/>
                <a:moveTo>
                  <a:pt x="2039343" y="613653"/>
                </a:moveTo>
                <a:lnTo>
                  <a:pt x="2022700" y="624062"/>
                </a:lnTo>
                <a:lnTo>
                  <a:pt x="2041089" y="634897"/>
                </a:lnTo>
                <a:lnTo>
                  <a:pt x="2057689" y="625022"/>
                </a:lnTo>
                <a:close/>
                <a:moveTo>
                  <a:pt x="2133131" y="613607"/>
                </a:moveTo>
                <a:lnTo>
                  <a:pt x="2133027" y="613665"/>
                </a:lnTo>
                <a:lnTo>
                  <a:pt x="2146513" y="623140"/>
                </a:lnTo>
                <a:close/>
                <a:moveTo>
                  <a:pt x="6675804" y="612115"/>
                </a:moveTo>
                <a:lnTo>
                  <a:pt x="6667579" y="616978"/>
                </a:lnTo>
                <a:lnTo>
                  <a:pt x="6684783" y="628070"/>
                </a:lnTo>
                <a:lnTo>
                  <a:pt x="6692945" y="623513"/>
                </a:lnTo>
                <a:close/>
                <a:moveTo>
                  <a:pt x="6575965" y="611795"/>
                </a:moveTo>
                <a:lnTo>
                  <a:pt x="6554765" y="626031"/>
                </a:lnTo>
                <a:lnTo>
                  <a:pt x="6563455" y="630911"/>
                </a:lnTo>
                <a:lnTo>
                  <a:pt x="6584772" y="617032"/>
                </a:lnTo>
                <a:lnTo>
                  <a:pt x="6583023" y="615999"/>
                </a:lnTo>
                <a:close/>
                <a:moveTo>
                  <a:pt x="4358398" y="611558"/>
                </a:moveTo>
                <a:lnTo>
                  <a:pt x="4339391" y="622151"/>
                </a:lnTo>
                <a:lnTo>
                  <a:pt x="4368515" y="638485"/>
                </a:lnTo>
                <a:lnTo>
                  <a:pt x="4387351" y="628712"/>
                </a:lnTo>
                <a:lnTo>
                  <a:pt x="4370199" y="618586"/>
                </a:lnTo>
                <a:close/>
                <a:moveTo>
                  <a:pt x="8939721" y="611225"/>
                </a:moveTo>
                <a:lnTo>
                  <a:pt x="8922193" y="620987"/>
                </a:lnTo>
                <a:lnTo>
                  <a:pt x="8951777" y="637442"/>
                </a:lnTo>
                <a:lnTo>
                  <a:pt x="8968875" y="628570"/>
                </a:lnTo>
                <a:lnTo>
                  <a:pt x="8952087" y="618591"/>
                </a:lnTo>
                <a:close/>
                <a:moveTo>
                  <a:pt x="2091307" y="609950"/>
                </a:moveTo>
                <a:lnTo>
                  <a:pt x="2083029" y="614847"/>
                </a:lnTo>
                <a:lnTo>
                  <a:pt x="2101250" y="626593"/>
                </a:lnTo>
                <a:lnTo>
                  <a:pt x="2109456" y="622019"/>
                </a:lnTo>
                <a:close/>
                <a:moveTo>
                  <a:pt x="4236194" y="609643"/>
                </a:moveTo>
                <a:lnTo>
                  <a:pt x="4199795" y="633438"/>
                </a:lnTo>
                <a:lnTo>
                  <a:pt x="4211175" y="638891"/>
                </a:lnTo>
                <a:lnTo>
                  <a:pt x="4247947" y="615779"/>
                </a:lnTo>
                <a:close/>
                <a:moveTo>
                  <a:pt x="8817559" y="609338"/>
                </a:moveTo>
                <a:lnTo>
                  <a:pt x="8780466" y="633441"/>
                </a:lnTo>
                <a:lnTo>
                  <a:pt x="8791894" y="638917"/>
                </a:lnTo>
                <a:lnTo>
                  <a:pt x="8829375" y="615504"/>
                </a:lnTo>
                <a:close/>
                <a:moveTo>
                  <a:pt x="4434095" y="609070"/>
                </a:moveTo>
                <a:lnTo>
                  <a:pt x="4419617" y="616583"/>
                </a:lnTo>
                <a:lnTo>
                  <a:pt x="4455444" y="638812"/>
                </a:lnTo>
                <a:lnTo>
                  <a:pt x="4469746" y="632016"/>
                </a:lnTo>
                <a:close/>
                <a:moveTo>
                  <a:pt x="1989799" y="608862"/>
                </a:moveTo>
                <a:lnTo>
                  <a:pt x="1968074" y="623449"/>
                </a:lnTo>
                <a:lnTo>
                  <a:pt x="1976729" y="628309"/>
                </a:lnTo>
                <a:lnTo>
                  <a:pt x="1998565" y="614084"/>
                </a:lnTo>
                <a:close/>
                <a:moveTo>
                  <a:pt x="4308794" y="608775"/>
                </a:moveTo>
                <a:lnTo>
                  <a:pt x="4294095" y="617472"/>
                </a:lnTo>
                <a:lnTo>
                  <a:pt x="4277728" y="627218"/>
                </a:lnTo>
                <a:lnTo>
                  <a:pt x="4300390" y="639083"/>
                </a:lnTo>
                <a:lnTo>
                  <a:pt x="4331755" y="621614"/>
                </a:lnTo>
                <a:close/>
                <a:moveTo>
                  <a:pt x="8890378" y="608578"/>
                </a:moveTo>
                <a:lnTo>
                  <a:pt x="8875346" y="617472"/>
                </a:lnTo>
                <a:lnTo>
                  <a:pt x="8859742" y="626764"/>
                </a:lnTo>
                <a:lnTo>
                  <a:pt x="8882927" y="638840"/>
                </a:lnTo>
                <a:lnTo>
                  <a:pt x="8913772" y="621660"/>
                </a:lnTo>
                <a:close/>
                <a:moveTo>
                  <a:pt x="9016172" y="607281"/>
                </a:moveTo>
                <a:lnTo>
                  <a:pt x="9000240" y="615549"/>
                </a:lnTo>
                <a:lnTo>
                  <a:pt x="9037119" y="638611"/>
                </a:lnTo>
                <a:lnTo>
                  <a:pt x="9052850" y="631136"/>
                </a:lnTo>
                <a:close/>
                <a:moveTo>
                  <a:pt x="6609045" y="606502"/>
                </a:moveTo>
                <a:lnTo>
                  <a:pt x="6592635" y="617156"/>
                </a:lnTo>
                <a:lnTo>
                  <a:pt x="6604140" y="623946"/>
                </a:lnTo>
                <a:lnTo>
                  <a:pt x="6620600" y="613662"/>
                </a:lnTo>
                <a:close/>
                <a:moveTo>
                  <a:pt x="6685704" y="606262"/>
                </a:moveTo>
                <a:lnTo>
                  <a:pt x="6679758" y="609778"/>
                </a:lnTo>
                <a:lnTo>
                  <a:pt x="6697010" y="621243"/>
                </a:lnTo>
                <a:lnTo>
                  <a:pt x="6702889" y="617962"/>
                </a:lnTo>
                <a:close/>
                <a:moveTo>
                  <a:pt x="6566175" y="605962"/>
                </a:moveTo>
                <a:lnTo>
                  <a:pt x="6545036" y="620568"/>
                </a:lnTo>
                <a:lnTo>
                  <a:pt x="6550605" y="623695"/>
                </a:lnTo>
                <a:lnTo>
                  <a:pt x="6571871" y="609356"/>
                </a:lnTo>
                <a:close/>
                <a:moveTo>
                  <a:pt x="6641708" y="605767"/>
                </a:moveTo>
                <a:lnTo>
                  <a:pt x="6628299" y="614155"/>
                </a:lnTo>
                <a:lnTo>
                  <a:pt x="6646146" y="625225"/>
                </a:lnTo>
                <a:lnTo>
                  <a:pt x="6659560" y="617247"/>
                </a:lnTo>
                <a:close/>
                <a:moveTo>
                  <a:pt x="2101246" y="604072"/>
                </a:moveTo>
                <a:lnTo>
                  <a:pt x="2095259" y="607613"/>
                </a:lnTo>
                <a:lnTo>
                  <a:pt x="2113523" y="619752"/>
                </a:lnTo>
                <a:lnTo>
                  <a:pt x="2119436" y="616456"/>
                </a:lnTo>
                <a:close/>
                <a:moveTo>
                  <a:pt x="2022970" y="603507"/>
                </a:moveTo>
                <a:lnTo>
                  <a:pt x="2006246" y="614366"/>
                </a:lnTo>
                <a:lnTo>
                  <a:pt x="2018413" y="621535"/>
                </a:lnTo>
                <a:lnTo>
                  <a:pt x="2035170" y="611067"/>
                </a:lnTo>
                <a:close/>
                <a:moveTo>
                  <a:pt x="2056267" y="603068"/>
                </a:moveTo>
                <a:lnTo>
                  <a:pt x="2042781" y="611503"/>
                </a:lnTo>
                <a:lnTo>
                  <a:pt x="2061206" y="622931"/>
                </a:lnTo>
                <a:lnTo>
                  <a:pt x="2073340" y="615712"/>
                </a:lnTo>
                <a:lnTo>
                  <a:pt x="2074689" y="614915"/>
                </a:lnTo>
                <a:close/>
                <a:moveTo>
                  <a:pt x="1980006" y="603029"/>
                </a:moveTo>
                <a:lnTo>
                  <a:pt x="1958351" y="617989"/>
                </a:lnTo>
                <a:lnTo>
                  <a:pt x="1963887" y="621098"/>
                </a:lnTo>
                <a:lnTo>
                  <a:pt x="1985679" y="606408"/>
                </a:lnTo>
                <a:close/>
                <a:moveTo>
                  <a:pt x="4222000" y="602234"/>
                </a:moveTo>
                <a:lnTo>
                  <a:pt x="4185642" y="626654"/>
                </a:lnTo>
                <a:lnTo>
                  <a:pt x="4194968" y="631126"/>
                </a:lnTo>
                <a:lnTo>
                  <a:pt x="4231636" y="607264"/>
                </a:lnTo>
                <a:close/>
                <a:moveTo>
                  <a:pt x="8803553" y="602029"/>
                </a:moveTo>
                <a:lnTo>
                  <a:pt x="8766642" y="626816"/>
                </a:lnTo>
                <a:lnTo>
                  <a:pt x="8775971" y="631286"/>
                </a:lnTo>
                <a:lnTo>
                  <a:pt x="8813197" y="607062"/>
                </a:lnTo>
                <a:close/>
                <a:moveTo>
                  <a:pt x="6692894" y="602012"/>
                </a:moveTo>
                <a:lnTo>
                  <a:pt x="6689603" y="603958"/>
                </a:lnTo>
                <a:lnTo>
                  <a:pt x="6706890" y="615727"/>
                </a:lnTo>
                <a:lnTo>
                  <a:pt x="6710083" y="613944"/>
                </a:lnTo>
                <a:close/>
                <a:moveTo>
                  <a:pt x="9026829" y="601751"/>
                </a:moveTo>
                <a:lnTo>
                  <a:pt x="9020847" y="604855"/>
                </a:lnTo>
                <a:lnTo>
                  <a:pt x="9057600" y="628879"/>
                </a:lnTo>
                <a:lnTo>
                  <a:pt x="9063276" y="626182"/>
                </a:lnTo>
                <a:close/>
                <a:moveTo>
                  <a:pt x="4448741" y="601470"/>
                </a:moveTo>
                <a:lnTo>
                  <a:pt x="4438306" y="606885"/>
                </a:lnTo>
                <a:lnTo>
                  <a:pt x="4473784" y="630097"/>
                </a:lnTo>
                <a:lnTo>
                  <a:pt x="4484316" y="625093"/>
                </a:lnTo>
                <a:close/>
                <a:moveTo>
                  <a:pt x="6558149" y="601182"/>
                </a:moveTo>
                <a:lnTo>
                  <a:pt x="6536878" y="615987"/>
                </a:lnTo>
                <a:lnTo>
                  <a:pt x="6539984" y="617731"/>
                </a:lnTo>
                <a:lnTo>
                  <a:pt x="6561375" y="603104"/>
                </a:lnTo>
                <a:close/>
                <a:moveTo>
                  <a:pt x="6695737" y="600331"/>
                </a:moveTo>
                <a:lnTo>
                  <a:pt x="6695494" y="600474"/>
                </a:lnTo>
                <a:lnTo>
                  <a:pt x="6712636" y="612519"/>
                </a:lnTo>
                <a:lnTo>
                  <a:pt x="6712754" y="612454"/>
                </a:lnTo>
                <a:close/>
                <a:moveTo>
                  <a:pt x="2108468" y="599801"/>
                </a:moveTo>
                <a:lnTo>
                  <a:pt x="2105143" y="601767"/>
                </a:lnTo>
                <a:lnTo>
                  <a:pt x="2123441" y="614224"/>
                </a:lnTo>
                <a:lnTo>
                  <a:pt x="2126661" y="612429"/>
                </a:lnTo>
                <a:close/>
                <a:moveTo>
                  <a:pt x="6554849" y="599215"/>
                </a:moveTo>
                <a:lnTo>
                  <a:pt x="6533762" y="614237"/>
                </a:lnTo>
                <a:lnTo>
                  <a:pt x="6533791" y="614254"/>
                </a:lnTo>
                <a:lnTo>
                  <a:pt x="6554969" y="599287"/>
                </a:lnTo>
                <a:close/>
                <a:moveTo>
                  <a:pt x="6595941" y="598381"/>
                </a:moveTo>
                <a:lnTo>
                  <a:pt x="6579536" y="609397"/>
                </a:lnTo>
                <a:lnTo>
                  <a:pt x="6584720" y="612485"/>
                </a:lnTo>
                <a:lnTo>
                  <a:pt x="6588410" y="614663"/>
                </a:lnTo>
                <a:lnTo>
                  <a:pt x="6604895" y="603930"/>
                </a:lnTo>
                <a:close/>
                <a:moveTo>
                  <a:pt x="1971906" y="598204"/>
                </a:moveTo>
                <a:lnTo>
                  <a:pt x="1950122" y="613369"/>
                </a:lnTo>
                <a:lnTo>
                  <a:pt x="1953268" y="615135"/>
                </a:lnTo>
                <a:lnTo>
                  <a:pt x="1975177" y="600152"/>
                </a:lnTo>
                <a:close/>
                <a:moveTo>
                  <a:pt x="2111355" y="598093"/>
                </a:moveTo>
                <a:lnTo>
                  <a:pt x="2111088" y="598251"/>
                </a:lnTo>
                <a:lnTo>
                  <a:pt x="2129230" y="610997"/>
                </a:lnTo>
                <a:lnTo>
                  <a:pt x="2129364" y="610923"/>
                </a:lnTo>
                <a:close/>
                <a:moveTo>
                  <a:pt x="4382600" y="598068"/>
                </a:moveTo>
                <a:lnTo>
                  <a:pt x="4362147" y="609469"/>
                </a:lnTo>
                <a:lnTo>
                  <a:pt x="4371473" y="615024"/>
                </a:lnTo>
                <a:lnTo>
                  <a:pt x="4391248" y="626689"/>
                </a:lnTo>
                <a:lnTo>
                  <a:pt x="4411695" y="616078"/>
                </a:lnTo>
                <a:close/>
                <a:moveTo>
                  <a:pt x="6654358" y="597853"/>
                </a:moveTo>
                <a:lnTo>
                  <a:pt x="6646012" y="603075"/>
                </a:lnTo>
                <a:lnTo>
                  <a:pt x="6663956" y="614643"/>
                </a:lnTo>
                <a:lnTo>
                  <a:pt x="6672231" y="609739"/>
                </a:lnTo>
                <a:close/>
                <a:moveTo>
                  <a:pt x="8963912" y="597751"/>
                </a:moveTo>
                <a:lnTo>
                  <a:pt x="8943920" y="608886"/>
                </a:lnTo>
                <a:lnTo>
                  <a:pt x="8954260" y="615032"/>
                </a:lnTo>
                <a:lnTo>
                  <a:pt x="8973242" y="626304"/>
                </a:lnTo>
                <a:lnTo>
                  <a:pt x="8993086" y="616006"/>
                </a:lnTo>
                <a:close/>
                <a:moveTo>
                  <a:pt x="4211353" y="596676"/>
                </a:moveTo>
                <a:lnTo>
                  <a:pt x="4175205" y="621653"/>
                </a:lnTo>
                <a:lnTo>
                  <a:pt x="4181096" y="624476"/>
                </a:lnTo>
                <a:lnTo>
                  <a:pt x="4217541" y="599906"/>
                </a:lnTo>
                <a:close/>
                <a:moveTo>
                  <a:pt x="4287096" y="596642"/>
                </a:moveTo>
                <a:lnTo>
                  <a:pt x="4256199" y="615946"/>
                </a:lnTo>
                <a:lnTo>
                  <a:pt x="4273725" y="625122"/>
                </a:lnTo>
                <a:lnTo>
                  <a:pt x="4291549" y="614525"/>
                </a:lnTo>
                <a:lnTo>
                  <a:pt x="4304910" y="606603"/>
                </a:lnTo>
                <a:close/>
                <a:moveTo>
                  <a:pt x="8792900" y="596470"/>
                </a:moveTo>
                <a:lnTo>
                  <a:pt x="8756211" y="621817"/>
                </a:lnTo>
                <a:lnTo>
                  <a:pt x="8762099" y="624639"/>
                </a:lnTo>
                <a:lnTo>
                  <a:pt x="8799092" y="599701"/>
                </a:lnTo>
                <a:close/>
                <a:moveTo>
                  <a:pt x="8868670" y="596439"/>
                </a:moveTo>
                <a:lnTo>
                  <a:pt x="8838142" y="615514"/>
                </a:lnTo>
                <a:lnTo>
                  <a:pt x="8855729" y="624674"/>
                </a:lnTo>
                <a:lnTo>
                  <a:pt x="8872800" y="614525"/>
                </a:lnTo>
                <a:lnTo>
                  <a:pt x="8886513" y="606417"/>
                </a:lnTo>
                <a:close/>
                <a:moveTo>
                  <a:pt x="1968598" y="596233"/>
                </a:moveTo>
                <a:lnTo>
                  <a:pt x="1947003" y="611617"/>
                </a:lnTo>
                <a:lnTo>
                  <a:pt x="1947036" y="611636"/>
                </a:lnTo>
                <a:lnTo>
                  <a:pt x="1968735" y="596315"/>
                </a:lnTo>
                <a:close/>
                <a:moveTo>
                  <a:pt x="4459327" y="595976"/>
                </a:moveTo>
                <a:lnTo>
                  <a:pt x="4452955" y="599283"/>
                </a:lnTo>
                <a:lnTo>
                  <a:pt x="4488693" y="623013"/>
                </a:lnTo>
                <a:lnTo>
                  <a:pt x="4494769" y="620127"/>
                </a:lnTo>
                <a:close/>
                <a:moveTo>
                  <a:pt x="6625867" y="595580"/>
                </a:moveTo>
                <a:lnTo>
                  <a:pt x="6612424" y="604308"/>
                </a:lnTo>
                <a:lnTo>
                  <a:pt x="6624040" y="611513"/>
                </a:lnTo>
                <a:lnTo>
                  <a:pt x="6637534" y="603083"/>
                </a:lnTo>
                <a:close/>
                <a:moveTo>
                  <a:pt x="4331333" y="595439"/>
                </a:moveTo>
                <a:lnTo>
                  <a:pt x="4312078" y="606832"/>
                </a:lnTo>
                <a:lnTo>
                  <a:pt x="4335106" y="619748"/>
                </a:lnTo>
                <a:lnTo>
                  <a:pt x="4354249" y="609087"/>
                </a:lnTo>
                <a:close/>
                <a:moveTo>
                  <a:pt x="2009868" y="595388"/>
                </a:moveTo>
                <a:lnTo>
                  <a:pt x="1993172" y="606598"/>
                </a:lnTo>
                <a:lnTo>
                  <a:pt x="2001991" y="611852"/>
                </a:lnTo>
                <a:lnTo>
                  <a:pt x="2018783" y="600913"/>
                </a:lnTo>
                <a:close/>
                <a:moveTo>
                  <a:pt x="8912901" y="595251"/>
                </a:moveTo>
                <a:lnTo>
                  <a:pt x="8894983" y="605853"/>
                </a:lnTo>
                <a:lnTo>
                  <a:pt x="8918585" y="618980"/>
                </a:lnTo>
                <a:lnTo>
                  <a:pt x="8936236" y="609149"/>
                </a:lnTo>
                <a:close/>
                <a:moveTo>
                  <a:pt x="2068990" y="595110"/>
                </a:moveTo>
                <a:lnTo>
                  <a:pt x="2060576" y="600372"/>
                </a:lnTo>
                <a:lnTo>
                  <a:pt x="2079093" y="612309"/>
                </a:lnTo>
                <a:lnTo>
                  <a:pt x="2087436" y="607376"/>
                </a:lnTo>
                <a:close/>
                <a:moveTo>
                  <a:pt x="9040473" y="594671"/>
                </a:moveTo>
                <a:lnTo>
                  <a:pt x="9030995" y="599589"/>
                </a:lnTo>
                <a:lnTo>
                  <a:pt x="9067609" y="624123"/>
                </a:lnTo>
                <a:lnTo>
                  <a:pt x="9076954" y="619683"/>
                </a:lnTo>
                <a:close/>
                <a:moveTo>
                  <a:pt x="2039878" y="592528"/>
                </a:moveTo>
                <a:lnTo>
                  <a:pt x="2026350" y="601312"/>
                </a:lnTo>
                <a:lnTo>
                  <a:pt x="2038611" y="608917"/>
                </a:lnTo>
                <a:lnTo>
                  <a:pt x="2052182" y="600440"/>
                </a:lnTo>
                <a:close/>
                <a:moveTo>
                  <a:pt x="6586032" y="592241"/>
                </a:moveTo>
                <a:lnTo>
                  <a:pt x="6569690" y="603533"/>
                </a:lnTo>
                <a:lnTo>
                  <a:pt x="6575434" y="606954"/>
                </a:lnTo>
                <a:lnTo>
                  <a:pt x="6591880" y="595864"/>
                </a:lnTo>
                <a:close/>
                <a:moveTo>
                  <a:pt x="4202836" y="592229"/>
                </a:moveTo>
                <a:lnTo>
                  <a:pt x="4166519" y="617491"/>
                </a:lnTo>
                <a:lnTo>
                  <a:pt x="4169733" y="619031"/>
                </a:lnTo>
                <a:lnTo>
                  <a:pt x="4206284" y="594030"/>
                </a:lnTo>
                <a:close/>
                <a:moveTo>
                  <a:pt x="8784379" y="592023"/>
                </a:moveTo>
                <a:lnTo>
                  <a:pt x="8747526" y="617655"/>
                </a:lnTo>
                <a:lnTo>
                  <a:pt x="8750783" y="619216"/>
                </a:lnTo>
                <a:lnTo>
                  <a:pt x="8787863" y="593841"/>
                </a:lnTo>
                <a:close/>
                <a:moveTo>
                  <a:pt x="4467173" y="591905"/>
                </a:moveTo>
                <a:lnTo>
                  <a:pt x="4463512" y="593805"/>
                </a:lnTo>
                <a:lnTo>
                  <a:pt x="4499112" y="618063"/>
                </a:lnTo>
                <a:lnTo>
                  <a:pt x="4502510" y="616449"/>
                </a:lnTo>
                <a:close/>
                <a:moveTo>
                  <a:pt x="6664264" y="591665"/>
                </a:moveTo>
                <a:lnTo>
                  <a:pt x="6662502" y="592759"/>
                </a:lnTo>
                <a:lnTo>
                  <a:pt x="6658199" y="595451"/>
                </a:lnTo>
                <a:lnTo>
                  <a:pt x="6676180" y="607400"/>
                </a:lnTo>
                <a:lnTo>
                  <a:pt x="6682166" y="603853"/>
                </a:lnTo>
                <a:close/>
                <a:moveTo>
                  <a:pt x="9047366" y="591094"/>
                </a:moveTo>
                <a:lnTo>
                  <a:pt x="9044854" y="592397"/>
                </a:lnTo>
                <a:lnTo>
                  <a:pt x="9081426" y="617558"/>
                </a:lnTo>
                <a:lnTo>
                  <a:pt x="9083691" y="616482"/>
                </a:lnTo>
                <a:close/>
                <a:moveTo>
                  <a:pt x="4470395" y="590233"/>
                </a:moveTo>
                <a:lnTo>
                  <a:pt x="4470052" y="590411"/>
                </a:lnTo>
                <a:lnTo>
                  <a:pt x="4505262" y="615141"/>
                </a:lnTo>
                <a:lnTo>
                  <a:pt x="4505342" y="615103"/>
                </a:lnTo>
                <a:close/>
                <a:moveTo>
                  <a:pt x="4198963" y="590208"/>
                </a:moveTo>
                <a:lnTo>
                  <a:pt x="4162982" y="615797"/>
                </a:lnTo>
                <a:lnTo>
                  <a:pt x="4163002" y="615806"/>
                </a:lnTo>
                <a:lnTo>
                  <a:pt x="4199144" y="590302"/>
                </a:lnTo>
                <a:close/>
                <a:moveTo>
                  <a:pt x="8780672" y="590089"/>
                </a:moveTo>
                <a:lnTo>
                  <a:pt x="8744238" y="616079"/>
                </a:lnTo>
                <a:lnTo>
                  <a:pt x="8744264" y="616092"/>
                </a:lnTo>
                <a:lnTo>
                  <a:pt x="8780929" y="590223"/>
                </a:lnTo>
                <a:close/>
                <a:moveTo>
                  <a:pt x="1999958" y="589245"/>
                </a:moveTo>
                <a:lnTo>
                  <a:pt x="1983328" y="600734"/>
                </a:lnTo>
                <a:lnTo>
                  <a:pt x="1989043" y="604139"/>
                </a:lnTo>
                <a:lnTo>
                  <a:pt x="2005781" y="592855"/>
                </a:lnTo>
                <a:lnTo>
                  <a:pt x="2000506" y="589587"/>
                </a:lnTo>
                <a:close/>
                <a:moveTo>
                  <a:pt x="9050961" y="589229"/>
                </a:moveTo>
                <a:lnTo>
                  <a:pt x="9050601" y="589415"/>
                </a:lnTo>
                <a:lnTo>
                  <a:pt x="9086944" y="614937"/>
                </a:lnTo>
                <a:lnTo>
                  <a:pt x="9087027" y="614897"/>
                </a:lnTo>
                <a:close/>
                <a:moveTo>
                  <a:pt x="2078956" y="588897"/>
                </a:moveTo>
                <a:lnTo>
                  <a:pt x="2074797" y="591478"/>
                </a:lnTo>
                <a:lnTo>
                  <a:pt x="2072829" y="592708"/>
                </a:lnTo>
                <a:lnTo>
                  <a:pt x="2091386" y="605039"/>
                </a:lnTo>
                <a:lnTo>
                  <a:pt x="2097422" y="601469"/>
                </a:lnTo>
                <a:close/>
                <a:moveTo>
                  <a:pt x="4401037" y="587792"/>
                </a:moveTo>
                <a:lnTo>
                  <a:pt x="4386381" y="595961"/>
                </a:lnTo>
                <a:lnTo>
                  <a:pt x="4415566" y="614069"/>
                </a:lnTo>
                <a:lnTo>
                  <a:pt x="4430125" y="606514"/>
                </a:lnTo>
                <a:close/>
                <a:moveTo>
                  <a:pt x="6638554" y="587344"/>
                </a:moveTo>
                <a:lnTo>
                  <a:pt x="6630111" y="592824"/>
                </a:lnTo>
                <a:lnTo>
                  <a:pt x="6641846" y="600389"/>
                </a:lnTo>
                <a:lnTo>
                  <a:pt x="6650264" y="595131"/>
                </a:lnTo>
                <a:close/>
                <a:moveTo>
                  <a:pt x="6578086" y="587305"/>
                </a:moveTo>
                <a:lnTo>
                  <a:pt x="6561650" y="598745"/>
                </a:lnTo>
                <a:lnTo>
                  <a:pt x="6564911" y="600686"/>
                </a:lnTo>
                <a:lnTo>
                  <a:pt x="6581432" y="589389"/>
                </a:lnTo>
                <a:close/>
                <a:moveTo>
                  <a:pt x="4270380" y="587294"/>
                </a:moveTo>
                <a:lnTo>
                  <a:pt x="4239736" y="607327"/>
                </a:lnTo>
                <a:lnTo>
                  <a:pt x="4251552" y="613513"/>
                </a:lnTo>
                <a:lnTo>
                  <a:pt x="4282490" y="594066"/>
                </a:lnTo>
                <a:close/>
                <a:moveTo>
                  <a:pt x="6671511" y="587169"/>
                </a:moveTo>
                <a:lnTo>
                  <a:pt x="6668075" y="589301"/>
                </a:lnTo>
                <a:lnTo>
                  <a:pt x="6686060" y="601546"/>
                </a:lnTo>
                <a:lnTo>
                  <a:pt x="6689385" y="599576"/>
                </a:lnTo>
                <a:close/>
                <a:moveTo>
                  <a:pt x="6612711" y="587120"/>
                </a:moveTo>
                <a:lnTo>
                  <a:pt x="6599267" y="596148"/>
                </a:lnTo>
                <a:lnTo>
                  <a:pt x="6608270" y="601732"/>
                </a:lnTo>
                <a:lnTo>
                  <a:pt x="6621767" y="592944"/>
                </a:lnTo>
                <a:close/>
                <a:moveTo>
                  <a:pt x="8851870" y="587044"/>
                </a:moveTo>
                <a:lnTo>
                  <a:pt x="8821442" y="606816"/>
                </a:lnTo>
                <a:lnTo>
                  <a:pt x="8833351" y="613019"/>
                </a:lnTo>
                <a:lnTo>
                  <a:pt x="8864039" y="593849"/>
                </a:lnTo>
                <a:close/>
                <a:moveTo>
                  <a:pt x="8984171" y="586468"/>
                </a:moveTo>
                <a:lnTo>
                  <a:pt x="8968073" y="595434"/>
                </a:lnTo>
                <a:lnTo>
                  <a:pt x="8997395" y="613770"/>
                </a:lnTo>
                <a:lnTo>
                  <a:pt x="9013389" y="605470"/>
                </a:lnTo>
                <a:close/>
                <a:moveTo>
                  <a:pt x="6674586" y="585261"/>
                </a:moveTo>
                <a:lnTo>
                  <a:pt x="6674191" y="585506"/>
                </a:lnTo>
                <a:lnTo>
                  <a:pt x="6692006" y="598023"/>
                </a:lnTo>
                <a:lnTo>
                  <a:pt x="6692275" y="597864"/>
                </a:lnTo>
                <a:close/>
                <a:moveTo>
                  <a:pt x="6574609" y="585138"/>
                </a:moveTo>
                <a:lnTo>
                  <a:pt x="6558305" y="596753"/>
                </a:lnTo>
                <a:lnTo>
                  <a:pt x="6558441" y="596834"/>
                </a:lnTo>
                <a:lnTo>
                  <a:pt x="6574812" y="585264"/>
                </a:lnTo>
                <a:close/>
                <a:moveTo>
                  <a:pt x="2086246" y="584375"/>
                </a:moveTo>
                <a:lnTo>
                  <a:pt x="2082766" y="586533"/>
                </a:lnTo>
                <a:lnTo>
                  <a:pt x="2101319" y="599164"/>
                </a:lnTo>
                <a:lnTo>
                  <a:pt x="2104683" y="597174"/>
                </a:lnTo>
                <a:close/>
                <a:moveTo>
                  <a:pt x="1991946" y="584254"/>
                </a:moveTo>
                <a:lnTo>
                  <a:pt x="1975216" y="595901"/>
                </a:lnTo>
                <a:lnTo>
                  <a:pt x="1978517" y="597868"/>
                </a:lnTo>
                <a:lnTo>
                  <a:pt x="1995336" y="586366"/>
                </a:lnTo>
                <a:close/>
                <a:moveTo>
                  <a:pt x="2052643" y="584240"/>
                </a:moveTo>
                <a:lnTo>
                  <a:pt x="2044129" y="589768"/>
                </a:lnTo>
                <a:lnTo>
                  <a:pt x="2056499" y="597743"/>
                </a:lnTo>
                <a:lnTo>
                  <a:pt x="2064981" y="592444"/>
                </a:lnTo>
                <a:close/>
                <a:moveTo>
                  <a:pt x="2026724" y="584069"/>
                </a:moveTo>
                <a:lnTo>
                  <a:pt x="2013195" y="593153"/>
                </a:lnTo>
                <a:lnTo>
                  <a:pt x="2022160" y="598713"/>
                </a:lnTo>
                <a:lnTo>
                  <a:pt x="2035740" y="589867"/>
                </a:lnTo>
                <a:close/>
                <a:moveTo>
                  <a:pt x="4309724" y="582570"/>
                </a:moveTo>
                <a:lnTo>
                  <a:pt x="4293671" y="592534"/>
                </a:lnTo>
                <a:lnTo>
                  <a:pt x="4290318" y="594629"/>
                </a:lnTo>
                <a:lnTo>
                  <a:pt x="4308195" y="604655"/>
                </a:lnTo>
                <a:lnTo>
                  <a:pt x="4327546" y="593184"/>
                </a:lnTo>
                <a:close/>
                <a:moveTo>
                  <a:pt x="2089375" y="582433"/>
                </a:moveTo>
                <a:lnTo>
                  <a:pt x="2088951" y="582696"/>
                </a:lnTo>
                <a:lnTo>
                  <a:pt x="2107329" y="595609"/>
                </a:lnTo>
                <a:lnTo>
                  <a:pt x="2107625" y="595435"/>
                </a:lnTo>
                <a:close/>
                <a:moveTo>
                  <a:pt x="8891286" y="582377"/>
                </a:moveTo>
                <a:lnTo>
                  <a:pt x="8874922" y="592534"/>
                </a:lnTo>
                <a:lnTo>
                  <a:pt x="8873093" y="593677"/>
                </a:lnTo>
                <a:lnTo>
                  <a:pt x="8891110" y="603698"/>
                </a:lnTo>
                <a:lnTo>
                  <a:pt x="8909163" y="593024"/>
                </a:lnTo>
                <a:close/>
                <a:moveTo>
                  <a:pt x="1988462" y="582083"/>
                </a:moveTo>
                <a:lnTo>
                  <a:pt x="1971866" y="593905"/>
                </a:lnTo>
                <a:lnTo>
                  <a:pt x="1972020" y="593997"/>
                </a:lnTo>
                <a:lnTo>
                  <a:pt x="1988692" y="582226"/>
                </a:lnTo>
                <a:close/>
                <a:moveTo>
                  <a:pt x="4355427" y="581182"/>
                </a:moveTo>
                <a:lnTo>
                  <a:pt x="4334974" y="593285"/>
                </a:lnTo>
                <a:lnTo>
                  <a:pt x="4357998" y="606998"/>
                </a:lnTo>
                <a:lnTo>
                  <a:pt x="4378542" y="595556"/>
                </a:lnTo>
                <a:lnTo>
                  <a:pt x="4369358" y="589871"/>
                </a:lnTo>
                <a:close/>
                <a:moveTo>
                  <a:pt x="8937041" y="580968"/>
                </a:moveTo>
                <a:lnTo>
                  <a:pt x="8916951" y="592854"/>
                </a:lnTo>
                <a:lnTo>
                  <a:pt x="8940432" y="606812"/>
                </a:lnTo>
                <a:lnTo>
                  <a:pt x="8960516" y="595627"/>
                </a:lnTo>
                <a:lnTo>
                  <a:pt x="8951370" y="589904"/>
                </a:lnTo>
                <a:close/>
                <a:moveTo>
                  <a:pt x="6648465" y="580909"/>
                </a:moveTo>
                <a:lnTo>
                  <a:pt x="6642320" y="584898"/>
                </a:lnTo>
                <a:lnTo>
                  <a:pt x="6654106" y="592730"/>
                </a:lnTo>
                <a:lnTo>
                  <a:pt x="6659743" y="589209"/>
                </a:lnTo>
                <a:lnTo>
                  <a:pt x="6660221" y="588913"/>
                </a:lnTo>
                <a:close/>
                <a:moveTo>
                  <a:pt x="6602731" y="580703"/>
                </a:moveTo>
                <a:lnTo>
                  <a:pt x="6589314" y="589974"/>
                </a:lnTo>
                <a:lnTo>
                  <a:pt x="6595200" y="593625"/>
                </a:lnTo>
                <a:lnTo>
                  <a:pt x="6608686" y="584532"/>
                </a:lnTo>
                <a:close/>
                <a:moveTo>
                  <a:pt x="8995017" y="580427"/>
                </a:moveTo>
                <a:lnTo>
                  <a:pt x="8988786" y="583897"/>
                </a:lnTo>
                <a:lnTo>
                  <a:pt x="9018071" y="603040"/>
                </a:lnTo>
                <a:lnTo>
                  <a:pt x="9024092" y="599916"/>
                </a:lnTo>
                <a:close/>
                <a:moveTo>
                  <a:pt x="4415773" y="579579"/>
                </a:moveTo>
                <a:lnTo>
                  <a:pt x="4405404" y="585358"/>
                </a:lnTo>
                <a:lnTo>
                  <a:pt x="4434371" y="604311"/>
                </a:lnTo>
                <a:lnTo>
                  <a:pt x="4444839" y="598879"/>
                </a:lnTo>
                <a:close/>
                <a:moveTo>
                  <a:pt x="4256121" y="579320"/>
                </a:moveTo>
                <a:lnTo>
                  <a:pt x="4225509" y="599878"/>
                </a:lnTo>
                <a:lnTo>
                  <a:pt x="4235194" y="604948"/>
                </a:lnTo>
                <a:lnTo>
                  <a:pt x="4266047" y="584871"/>
                </a:lnTo>
                <a:close/>
                <a:moveTo>
                  <a:pt x="8837682" y="579111"/>
                </a:moveTo>
                <a:lnTo>
                  <a:pt x="8807353" y="599478"/>
                </a:lnTo>
                <a:lnTo>
                  <a:pt x="8817072" y="604540"/>
                </a:lnTo>
                <a:lnTo>
                  <a:pt x="8847615" y="584665"/>
                </a:lnTo>
                <a:close/>
                <a:moveTo>
                  <a:pt x="6625401" y="578598"/>
                </a:moveTo>
                <a:lnTo>
                  <a:pt x="6616900" y="584307"/>
                </a:lnTo>
                <a:lnTo>
                  <a:pt x="6626011" y="590181"/>
                </a:lnTo>
                <a:lnTo>
                  <a:pt x="6634505" y="584651"/>
                </a:lnTo>
                <a:close/>
                <a:moveTo>
                  <a:pt x="2062610" y="577768"/>
                </a:moveTo>
                <a:lnTo>
                  <a:pt x="2056407" y="581795"/>
                </a:lnTo>
                <a:lnTo>
                  <a:pt x="2068821" y="590045"/>
                </a:lnTo>
                <a:lnTo>
                  <a:pt x="2073374" y="587202"/>
                </a:lnTo>
                <a:lnTo>
                  <a:pt x="2074992" y="586199"/>
                </a:lnTo>
                <a:close/>
                <a:moveTo>
                  <a:pt x="2016742" y="577650"/>
                </a:moveTo>
                <a:lnTo>
                  <a:pt x="2003240" y="586978"/>
                </a:lnTo>
                <a:lnTo>
                  <a:pt x="2009104" y="590615"/>
                </a:lnTo>
                <a:lnTo>
                  <a:pt x="2022676" y="581466"/>
                </a:lnTo>
                <a:close/>
                <a:moveTo>
                  <a:pt x="6655713" y="576203"/>
                </a:moveTo>
                <a:lnTo>
                  <a:pt x="6652194" y="578488"/>
                </a:lnTo>
                <a:lnTo>
                  <a:pt x="6664036" y="586551"/>
                </a:lnTo>
                <a:lnTo>
                  <a:pt x="6667517" y="584396"/>
                </a:lnTo>
                <a:close/>
                <a:moveTo>
                  <a:pt x="6594853" y="575635"/>
                </a:moveTo>
                <a:lnTo>
                  <a:pt x="6581355" y="585029"/>
                </a:lnTo>
                <a:lnTo>
                  <a:pt x="6583023" y="586073"/>
                </a:lnTo>
                <a:lnTo>
                  <a:pt x="6584731" y="587132"/>
                </a:lnTo>
                <a:lnTo>
                  <a:pt x="6598301" y="577853"/>
                </a:lnTo>
                <a:close/>
                <a:moveTo>
                  <a:pt x="2039493" y="575495"/>
                </a:moveTo>
                <a:lnTo>
                  <a:pt x="2030918" y="581253"/>
                </a:lnTo>
                <a:lnTo>
                  <a:pt x="2039988" y="587099"/>
                </a:lnTo>
                <a:lnTo>
                  <a:pt x="2048553" y="581520"/>
                </a:lnTo>
                <a:close/>
                <a:moveTo>
                  <a:pt x="6658936" y="574111"/>
                </a:moveTo>
                <a:lnTo>
                  <a:pt x="6658436" y="574435"/>
                </a:lnTo>
                <a:lnTo>
                  <a:pt x="6670226" y="582720"/>
                </a:lnTo>
                <a:lnTo>
                  <a:pt x="6670650" y="582457"/>
                </a:lnTo>
                <a:close/>
                <a:moveTo>
                  <a:pt x="4426494" y="573603"/>
                </a:moveTo>
                <a:lnTo>
                  <a:pt x="4419855" y="577303"/>
                </a:lnTo>
                <a:lnTo>
                  <a:pt x="4449054" y="596692"/>
                </a:lnTo>
                <a:lnTo>
                  <a:pt x="4455482" y="593356"/>
                </a:lnTo>
                <a:close/>
                <a:moveTo>
                  <a:pt x="6591223" y="573302"/>
                </a:moveTo>
                <a:lnTo>
                  <a:pt x="6577844" y="582833"/>
                </a:lnTo>
                <a:lnTo>
                  <a:pt x="6578061" y="582968"/>
                </a:lnTo>
                <a:lnTo>
                  <a:pt x="6591494" y="573476"/>
                </a:lnTo>
                <a:close/>
                <a:moveTo>
                  <a:pt x="4245262" y="573248"/>
                </a:moveTo>
                <a:lnTo>
                  <a:pt x="4214820" y="594281"/>
                </a:lnTo>
                <a:lnTo>
                  <a:pt x="4221047" y="597542"/>
                </a:lnTo>
                <a:lnTo>
                  <a:pt x="4251723" y="576862"/>
                </a:lnTo>
                <a:close/>
                <a:moveTo>
                  <a:pt x="8826819" y="573036"/>
                </a:moveTo>
                <a:lnTo>
                  <a:pt x="8796630" y="593893"/>
                </a:lnTo>
                <a:lnTo>
                  <a:pt x="8802880" y="597148"/>
                </a:lnTo>
                <a:lnTo>
                  <a:pt x="8833285" y="576652"/>
                </a:lnTo>
                <a:close/>
                <a:moveTo>
                  <a:pt x="2069903" y="573032"/>
                </a:moveTo>
                <a:lnTo>
                  <a:pt x="2066338" y="575348"/>
                </a:lnTo>
                <a:lnTo>
                  <a:pt x="2078805" y="583836"/>
                </a:lnTo>
                <a:lnTo>
                  <a:pt x="2082325" y="581655"/>
                </a:lnTo>
                <a:close/>
                <a:moveTo>
                  <a:pt x="9008635" y="572843"/>
                </a:moveTo>
                <a:lnTo>
                  <a:pt x="8999048" y="578182"/>
                </a:lnTo>
                <a:lnTo>
                  <a:pt x="9028257" y="597755"/>
                </a:lnTo>
                <a:lnTo>
                  <a:pt x="9037770" y="592818"/>
                </a:lnTo>
                <a:close/>
                <a:moveTo>
                  <a:pt x="4292916" y="572560"/>
                </a:moveTo>
                <a:lnTo>
                  <a:pt x="4273547" y="585223"/>
                </a:lnTo>
                <a:lnTo>
                  <a:pt x="4285708" y="592044"/>
                </a:lnTo>
                <a:lnTo>
                  <a:pt x="4290700" y="588907"/>
                </a:lnTo>
                <a:lnTo>
                  <a:pt x="4305242" y="579901"/>
                </a:lnTo>
                <a:close/>
                <a:moveTo>
                  <a:pt x="2008784" y="572532"/>
                </a:moveTo>
                <a:lnTo>
                  <a:pt x="1995224" y="581972"/>
                </a:lnTo>
                <a:lnTo>
                  <a:pt x="1998638" y="584107"/>
                </a:lnTo>
                <a:lnTo>
                  <a:pt x="2012277" y="574779"/>
                </a:lnTo>
                <a:close/>
                <a:moveTo>
                  <a:pt x="8874469" y="572360"/>
                </a:moveTo>
                <a:lnTo>
                  <a:pt x="8856158" y="584258"/>
                </a:lnTo>
                <a:lnTo>
                  <a:pt x="8868449" y="591094"/>
                </a:lnTo>
                <a:lnTo>
                  <a:pt x="8871951" y="588907"/>
                </a:lnTo>
                <a:lnTo>
                  <a:pt x="8886817" y="579715"/>
                </a:lnTo>
                <a:close/>
                <a:moveTo>
                  <a:pt x="6635305" y="571949"/>
                </a:moveTo>
                <a:lnTo>
                  <a:pt x="6629102" y="576114"/>
                </a:lnTo>
                <a:lnTo>
                  <a:pt x="6638265" y="582203"/>
                </a:lnTo>
                <a:lnTo>
                  <a:pt x="6644450" y="578175"/>
                </a:lnTo>
                <a:close/>
                <a:moveTo>
                  <a:pt x="6615402" y="571948"/>
                </a:moveTo>
                <a:lnTo>
                  <a:pt x="6606872" y="577842"/>
                </a:lnTo>
                <a:lnTo>
                  <a:pt x="6612871" y="581710"/>
                </a:lnTo>
                <a:lnTo>
                  <a:pt x="6621416" y="575948"/>
                </a:lnTo>
                <a:close/>
                <a:moveTo>
                  <a:pt x="2073188" y="570900"/>
                </a:moveTo>
                <a:lnTo>
                  <a:pt x="2072654" y="571246"/>
                </a:lnTo>
                <a:lnTo>
                  <a:pt x="2085059" y="579962"/>
                </a:lnTo>
                <a:lnTo>
                  <a:pt x="2085512" y="579681"/>
                </a:lnTo>
                <a:close/>
                <a:moveTo>
                  <a:pt x="4373841" y="570287"/>
                </a:moveTo>
                <a:lnTo>
                  <a:pt x="4359127" y="578994"/>
                </a:lnTo>
                <a:lnTo>
                  <a:pt x="4370843" y="586321"/>
                </a:lnTo>
                <a:lnTo>
                  <a:pt x="4382329" y="593447"/>
                </a:lnTo>
                <a:lnTo>
                  <a:pt x="4397069" y="585238"/>
                </a:lnTo>
                <a:close/>
                <a:moveTo>
                  <a:pt x="2005149" y="570195"/>
                </a:moveTo>
                <a:lnTo>
                  <a:pt x="1991707" y="579771"/>
                </a:lnTo>
                <a:lnTo>
                  <a:pt x="1991952" y="579924"/>
                </a:lnTo>
                <a:lnTo>
                  <a:pt x="2005454" y="570391"/>
                </a:lnTo>
                <a:close/>
                <a:moveTo>
                  <a:pt x="4434444" y="569172"/>
                </a:moveTo>
                <a:lnTo>
                  <a:pt x="4430548" y="571343"/>
                </a:lnTo>
                <a:lnTo>
                  <a:pt x="4459667" y="591185"/>
                </a:lnTo>
                <a:lnTo>
                  <a:pt x="4463370" y="589263"/>
                </a:lnTo>
                <a:close/>
                <a:moveTo>
                  <a:pt x="8957292" y="568986"/>
                </a:moveTo>
                <a:lnTo>
                  <a:pt x="8941071" y="578583"/>
                </a:lnTo>
                <a:lnTo>
                  <a:pt x="8953543" y="586348"/>
                </a:lnTo>
                <a:lnTo>
                  <a:pt x="8964676" y="593310"/>
                </a:lnTo>
                <a:lnTo>
                  <a:pt x="8980845" y="584304"/>
                </a:lnTo>
                <a:close/>
                <a:moveTo>
                  <a:pt x="9015658" y="568931"/>
                </a:moveTo>
                <a:lnTo>
                  <a:pt x="9012943" y="570443"/>
                </a:lnTo>
                <a:lnTo>
                  <a:pt x="9042156" y="590542"/>
                </a:lnTo>
                <a:lnTo>
                  <a:pt x="9044693" y="589226"/>
                </a:lnTo>
                <a:close/>
                <a:moveTo>
                  <a:pt x="2029491" y="568843"/>
                </a:moveTo>
                <a:lnTo>
                  <a:pt x="2020887" y="574786"/>
                </a:lnTo>
                <a:lnTo>
                  <a:pt x="2026866" y="578640"/>
                </a:lnTo>
                <a:lnTo>
                  <a:pt x="2035485" y="572830"/>
                </a:lnTo>
                <a:close/>
                <a:moveTo>
                  <a:pt x="2049451" y="568809"/>
                </a:moveTo>
                <a:lnTo>
                  <a:pt x="2043192" y="573012"/>
                </a:lnTo>
                <a:lnTo>
                  <a:pt x="2052310" y="579072"/>
                </a:lnTo>
                <a:lnTo>
                  <a:pt x="2058552" y="575006"/>
                </a:lnTo>
                <a:close/>
                <a:moveTo>
                  <a:pt x="4236872" y="568556"/>
                </a:moveTo>
                <a:lnTo>
                  <a:pt x="4206299" y="589820"/>
                </a:lnTo>
                <a:lnTo>
                  <a:pt x="4209777" y="591641"/>
                </a:lnTo>
                <a:lnTo>
                  <a:pt x="4240535" y="570605"/>
                </a:lnTo>
                <a:close/>
                <a:moveTo>
                  <a:pt x="8818428" y="568344"/>
                </a:moveTo>
                <a:lnTo>
                  <a:pt x="8788088" y="589444"/>
                </a:lnTo>
                <a:lnTo>
                  <a:pt x="8791608" y="591278"/>
                </a:lnTo>
                <a:lnTo>
                  <a:pt x="8822111" y="570403"/>
                </a:lnTo>
                <a:close/>
                <a:moveTo>
                  <a:pt x="4333747" y="567660"/>
                </a:moveTo>
                <a:lnTo>
                  <a:pt x="4313279" y="580363"/>
                </a:lnTo>
                <a:lnTo>
                  <a:pt x="4331184" y="591027"/>
                </a:lnTo>
                <a:lnTo>
                  <a:pt x="4351705" y="578861"/>
                </a:lnTo>
                <a:close/>
                <a:moveTo>
                  <a:pt x="8915353" y="567440"/>
                </a:moveTo>
                <a:lnTo>
                  <a:pt x="8895220" y="579936"/>
                </a:lnTo>
                <a:lnTo>
                  <a:pt x="8913212" y="590631"/>
                </a:lnTo>
                <a:lnTo>
                  <a:pt x="8933398" y="578695"/>
                </a:lnTo>
                <a:close/>
                <a:moveTo>
                  <a:pt x="4438007" y="567186"/>
                </a:moveTo>
                <a:lnTo>
                  <a:pt x="4437439" y="567503"/>
                </a:lnTo>
                <a:lnTo>
                  <a:pt x="4466273" y="587756"/>
                </a:lnTo>
                <a:lnTo>
                  <a:pt x="4466644" y="587564"/>
                </a:lnTo>
                <a:close/>
                <a:moveTo>
                  <a:pt x="6642564" y="567074"/>
                </a:moveTo>
                <a:lnTo>
                  <a:pt x="6638971" y="569486"/>
                </a:lnTo>
                <a:lnTo>
                  <a:pt x="6648173" y="575751"/>
                </a:lnTo>
                <a:lnTo>
                  <a:pt x="6651728" y="573436"/>
                </a:lnTo>
                <a:close/>
                <a:moveTo>
                  <a:pt x="9019463" y="566812"/>
                </a:moveTo>
                <a:lnTo>
                  <a:pt x="9018878" y="567138"/>
                </a:lnTo>
                <a:lnTo>
                  <a:pt x="9047934" y="587543"/>
                </a:lnTo>
                <a:lnTo>
                  <a:pt x="9048315" y="587346"/>
                </a:lnTo>
                <a:close/>
                <a:moveTo>
                  <a:pt x="6607602" y="566761"/>
                </a:moveTo>
                <a:lnTo>
                  <a:pt x="6598986" y="572758"/>
                </a:lnTo>
                <a:lnTo>
                  <a:pt x="6602468" y="575003"/>
                </a:lnTo>
                <a:lnTo>
                  <a:pt x="6611110" y="569094"/>
                </a:lnTo>
                <a:close/>
                <a:moveTo>
                  <a:pt x="4232694" y="566220"/>
                </a:moveTo>
                <a:lnTo>
                  <a:pt x="4202388" y="587772"/>
                </a:lnTo>
                <a:lnTo>
                  <a:pt x="4202584" y="587875"/>
                </a:lnTo>
                <a:lnTo>
                  <a:pt x="4233018" y="566401"/>
                </a:lnTo>
                <a:close/>
                <a:moveTo>
                  <a:pt x="8814350" y="566064"/>
                </a:moveTo>
                <a:lnTo>
                  <a:pt x="8784324" y="587484"/>
                </a:lnTo>
                <a:lnTo>
                  <a:pt x="8784603" y="587630"/>
                </a:lnTo>
                <a:lnTo>
                  <a:pt x="8814808" y="566319"/>
                </a:lnTo>
                <a:close/>
                <a:moveTo>
                  <a:pt x="6625280" y="565123"/>
                </a:moveTo>
                <a:lnTo>
                  <a:pt x="6619046" y="569431"/>
                </a:lnTo>
                <a:lnTo>
                  <a:pt x="6625107" y="573459"/>
                </a:lnTo>
                <a:lnTo>
                  <a:pt x="6631344" y="569253"/>
                </a:lnTo>
                <a:close/>
                <a:moveTo>
                  <a:pt x="6645907" y="564828"/>
                </a:moveTo>
                <a:lnTo>
                  <a:pt x="6645323" y="565222"/>
                </a:lnTo>
                <a:lnTo>
                  <a:pt x="6654471" y="571650"/>
                </a:lnTo>
                <a:lnTo>
                  <a:pt x="6655000" y="571306"/>
                </a:lnTo>
                <a:close/>
                <a:moveTo>
                  <a:pt x="6603879" y="564285"/>
                </a:moveTo>
                <a:lnTo>
                  <a:pt x="6595311" y="570389"/>
                </a:lnTo>
                <a:lnTo>
                  <a:pt x="6595599" y="570575"/>
                </a:lnTo>
                <a:lnTo>
                  <a:pt x="6604198" y="564498"/>
                </a:lnTo>
                <a:close/>
                <a:moveTo>
                  <a:pt x="4278750" y="564123"/>
                </a:moveTo>
                <a:lnTo>
                  <a:pt x="4259261" y="577211"/>
                </a:lnTo>
                <a:lnTo>
                  <a:pt x="4269228" y="582801"/>
                </a:lnTo>
                <a:lnTo>
                  <a:pt x="4288765" y="570088"/>
                </a:lnTo>
                <a:close/>
                <a:moveTo>
                  <a:pt x="8860300" y="563921"/>
                </a:moveTo>
                <a:lnTo>
                  <a:pt x="8841860" y="576305"/>
                </a:lnTo>
                <a:lnTo>
                  <a:pt x="8851889" y="581883"/>
                </a:lnTo>
                <a:lnTo>
                  <a:pt x="8870320" y="569889"/>
                </a:lnTo>
                <a:close/>
                <a:moveTo>
                  <a:pt x="2056755" y="563905"/>
                </a:moveTo>
                <a:lnTo>
                  <a:pt x="2053118" y="566347"/>
                </a:lnTo>
                <a:lnTo>
                  <a:pt x="2062274" y="572581"/>
                </a:lnTo>
                <a:lnTo>
                  <a:pt x="2065875" y="570236"/>
                </a:lnTo>
                <a:close/>
                <a:moveTo>
                  <a:pt x="2021610" y="563603"/>
                </a:moveTo>
                <a:lnTo>
                  <a:pt x="2012922" y="569651"/>
                </a:lnTo>
                <a:lnTo>
                  <a:pt x="2016450" y="571925"/>
                </a:lnTo>
                <a:lnTo>
                  <a:pt x="2025164" y="565966"/>
                </a:lnTo>
                <a:close/>
                <a:moveTo>
                  <a:pt x="8968263" y="562494"/>
                </a:moveTo>
                <a:lnTo>
                  <a:pt x="8961849" y="566289"/>
                </a:lnTo>
                <a:lnTo>
                  <a:pt x="8985469" y="581729"/>
                </a:lnTo>
                <a:lnTo>
                  <a:pt x="8991745" y="578234"/>
                </a:lnTo>
                <a:close/>
                <a:moveTo>
                  <a:pt x="2039422" y="561982"/>
                </a:moveTo>
                <a:lnTo>
                  <a:pt x="2033132" y="566327"/>
                </a:lnTo>
                <a:lnTo>
                  <a:pt x="2039175" y="570343"/>
                </a:lnTo>
                <a:lnTo>
                  <a:pt x="2045469" y="566099"/>
                </a:lnTo>
                <a:close/>
                <a:moveTo>
                  <a:pt x="2060160" y="561619"/>
                </a:moveTo>
                <a:lnTo>
                  <a:pt x="2059542" y="562034"/>
                </a:lnTo>
                <a:lnTo>
                  <a:pt x="2068647" y="568430"/>
                </a:lnTo>
                <a:lnTo>
                  <a:pt x="2069208" y="568065"/>
                </a:lnTo>
                <a:close/>
                <a:moveTo>
                  <a:pt x="4388615" y="561545"/>
                </a:moveTo>
                <a:lnTo>
                  <a:pt x="4378319" y="567637"/>
                </a:lnTo>
                <a:lnTo>
                  <a:pt x="4401473" y="582786"/>
                </a:lnTo>
                <a:lnTo>
                  <a:pt x="4411876" y="576991"/>
                </a:lnTo>
                <a:close/>
                <a:moveTo>
                  <a:pt x="2017883" y="561125"/>
                </a:moveTo>
                <a:lnTo>
                  <a:pt x="2009243" y="567279"/>
                </a:lnTo>
                <a:lnTo>
                  <a:pt x="2009566" y="567487"/>
                </a:lnTo>
                <a:lnTo>
                  <a:pt x="2018241" y="561363"/>
                </a:lnTo>
                <a:close/>
                <a:moveTo>
                  <a:pt x="6632533" y="560112"/>
                </a:moveTo>
                <a:lnTo>
                  <a:pt x="6628895" y="562626"/>
                </a:lnTo>
                <a:lnTo>
                  <a:pt x="6635004" y="566785"/>
                </a:lnTo>
                <a:lnTo>
                  <a:pt x="6638627" y="564342"/>
                </a:lnTo>
                <a:close/>
                <a:moveTo>
                  <a:pt x="6617533" y="559849"/>
                </a:moveTo>
                <a:lnTo>
                  <a:pt x="6611230" y="564237"/>
                </a:lnTo>
                <a:lnTo>
                  <a:pt x="6614772" y="566590"/>
                </a:lnTo>
                <a:lnTo>
                  <a:pt x="6621089" y="562270"/>
                </a:lnTo>
                <a:close/>
                <a:moveTo>
                  <a:pt x="6635962" y="557742"/>
                </a:moveTo>
                <a:lnTo>
                  <a:pt x="6635315" y="558190"/>
                </a:lnTo>
                <a:lnTo>
                  <a:pt x="6641405" y="562469"/>
                </a:lnTo>
                <a:lnTo>
                  <a:pt x="6642017" y="562056"/>
                </a:lnTo>
                <a:close/>
                <a:moveTo>
                  <a:pt x="4267859" y="557637"/>
                </a:moveTo>
                <a:lnTo>
                  <a:pt x="4248369" y="571102"/>
                </a:lnTo>
                <a:lnTo>
                  <a:pt x="4254864" y="574745"/>
                </a:lnTo>
                <a:lnTo>
                  <a:pt x="4274433" y="561553"/>
                </a:lnTo>
                <a:close/>
                <a:moveTo>
                  <a:pt x="8849405" y="557432"/>
                </a:moveTo>
                <a:lnTo>
                  <a:pt x="8830907" y="570212"/>
                </a:lnTo>
                <a:lnTo>
                  <a:pt x="8837443" y="573848"/>
                </a:lnTo>
                <a:lnTo>
                  <a:pt x="8855984" y="561350"/>
                </a:lnTo>
                <a:close/>
                <a:moveTo>
                  <a:pt x="6613735" y="557264"/>
                </a:moveTo>
                <a:lnTo>
                  <a:pt x="6607463" y="561733"/>
                </a:lnTo>
                <a:lnTo>
                  <a:pt x="6607796" y="561955"/>
                </a:lnTo>
                <a:lnTo>
                  <a:pt x="6614092" y="557506"/>
                </a:lnTo>
                <a:close/>
                <a:moveTo>
                  <a:pt x="4316849" y="557121"/>
                </a:moveTo>
                <a:lnTo>
                  <a:pt x="4296395" y="570307"/>
                </a:lnTo>
                <a:lnTo>
                  <a:pt x="4308801" y="577696"/>
                </a:lnTo>
                <a:lnTo>
                  <a:pt x="4329394" y="564945"/>
                </a:lnTo>
                <a:close/>
                <a:moveTo>
                  <a:pt x="2046721" y="556940"/>
                </a:moveTo>
                <a:lnTo>
                  <a:pt x="2043037" y="559484"/>
                </a:lnTo>
                <a:lnTo>
                  <a:pt x="2049128" y="563632"/>
                </a:lnTo>
                <a:lnTo>
                  <a:pt x="2052797" y="561158"/>
                </a:lnTo>
                <a:close/>
                <a:moveTo>
                  <a:pt x="8898448" y="556897"/>
                </a:moveTo>
                <a:lnTo>
                  <a:pt x="8878305" y="569882"/>
                </a:lnTo>
                <a:lnTo>
                  <a:pt x="8890754" y="577281"/>
                </a:lnTo>
                <a:lnTo>
                  <a:pt x="8911029" y="564744"/>
                </a:lnTo>
                <a:close/>
                <a:moveTo>
                  <a:pt x="2031594" y="556653"/>
                </a:moveTo>
                <a:lnTo>
                  <a:pt x="2025236" y="561079"/>
                </a:lnTo>
                <a:lnTo>
                  <a:pt x="2028823" y="563464"/>
                </a:lnTo>
                <a:lnTo>
                  <a:pt x="2035197" y="559105"/>
                </a:lnTo>
                <a:close/>
                <a:moveTo>
                  <a:pt x="4352191" y="556212"/>
                </a:moveTo>
                <a:lnTo>
                  <a:pt x="4337387" y="565400"/>
                </a:lnTo>
                <a:lnTo>
                  <a:pt x="4355405" y="576667"/>
                </a:lnTo>
                <a:lnTo>
                  <a:pt x="4370161" y="567918"/>
                </a:lnTo>
                <a:lnTo>
                  <a:pt x="4369468" y="567472"/>
                </a:lnTo>
                <a:close/>
                <a:moveTo>
                  <a:pt x="4399418" y="555153"/>
                </a:moveTo>
                <a:lnTo>
                  <a:pt x="4392586" y="559196"/>
                </a:lnTo>
                <a:lnTo>
                  <a:pt x="4415960" y="574717"/>
                </a:lnTo>
                <a:lnTo>
                  <a:pt x="4422656" y="570988"/>
                </a:lnTo>
                <a:close/>
                <a:moveTo>
                  <a:pt x="8935613" y="554865"/>
                </a:moveTo>
                <a:lnTo>
                  <a:pt x="8919268" y="565010"/>
                </a:lnTo>
                <a:lnTo>
                  <a:pt x="8937426" y="576314"/>
                </a:lnTo>
                <a:lnTo>
                  <a:pt x="8953733" y="566671"/>
                </a:lnTo>
                <a:lnTo>
                  <a:pt x="8950002" y="564244"/>
                </a:lnTo>
                <a:close/>
                <a:moveTo>
                  <a:pt x="6624835" y="554768"/>
                </a:moveTo>
                <a:lnTo>
                  <a:pt x="6621134" y="557343"/>
                </a:lnTo>
                <a:lnTo>
                  <a:pt x="6624722" y="559786"/>
                </a:lnTo>
                <a:lnTo>
                  <a:pt x="6628421" y="557257"/>
                </a:lnTo>
                <a:close/>
                <a:moveTo>
                  <a:pt x="2050209" y="554529"/>
                </a:moveTo>
                <a:lnTo>
                  <a:pt x="2049530" y="554999"/>
                </a:lnTo>
                <a:lnTo>
                  <a:pt x="2055604" y="559266"/>
                </a:lnTo>
                <a:lnTo>
                  <a:pt x="2056249" y="558832"/>
                </a:lnTo>
                <a:close/>
                <a:moveTo>
                  <a:pt x="8981830" y="554466"/>
                </a:moveTo>
                <a:lnTo>
                  <a:pt x="8972177" y="560178"/>
                </a:lnTo>
                <a:lnTo>
                  <a:pt x="8995775" y="575989"/>
                </a:lnTo>
                <a:lnTo>
                  <a:pt x="9005403" y="570627"/>
                </a:lnTo>
                <a:close/>
                <a:moveTo>
                  <a:pt x="2027794" y="554065"/>
                </a:moveTo>
                <a:lnTo>
                  <a:pt x="2021464" y="558573"/>
                </a:lnTo>
                <a:lnTo>
                  <a:pt x="2021839" y="558822"/>
                </a:lnTo>
                <a:lnTo>
                  <a:pt x="2028193" y="554336"/>
                </a:lnTo>
                <a:close/>
                <a:moveTo>
                  <a:pt x="4259623" y="552733"/>
                </a:moveTo>
                <a:lnTo>
                  <a:pt x="4239979" y="566396"/>
                </a:lnTo>
                <a:lnTo>
                  <a:pt x="4243665" y="568464"/>
                </a:lnTo>
                <a:lnTo>
                  <a:pt x="4263388" y="554975"/>
                </a:lnTo>
                <a:close/>
                <a:moveTo>
                  <a:pt x="8841170" y="552527"/>
                </a:moveTo>
                <a:lnTo>
                  <a:pt x="8822479" y="565525"/>
                </a:lnTo>
                <a:lnTo>
                  <a:pt x="8826209" y="567599"/>
                </a:lnTo>
                <a:lnTo>
                  <a:pt x="8844947" y="554776"/>
                </a:lnTo>
                <a:close/>
                <a:moveTo>
                  <a:pt x="6628351" y="552320"/>
                </a:moveTo>
                <a:lnTo>
                  <a:pt x="6627653" y="552806"/>
                </a:lnTo>
                <a:lnTo>
                  <a:pt x="6631242" y="555328"/>
                </a:lnTo>
                <a:lnTo>
                  <a:pt x="6631921" y="554863"/>
                </a:lnTo>
                <a:close/>
                <a:moveTo>
                  <a:pt x="6620988" y="552097"/>
                </a:moveTo>
                <a:lnTo>
                  <a:pt x="6617294" y="554728"/>
                </a:lnTo>
                <a:lnTo>
                  <a:pt x="6617665" y="554981"/>
                </a:lnTo>
                <a:lnTo>
                  <a:pt x="6621370" y="552363"/>
                </a:lnTo>
                <a:close/>
                <a:moveTo>
                  <a:pt x="2038940" y="551539"/>
                </a:moveTo>
                <a:lnTo>
                  <a:pt x="2035195" y="554146"/>
                </a:lnTo>
                <a:lnTo>
                  <a:pt x="2038830" y="556620"/>
                </a:lnTo>
                <a:lnTo>
                  <a:pt x="2042573" y="554061"/>
                </a:lnTo>
                <a:close/>
                <a:moveTo>
                  <a:pt x="4407432" y="550411"/>
                </a:moveTo>
                <a:lnTo>
                  <a:pt x="4403363" y="552819"/>
                </a:lnTo>
                <a:lnTo>
                  <a:pt x="4426712" y="568729"/>
                </a:lnTo>
                <a:lnTo>
                  <a:pt x="4430648" y="566536"/>
                </a:lnTo>
                <a:close/>
                <a:moveTo>
                  <a:pt x="8988942" y="550258"/>
                </a:moveTo>
                <a:lnTo>
                  <a:pt x="8986071" y="551957"/>
                </a:lnTo>
                <a:lnTo>
                  <a:pt x="9009717" y="568224"/>
                </a:lnTo>
                <a:lnTo>
                  <a:pt x="9012460" y="566696"/>
                </a:lnTo>
                <a:close/>
                <a:moveTo>
                  <a:pt x="4255290" y="550152"/>
                </a:moveTo>
                <a:lnTo>
                  <a:pt x="4235768" y="564035"/>
                </a:lnTo>
                <a:lnTo>
                  <a:pt x="4236104" y="564224"/>
                </a:lnTo>
                <a:lnTo>
                  <a:pt x="4255701" y="550397"/>
                </a:lnTo>
                <a:close/>
                <a:moveTo>
                  <a:pt x="8836896" y="549981"/>
                </a:moveTo>
                <a:lnTo>
                  <a:pt x="8818337" y="563221"/>
                </a:lnTo>
                <a:lnTo>
                  <a:pt x="8818819" y="563489"/>
                </a:lnTo>
                <a:lnTo>
                  <a:pt x="8837476" y="550326"/>
                </a:lnTo>
                <a:close/>
                <a:moveTo>
                  <a:pt x="6624513" y="549585"/>
                </a:moveTo>
                <a:lnTo>
                  <a:pt x="6623796" y="550096"/>
                </a:lnTo>
                <a:lnTo>
                  <a:pt x="6624188" y="550371"/>
                </a:lnTo>
                <a:lnTo>
                  <a:pt x="6624905" y="549864"/>
                </a:lnTo>
                <a:close/>
                <a:moveTo>
                  <a:pt x="2042517" y="549049"/>
                </a:moveTo>
                <a:lnTo>
                  <a:pt x="2041786" y="549558"/>
                </a:lnTo>
                <a:lnTo>
                  <a:pt x="2045422" y="552112"/>
                </a:lnTo>
                <a:lnTo>
                  <a:pt x="2046134" y="551625"/>
                </a:lnTo>
                <a:close/>
                <a:moveTo>
                  <a:pt x="2035091" y="548866"/>
                </a:moveTo>
                <a:lnTo>
                  <a:pt x="2031352" y="551529"/>
                </a:lnTo>
                <a:lnTo>
                  <a:pt x="2031768" y="551812"/>
                </a:lnTo>
                <a:lnTo>
                  <a:pt x="2035519" y="549164"/>
                </a:lnTo>
                <a:close/>
                <a:moveTo>
                  <a:pt x="4302533" y="548191"/>
                </a:moveTo>
                <a:lnTo>
                  <a:pt x="4292822" y="554673"/>
                </a:lnTo>
                <a:lnTo>
                  <a:pt x="4282164" y="561831"/>
                </a:lnTo>
                <a:lnTo>
                  <a:pt x="4292239" y="567832"/>
                </a:lnTo>
                <a:lnTo>
                  <a:pt x="4312802" y="554596"/>
                </a:lnTo>
                <a:close/>
                <a:moveTo>
                  <a:pt x="4411256" y="548149"/>
                </a:moveTo>
                <a:lnTo>
                  <a:pt x="4410511" y="548590"/>
                </a:lnTo>
                <a:lnTo>
                  <a:pt x="4433668" y="564854"/>
                </a:lnTo>
                <a:lnTo>
                  <a:pt x="4434265" y="564522"/>
                </a:lnTo>
                <a:close/>
                <a:moveTo>
                  <a:pt x="8946659" y="548009"/>
                </a:moveTo>
                <a:lnTo>
                  <a:pt x="8940063" y="552102"/>
                </a:lnTo>
                <a:lnTo>
                  <a:pt x="8952174" y="559965"/>
                </a:lnTo>
                <a:lnTo>
                  <a:pt x="8958301" y="563970"/>
                </a:lnTo>
                <a:lnTo>
                  <a:pt x="8964765" y="560149"/>
                </a:lnTo>
                <a:lnTo>
                  <a:pt x="8950008" y="550257"/>
                </a:lnTo>
                <a:close/>
                <a:moveTo>
                  <a:pt x="8884125" y="547963"/>
                </a:moveTo>
                <a:lnTo>
                  <a:pt x="8874073" y="554673"/>
                </a:lnTo>
                <a:lnTo>
                  <a:pt x="8864047" y="561406"/>
                </a:lnTo>
                <a:lnTo>
                  <a:pt x="8874146" y="567409"/>
                </a:lnTo>
                <a:lnTo>
                  <a:pt x="8894401" y="554372"/>
                </a:lnTo>
                <a:close/>
                <a:moveTo>
                  <a:pt x="8992907" y="547912"/>
                </a:moveTo>
                <a:lnTo>
                  <a:pt x="8992143" y="548364"/>
                </a:lnTo>
                <a:lnTo>
                  <a:pt x="9015688" y="564899"/>
                </a:lnTo>
                <a:lnTo>
                  <a:pt x="9016298" y="564559"/>
                </a:lnTo>
                <a:close/>
                <a:moveTo>
                  <a:pt x="4366877" y="547097"/>
                </a:moveTo>
                <a:lnTo>
                  <a:pt x="4356581" y="553488"/>
                </a:lnTo>
                <a:lnTo>
                  <a:pt x="4371590" y="563235"/>
                </a:lnTo>
                <a:lnTo>
                  <a:pt x="4374667" y="565247"/>
                </a:lnTo>
                <a:lnTo>
                  <a:pt x="4384981" y="559132"/>
                </a:lnTo>
                <a:lnTo>
                  <a:pt x="4368619" y="548267"/>
                </a:lnTo>
                <a:close/>
                <a:moveTo>
                  <a:pt x="2038675" y="546312"/>
                </a:moveTo>
                <a:lnTo>
                  <a:pt x="2037927" y="546846"/>
                </a:lnTo>
                <a:lnTo>
                  <a:pt x="2038365" y="547154"/>
                </a:lnTo>
                <a:lnTo>
                  <a:pt x="2039115" y="546625"/>
                </a:lnTo>
                <a:close/>
                <a:moveTo>
                  <a:pt x="4335318" y="545214"/>
                </a:moveTo>
                <a:lnTo>
                  <a:pt x="4320443" y="554804"/>
                </a:lnTo>
                <a:lnTo>
                  <a:pt x="4333044" y="562684"/>
                </a:lnTo>
                <a:lnTo>
                  <a:pt x="4347954" y="553450"/>
                </a:lnTo>
                <a:close/>
                <a:moveTo>
                  <a:pt x="8918701" y="543840"/>
                </a:moveTo>
                <a:lnTo>
                  <a:pt x="8902274" y="554430"/>
                </a:lnTo>
                <a:lnTo>
                  <a:pt x="8914949" y="562321"/>
                </a:lnTo>
                <a:lnTo>
                  <a:pt x="8931425" y="552134"/>
                </a:lnTo>
                <a:close/>
                <a:moveTo>
                  <a:pt x="4291495" y="541307"/>
                </a:moveTo>
                <a:lnTo>
                  <a:pt x="4271222" y="555314"/>
                </a:lnTo>
                <a:lnTo>
                  <a:pt x="4277841" y="559256"/>
                </a:lnTo>
                <a:lnTo>
                  <a:pt x="4289851" y="551159"/>
                </a:lnTo>
                <a:lnTo>
                  <a:pt x="4298289" y="545544"/>
                </a:lnTo>
                <a:close/>
                <a:moveTo>
                  <a:pt x="8873081" y="541075"/>
                </a:moveTo>
                <a:lnTo>
                  <a:pt x="8853086" y="554890"/>
                </a:lnTo>
                <a:lnTo>
                  <a:pt x="8859719" y="558833"/>
                </a:lnTo>
                <a:lnTo>
                  <a:pt x="8871102" y="551159"/>
                </a:lnTo>
                <a:lnTo>
                  <a:pt x="8879882" y="545317"/>
                </a:lnTo>
                <a:close/>
                <a:moveTo>
                  <a:pt x="4377719" y="540368"/>
                </a:moveTo>
                <a:lnTo>
                  <a:pt x="4370748" y="544694"/>
                </a:lnTo>
                <a:lnTo>
                  <a:pt x="4388949" y="556780"/>
                </a:lnTo>
                <a:lnTo>
                  <a:pt x="4395824" y="552704"/>
                </a:lnTo>
                <a:close/>
                <a:moveTo>
                  <a:pt x="8960175" y="539620"/>
                </a:moveTo>
                <a:lnTo>
                  <a:pt x="8950480" y="545637"/>
                </a:lnTo>
                <a:lnTo>
                  <a:pt x="8952076" y="546709"/>
                </a:lnTo>
                <a:lnTo>
                  <a:pt x="8968679" y="557834"/>
                </a:lnTo>
                <a:lnTo>
                  <a:pt x="8978378" y="552099"/>
                </a:lnTo>
                <a:close/>
                <a:moveTo>
                  <a:pt x="8929799" y="536685"/>
                </a:moveTo>
                <a:lnTo>
                  <a:pt x="8923034" y="541047"/>
                </a:lnTo>
                <a:lnTo>
                  <a:pt x="8935874" y="549383"/>
                </a:lnTo>
                <a:lnTo>
                  <a:pt x="8942555" y="545252"/>
                </a:lnTo>
                <a:close/>
                <a:moveTo>
                  <a:pt x="4283353" y="536228"/>
                </a:moveTo>
                <a:lnTo>
                  <a:pt x="4262975" y="550402"/>
                </a:lnTo>
                <a:lnTo>
                  <a:pt x="4266770" y="552662"/>
                </a:lnTo>
                <a:lnTo>
                  <a:pt x="4287247" y="538657"/>
                </a:lnTo>
                <a:close/>
                <a:moveTo>
                  <a:pt x="8864938" y="535996"/>
                </a:moveTo>
                <a:lnTo>
                  <a:pt x="8844829" y="549982"/>
                </a:lnTo>
                <a:lnTo>
                  <a:pt x="8848641" y="552247"/>
                </a:lnTo>
                <a:lnTo>
                  <a:pt x="8868835" y="538427"/>
                </a:lnTo>
                <a:close/>
                <a:moveTo>
                  <a:pt x="4320986" y="535873"/>
                </a:moveTo>
                <a:lnTo>
                  <a:pt x="4306080" y="545823"/>
                </a:lnTo>
                <a:lnTo>
                  <a:pt x="4316403" y="552278"/>
                </a:lnTo>
                <a:lnTo>
                  <a:pt x="4331373" y="542643"/>
                </a:lnTo>
                <a:close/>
                <a:moveTo>
                  <a:pt x="4349988" y="535757"/>
                </a:moveTo>
                <a:lnTo>
                  <a:pt x="4339594" y="542457"/>
                </a:lnTo>
                <a:lnTo>
                  <a:pt x="4352340" y="550734"/>
                </a:lnTo>
                <a:lnTo>
                  <a:pt x="4362720" y="544306"/>
                </a:lnTo>
                <a:close/>
                <a:moveTo>
                  <a:pt x="4385774" y="535368"/>
                </a:moveTo>
                <a:lnTo>
                  <a:pt x="4381577" y="537973"/>
                </a:lnTo>
                <a:lnTo>
                  <a:pt x="4399766" y="550367"/>
                </a:lnTo>
                <a:lnTo>
                  <a:pt x="4403868" y="547935"/>
                </a:lnTo>
                <a:close/>
                <a:moveTo>
                  <a:pt x="8967350" y="535167"/>
                </a:moveTo>
                <a:lnTo>
                  <a:pt x="8964363" y="537021"/>
                </a:lnTo>
                <a:lnTo>
                  <a:pt x="8982627" y="549587"/>
                </a:lnTo>
                <a:lnTo>
                  <a:pt x="8985528" y="547872"/>
                </a:lnTo>
                <a:close/>
                <a:moveTo>
                  <a:pt x="8904334" y="534474"/>
                </a:moveTo>
                <a:lnTo>
                  <a:pt x="8887870" y="545463"/>
                </a:lnTo>
                <a:lnTo>
                  <a:pt x="8898226" y="551910"/>
                </a:lnTo>
                <a:lnTo>
                  <a:pt x="8914758" y="541269"/>
                </a:lnTo>
                <a:close/>
                <a:moveTo>
                  <a:pt x="4278834" y="533410"/>
                </a:moveTo>
                <a:lnTo>
                  <a:pt x="4258602" y="547797"/>
                </a:lnTo>
                <a:lnTo>
                  <a:pt x="4259027" y="548050"/>
                </a:lnTo>
                <a:lnTo>
                  <a:pt x="4279335" y="533722"/>
                </a:lnTo>
                <a:close/>
                <a:moveTo>
                  <a:pt x="8860436" y="533189"/>
                </a:moveTo>
                <a:lnTo>
                  <a:pt x="8840502" y="547409"/>
                </a:lnTo>
                <a:lnTo>
                  <a:pt x="8841104" y="547767"/>
                </a:lnTo>
                <a:lnTo>
                  <a:pt x="8861141" y="533629"/>
                </a:lnTo>
                <a:close/>
                <a:moveTo>
                  <a:pt x="4389792" y="532874"/>
                </a:moveTo>
                <a:lnTo>
                  <a:pt x="4388913" y="533420"/>
                </a:lnTo>
                <a:lnTo>
                  <a:pt x="4406965" y="546099"/>
                </a:lnTo>
                <a:lnTo>
                  <a:pt x="4407735" y="545643"/>
                </a:lnTo>
                <a:close/>
                <a:moveTo>
                  <a:pt x="8971436" y="532631"/>
                </a:moveTo>
                <a:lnTo>
                  <a:pt x="8970535" y="533190"/>
                </a:lnTo>
                <a:lnTo>
                  <a:pt x="8988739" y="545973"/>
                </a:lnTo>
                <a:lnTo>
                  <a:pt x="8989527" y="545507"/>
                </a:lnTo>
                <a:close/>
                <a:moveTo>
                  <a:pt x="4360782" y="528798"/>
                </a:moveTo>
                <a:lnTo>
                  <a:pt x="4353791" y="533305"/>
                </a:lnTo>
                <a:lnTo>
                  <a:pt x="4366596" y="541906"/>
                </a:lnTo>
                <a:lnTo>
                  <a:pt x="4373606" y="537565"/>
                </a:lnTo>
                <a:lnTo>
                  <a:pt x="4367345" y="533299"/>
                </a:lnTo>
                <a:close/>
                <a:moveTo>
                  <a:pt x="4309959" y="528686"/>
                </a:moveTo>
                <a:lnTo>
                  <a:pt x="4295006" y="538899"/>
                </a:lnTo>
                <a:lnTo>
                  <a:pt x="4301847" y="543177"/>
                </a:lnTo>
                <a:lnTo>
                  <a:pt x="4316862" y="533185"/>
                </a:lnTo>
                <a:close/>
                <a:moveTo>
                  <a:pt x="8943250" y="528013"/>
                </a:moveTo>
                <a:lnTo>
                  <a:pt x="8933549" y="534268"/>
                </a:lnTo>
                <a:lnTo>
                  <a:pt x="8946383" y="542885"/>
                </a:lnTo>
                <a:lnTo>
                  <a:pt x="8956139" y="536852"/>
                </a:lnTo>
                <a:lnTo>
                  <a:pt x="8949304" y="532167"/>
                </a:lnTo>
                <a:close/>
                <a:moveTo>
                  <a:pt x="864762" y="527631"/>
                </a:moveTo>
                <a:cubicBezTo>
                  <a:pt x="641325" y="529756"/>
                  <a:pt x="401433" y="571423"/>
                  <a:pt x="139595" y="653296"/>
                </a:cubicBezTo>
                <a:lnTo>
                  <a:pt x="35682" y="688385"/>
                </a:lnTo>
                <a:lnTo>
                  <a:pt x="54384" y="701211"/>
                </a:lnTo>
                <a:lnTo>
                  <a:pt x="105499" y="731510"/>
                </a:lnTo>
                <a:lnTo>
                  <a:pt x="138911" y="721900"/>
                </a:lnTo>
                <a:cubicBezTo>
                  <a:pt x="505008" y="624419"/>
                  <a:pt x="828984" y="593894"/>
                  <a:pt x="1125341" y="628808"/>
                </a:cubicBezTo>
                <a:cubicBezTo>
                  <a:pt x="1292936" y="648447"/>
                  <a:pt x="1460263" y="687920"/>
                  <a:pt x="1625734" y="735445"/>
                </a:cubicBezTo>
                <a:lnTo>
                  <a:pt x="1712841" y="761754"/>
                </a:lnTo>
                <a:lnTo>
                  <a:pt x="1774183" y="722261"/>
                </a:lnTo>
                <a:lnTo>
                  <a:pt x="1624752" y="669184"/>
                </a:lnTo>
                <a:cubicBezTo>
                  <a:pt x="1459860" y="613519"/>
                  <a:pt x="1292936" y="567291"/>
                  <a:pt x="1125341" y="544018"/>
                </a:cubicBezTo>
                <a:cubicBezTo>
                  <a:pt x="1040880" y="532257"/>
                  <a:pt x="954137" y="526780"/>
                  <a:pt x="864762" y="527631"/>
                </a:cubicBezTo>
                <a:close/>
                <a:moveTo>
                  <a:pt x="5446391" y="527507"/>
                </a:moveTo>
                <a:cubicBezTo>
                  <a:pt x="5222722" y="529446"/>
                  <a:pt x="4983012" y="570772"/>
                  <a:pt x="4721978" y="652537"/>
                </a:cubicBezTo>
                <a:lnTo>
                  <a:pt x="4618478" y="687587"/>
                </a:lnTo>
                <a:lnTo>
                  <a:pt x="4641377" y="703613"/>
                </a:lnTo>
                <a:lnTo>
                  <a:pt x="4688035" y="731265"/>
                </a:lnTo>
                <a:lnTo>
                  <a:pt x="4720596" y="721900"/>
                </a:lnTo>
                <a:cubicBezTo>
                  <a:pt x="5086776" y="624419"/>
                  <a:pt x="5411077" y="593894"/>
                  <a:pt x="5707433" y="628808"/>
                </a:cubicBezTo>
                <a:cubicBezTo>
                  <a:pt x="5875027" y="648447"/>
                  <a:pt x="6042355" y="687920"/>
                  <a:pt x="6207750" y="735445"/>
                </a:cubicBezTo>
                <a:lnTo>
                  <a:pt x="6300780" y="763560"/>
                </a:lnTo>
                <a:lnTo>
                  <a:pt x="6361804" y="724273"/>
                </a:lnTo>
                <a:lnTo>
                  <a:pt x="6206844" y="669231"/>
                </a:lnTo>
                <a:cubicBezTo>
                  <a:pt x="6041951" y="613555"/>
                  <a:pt x="5875027" y="567291"/>
                  <a:pt x="5707433" y="544018"/>
                </a:cubicBezTo>
                <a:cubicBezTo>
                  <a:pt x="5622760" y="532257"/>
                  <a:pt x="5535859" y="526731"/>
                  <a:pt x="5446391" y="527507"/>
                </a:cubicBezTo>
                <a:close/>
                <a:moveTo>
                  <a:pt x="8893283" y="527270"/>
                </a:moveTo>
                <a:lnTo>
                  <a:pt x="8876766" y="538551"/>
                </a:lnTo>
                <a:lnTo>
                  <a:pt x="8883629" y="542823"/>
                </a:lnTo>
                <a:lnTo>
                  <a:pt x="8900214" y="531788"/>
                </a:lnTo>
                <a:close/>
                <a:moveTo>
                  <a:pt x="8915454" y="527051"/>
                </a:moveTo>
                <a:lnTo>
                  <a:pt x="8908562" y="531652"/>
                </a:lnTo>
                <a:lnTo>
                  <a:pt x="8919085" y="538483"/>
                </a:lnTo>
                <a:lnTo>
                  <a:pt x="8925923" y="534082"/>
                </a:lnTo>
                <a:close/>
                <a:moveTo>
                  <a:pt x="4335617" y="526108"/>
                </a:moveTo>
                <a:lnTo>
                  <a:pt x="4325163" y="533085"/>
                </a:lnTo>
                <a:lnTo>
                  <a:pt x="4335645" y="539892"/>
                </a:lnTo>
                <a:lnTo>
                  <a:pt x="4346112" y="533155"/>
                </a:lnTo>
                <a:close/>
                <a:moveTo>
                  <a:pt x="4368838" y="523605"/>
                </a:moveTo>
                <a:lnTo>
                  <a:pt x="4364571" y="526355"/>
                </a:lnTo>
                <a:lnTo>
                  <a:pt x="4369468" y="529722"/>
                </a:lnTo>
                <a:lnTo>
                  <a:pt x="4377467" y="535173"/>
                </a:lnTo>
                <a:lnTo>
                  <a:pt x="4381710" y="532546"/>
                </a:lnTo>
                <a:close/>
                <a:moveTo>
                  <a:pt x="4301833" y="523390"/>
                </a:moveTo>
                <a:lnTo>
                  <a:pt x="4291549" y="530528"/>
                </a:lnTo>
                <a:lnTo>
                  <a:pt x="4286848" y="533798"/>
                </a:lnTo>
                <a:lnTo>
                  <a:pt x="4290770" y="536250"/>
                </a:lnTo>
                <a:lnTo>
                  <a:pt x="4305831" y="525996"/>
                </a:lnTo>
                <a:close/>
                <a:moveTo>
                  <a:pt x="8950463" y="523364"/>
                </a:moveTo>
                <a:lnTo>
                  <a:pt x="8947379" y="525351"/>
                </a:lnTo>
                <a:lnTo>
                  <a:pt x="8952098" y="528584"/>
                </a:lnTo>
                <a:lnTo>
                  <a:pt x="8960341" y="534254"/>
                </a:lnTo>
                <a:lnTo>
                  <a:pt x="8963367" y="532383"/>
                </a:lnTo>
                <a:close/>
                <a:moveTo>
                  <a:pt x="8885140" y="521962"/>
                </a:moveTo>
                <a:lnTo>
                  <a:pt x="8872800" y="530528"/>
                </a:lnTo>
                <a:lnTo>
                  <a:pt x="8868587" y="533458"/>
                </a:lnTo>
                <a:lnTo>
                  <a:pt x="8872522" y="535909"/>
                </a:lnTo>
                <a:lnTo>
                  <a:pt x="8889160" y="524582"/>
                </a:lnTo>
                <a:close/>
                <a:moveTo>
                  <a:pt x="4372997" y="520923"/>
                </a:moveTo>
                <a:lnTo>
                  <a:pt x="4372019" y="521554"/>
                </a:lnTo>
                <a:lnTo>
                  <a:pt x="4384877" y="530585"/>
                </a:lnTo>
                <a:lnTo>
                  <a:pt x="4385785" y="530023"/>
                </a:lnTo>
                <a:close/>
                <a:moveTo>
                  <a:pt x="8954634" y="520674"/>
                </a:moveTo>
                <a:lnTo>
                  <a:pt x="8953632" y="521320"/>
                </a:lnTo>
                <a:lnTo>
                  <a:pt x="8966568" y="530404"/>
                </a:lnTo>
                <a:lnTo>
                  <a:pt x="8967498" y="529829"/>
                </a:lnTo>
                <a:close/>
                <a:moveTo>
                  <a:pt x="4297231" y="520390"/>
                </a:moveTo>
                <a:lnTo>
                  <a:pt x="4291973" y="524067"/>
                </a:lnTo>
                <a:lnTo>
                  <a:pt x="4282293" y="530950"/>
                </a:lnTo>
                <a:lnTo>
                  <a:pt x="4282808" y="531271"/>
                </a:lnTo>
                <a:lnTo>
                  <a:pt x="4289002" y="526901"/>
                </a:lnTo>
                <a:lnTo>
                  <a:pt x="4297824" y="520777"/>
                </a:lnTo>
                <a:close/>
                <a:moveTo>
                  <a:pt x="8904438" y="519652"/>
                </a:moveTo>
                <a:lnTo>
                  <a:pt x="8897440" y="524431"/>
                </a:lnTo>
                <a:lnTo>
                  <a:pt x="8904440" y="528976"/>
                </a:lnTo>
                <a:lnTo>
                  <a:pt x="8911412" y="524336"/>
                </a:lnTo>
                <a:close/>
                <a:moveTo>
                  <a:pt x="8880532" y="518957"/>
                </a:moveTo>
                <a:lnTo>
                  <a:pt x="8873224" y="524067"/>
                </a:lnTo>
                <a:lnTo>
                  <a:pt x="8864033" y="530623"/>
                </a:lnTo>
                <a:lnTo>
                  <a:pt x="8864759" y="531076"/>
                </a:lnTo>
                <a:lnTo>
                  <a:pt x="8870677" y="526901"/>
                </a:lnTo>
                <a:lnTo>
                  <a:pt x="8881351" y="519491"/>
                </a:lnTo>
                <a:close/>
                <a:moveTo>
                  <a:pt x="4346382" y="518922"/>
                </a:moveTo>
                <a:lnTo>
                  <a:pt x="4339356" y="523611"/>
                </a:lnTo>
                <a:lnTo>
                  <a:pt x="4349919" y="530705"/>
                </a:lnTo>
                <a:lnTo>
                  <a:pt x="4356956" y="526175"/>
                </a:lnTo>
                <a:close/>
                <a:moveTo>
                  <a:pt x="4324582" y="518699"/>
                </a:moveTo>
                <a:lnTo>
                  <a:pt x="4314068" y="525880"/>
                </a:lnTo>
                <a:lnTo>
                  <a:pt x="4321037" y="530407"/>
                </a:lnTo>
                <a:lnTo>
                  <a:pt x="4331576" y="523395"/>
                </a:lnTo>
                <a:close/>
                <a:moveTo>
                  <a:pt x="8928831" y="518122"/>
                </a:moveTo>
                <a:lnTo>
                  <a:pt x="8919139" y="524592"/>
                </a:lnTo>
                <a:lnTo>
                  <a:pt x="8929676" y="531667"/>
                </a:lnTo>
                <a:lnTo>
                  <a:pt x="8939426" y="525390"/>
                </a:lnTo>
                <a:close/>
                <a:moveTo>
                  <a:pt x="8896321" y="514201"/>
                </a:moveTo>
                <a:lnTo>
                  <a:pt x="8889247" y="519112"/>
                </a:lnTo>
                <a:lnTo>
                  <a:pt x="8893315" y="521753"/>
                </a:lnTo>
                <a:lnTo>
                  <a:pt x="8900392" y="516935"/>
                </a:lnTo>
                <a:close/>
                <a:moveTo>
                  <a:pt x="4354422" y="513556"/>
                </a:moveTo>
                <a:lnTo>
                  <a:pt x="4350126" y="516423"/>
                </a:lnTo>
                <a:lnTo>
                  <a:pt x="4360754" y="523730"/>
                </a:lnTo>
                <a:lnTo>
                  <a:pt x="4365048" y="520966"/>
                </a:lnTo>
                <a:close/>
                <a:moveTo>
                  <a:pt x="8936047" y="513306"/>
                </a:moveTo>
                <a:lnTo>
                  <a:pt x="8932879" y="515420"/>
                </a:lnTo>
                <a:lnTo>
                  <a:pt x="8943556" y="522733"/>
                </a:lnTo>
                <a:lnTo>
                  <a:pt x="8946679" y="520722"/>
                </a:lnTo>
                <a:close/>
                <a:moveTo>
                  <a:pt x="4316453" y="513241"/>
                </a:moveTo>
                <a:lnTo>
                  <a:pt x="4305893" y="520571"/>
                </a:lnTo>
                <a:lnTo>
                  <a:pt x="4309940" y="523199"/>
                </a:lnTo>
                <a:lnTo>
                  <a:pt x="4320538" y="515983"/>
                </a:lnTo>
                <a:close/>
                <a:moveTo>
                  <a:pt x="4335341" y="511351"/>
                </a:moveTo>
                <a:lnTo>
                  <a:pt x="4328281" y="516173"/>
                </a:lnTo>
                <a:lnTo>
                  <a:pt x="4335322" y="520902"/>
                </a:lnTo>
                <a:lnTo>
                  <a:pt x="4342400" y="516192"/>
                </a:lnTo>
                <a:close/>
                <a:moveTo>
                  <a:pt x="8891737" y="511123"/>
                </a:moveTo>
                <a:lnTo>
                  <a:pt x="8884613" y="516104"/>
                </a:lnTo>
                <a:lnTo>
                  <a:pt x="8885449" y="516647"/>
                </a:lnTo>
                <a:lnTo>
                  <a:pt x="8892585" y="511693"/>
                </a:lnTo>
                <a:close/>
                <a:moveTo>
                  <a:pt x="4358621" y="510753"/>
                </a:moveTo>
                <a:lnTo>
                  <a:pt x="4357567" y="511456"/>
                </a:lnTo>
                <a:lnTo>
                  <a:pt x="4368245" y="518909"/>
                </a:lnTo>
                <a:lnTo>
                  <a:pt x="4369255" y="518259"/>
                </a:lnTo>
                <a:lnTo>
                  <a:pt x="4367345" y="516900"/>
                </a:lnTo>
                <a:close/>
                <a:moveTo>
                  <a:pt x="8917779" y="510541"/>
                </a:moveTo>
                <a:lnTo>
                  <a:pt x="8908080" y="517165"/>
                </a:lnTo>
                <a:lnTo>
                  <a:pt x="8915102" y="521881"/>
                </a:lnTo>
                <a:lnTo>
                  <a:pt x="8924852" y="515393"/>
                </a:lnTo>
                <a:close/>
                <a:moveTo>
                  <a:pt x="8940252" y="510499"/>
                </a:moveTo>
                <a:lnTo>
                  <a:pt x="8939173" y="511219"/>
                </a:lnTo>
                <a:lnTo>
                  <a:pt x="8949858" y="518676"/>
                </a:lnTo>
                <a:lnTo>
                  <a:pt x="8950892" y="518011"/>
                </a:lnTo>
                <a:lnTo>
                  <a:pt x="8949303" y="516880"/>
                </a:lnTo>
                <a:close/>
                <a:moveTo>
                  <a:pt x="4311865" y="510160"/>
                </a:moveTo>
                <a:lnTo>
                  <a:pt x="4301268" y="517568"/>
                </a:lnTo>
                <a:lnTo>
                  <a:pt x="4301877" y="517964"/>
                </a:lnTo>
                <a:lnTo>
                  <a:pt x="4312502" y="510588"/>
                </a:lnTo>
                <a:close/>
                <a:moveTo>
                  <a:pt x="4343384" y="505859"/>
                </a:moveTo>
                <a:lnTo>
                  <a:pt x="4339059" y="508812"/>
                </a:lnTo>
                <a:lnTo>
                  <a:pt x="4346156" y="513693"/>
                </a:lnTo>
                <a:lnTo>
                  <a:pt x="4350486" y="510812"/>
                </a:lnTo>
                <a:close/>
                <a:moveTo>
                  <a:pt x="4327209" y="505774"/>
                </a:moveTo>
                <a:lnTo>
                  <a:pt x="4320122" y="510694"/>
                </a:lnTo>
                <a:lnTo>
                  <a:pt x="4324242" y="513461"/>
                </a:lnTo>
                <a:lnTo>
                  <a:pt x="4331357" y="508618"/>
                </a:lnTo>
                <a:close/>
                <a:moveTo>
                  <a:pt x="8925008" y="505604"/>
                </a:moveTo>
                <a:lnTo>
                  <a:pt x="8921773" y="507814"/>
                </a:lnTo>
                <a:lnTo>
                  <a:pt x="8928903" y="512697"/>
                </a:lnTo>
                <a:lnTo>
                  <a:pt x="8932113" y="510561"/>
                </a:lnTo>
                <a:close/>
                <a:moveTo>
                  <a:pt x="8909638" y="504957"/>
                </a:moveTo>
                <a:lnTo>
                  <a:pt x="8899932" y="511694"/>
                </a:lnTo>
                <a:lnTo>
                  <a:pt x="8904039" y="514452"/>
                </a:lnTo>
                <a:lnTo>
                  <a:pt x="8913796" y="507809"/>
                </a:lnTo>
                <a:close/>
                <a:moveTo>
                  <a:pt x="4347595" y="502983"/>
                </a:moveTo>
                <a:lnTo>
                  <a:pt x="4346499" y="503731"/>
                </a:lnTo>
                <a:lnTo>
                  <a:pt x="4353639" y="508714"/>
                </a:lnTo>
                <a:lnTo>
                  <a:pt x="4354713" y="507999"/>
                </a:lnTo>
                <a:close/>
                <a:moveTo>
                  <a:pt x="8929224" y="502725"/>
                </a:moveTo>
                <a:lnTo>
                  <a:pt x="8928102" y="503491"/>
                </a:lnTo>
                <a:lnTo>
                  <a:pt x="8935246" y="508477"/>
                </a:lnTo>
                <a:lnTo>
                  <a:pt x="8936346" y="507745"/>
                </a:lnTo>
                <a:close/>
                <a:moveTo>
                  <a:pt x="4322629" y="502633"/>
                </a:moveTo>
                <a:lnTo>
                  <a:pt x="4315521" y="507603"/>
                </a:lnTo>
                <a:lnTo>
                  <a:pt x="4316172" y="508040"/>
                </a:lnTo>
                <a:lnTo>
                  <a:pt x="4323299" y="503093"/>
                </a:lnTo>
                <a:close/>
                <a:moveTo>
                  <a:pt x="8905055" y="501813"/>
                </a:moveTo>
                <a:lnTo>
                  <a:pt x="8895335" y="508608"/>
                </a:lnTo>
                <a:lnTo>
                  <a:pt x="8896196" y="509186"/>
                </a:lnTo>
                <a:lnTo>
                  <a:pt x="8905942" y="502421"/>
                </a:lnTo>
                <a:close/>
                <a:moveTo>
                  <a:pt x="4335254" y="500190"/>
                </a:moveTo>
                <a:lnTo>
                  <a:pt x="4330908" y="503207"/>
                </a:lnTo>
                <a:lnTo>
                  <a:pt x="4335085" y="506080"/>
                </a:lnTo>
                <a:lnTo>
                  <a:pt x="4339445" y="503112"/>
                </a:lnTo>
                <a:close/>
                <a:moveTo>
                  <a:pt x="8916877" y="499932"/>
                </a:moveTo>
                <a:lnTo>
                  <a:pt x="8913592" y="502211"/>
                </a:lnTo>
                <a:lnTo>
                  <a:pt x="8917793" y="505088"/>
                </a:lnTo>
                <a:lnTo>
                  <a:pt x="8921069" y="502857"/>
                </a:lnTo>
                <a:close/>
                <a:moveTo>
                  <a:pt x="4339474" y="497260"/>
                </a:moveTo>
                <a:lnTo>
                  <a:pt x="4338347" y="498042"/>
                </a:lnTo>
                <a:lnTo>
                  <a:pt x="4342566" y="500986"/>
                </a:lnTo>
                <a:lnTo>
                  <a:pt x="4343682" y="500226"/>
                </a:lnTo>
                <a:close/>
                <a:moveTo>
                  <a:pt x="4330684" y="497002"/>
                </a:moveTo>
                <a:lnTo>
                  <a:pt x="4326320" y="500053"/>
                </a:lnTo>
                <a:lnTo>
                  <a:pt x="4327002" y="500522"/>
                </a:lnTo>
                <a:lnTo>
                  <a:pt x="4331377" y="497486"/>
                </a:lnTo>
                <a:close/>
                <a:moveTo>
                  <a:pt x="8921102" y="496999"/>
                </a:moveTo>
                <a:lnTo>
                  <a:pt x="8919948" y="497800"/>
                </a:lnTo>
                <a:lnTo>
                  <a:pt x="8924170" y="500746"/>
                </a:lnTo>
                <a:lnTo>
                  <a:pt x="8925313" y="499968"/>
                </a:lnTo>
                <a:close/>
                <a:moveTo>
                  <a:pt x="8912305" y="496743"/>
                </a:moveTo>
                <a:lnTo>
                  <a:pt x="8908991" y="499060"/>
                </a:lnTo>
                <a:lnTo>
                  <a:pt x="8909894" y="499678"/>
                </a:lnTo>
                <a:lnTo>
                  <a:pt x="8913212" y="497375"/>
                </a:lnTo>
                <a:close/>
                <a:moveTo>
                  <a:pt x="4334912" y="494046"/>
                </a:moveTo>
                <a:lnTo>
                  <a:pt x="4333768" y="494846"/>
                </a:lnTo>
                <a:lnTo>
                  <a:pt x="4334472" y="495337"/>
                </a:lnTo>
                <a:lnTo>
                  <a:pt x="4335617" y="494542"/>
                </a:lnTo>
                <a:close/>
                <a:moveTo>
                  <a:pt x="8916539" y="493783"/>
                </a:moveTo>
                <a:lnTo>
                  <a:pt x="8915367" y="494602"/>
                </a:lnTo>
                <a:lnTo>
                  <a:pt x="8916284" y="495242"/>
                </a:lnTo>
                <a:lnTo>
                  <a:pt x="8917455" y="494429"/>
                </a:lnTo>
                <a:close/>
                <a:moveTo>
                  <a:pt x="7816913" y="296037"/>
                </a:moveTo>
                <a:cubicBezTo>
                  <a:pt x="7548086" y="300443"/>
                  <a:pt x="7251983" y="382604"/>
                  <a:pt x="6932487" y="541329"/>
                </a:cubicBezTo>
                <a:lnTo>
                  <a:pt x="6932143" y="540766"/>
                </a:lnTo>
                <a:lnTo>
                  <a:pt x="6753704" y="633339"/>
                </a:lnTo>
                <a:lnTo>
                  <a:pt x="6787206" y="656761"/>
                </a:lnTo>
                <a:lnTo>
                  <a:pt x="6930260" y="588802"/>
                </a:lnTo>
                <a:lnTo>
                  <a:pt x="6931745" y="592368"/>
                </a:lnTo>
                <a:lnTo>
                  <a:pt x="6790844" y="659305"/>
                </a:lnTo>
                <a:lnTo>
                  <a:pt x="6825570" y="683584"/>
                </a:lnTo>
                <a:lnTo>
                  <a:pt x="6930264" y="638738"/>
                </a:lnTo>
                <a:lnTo>
                  <a:pt x="6931749" y="642294"/>
                </a:lnTo>
                <a:lnTo>
                  <a:pt x="6829269" y="686170"/>
                </a:lnTo>
                <a:lnTo>
                  <a:pt x="6854231" y="703623"/>
                </a:lnTo>
                <a:lnTo>
                  <a:pt x="6880297" y="719073"/>
                </a:lnTo>
                <a:lnTo>
                  <a:pt x="6929544" y="700611"/>
                </a:lnTo>
                <a:lnTo>
                  <a:pt x="6931029" y="704153"/>
                </a:lnTo>
                <a:lnTo>
                  <a:pt x="6884612" y="721631"/>
                </a:lnTo>
                <a:lnTo>
                  <a:pt x="6949661" y="760189"/>
                </a:lnTo>
                <a:lnTo>
                  <a:pt x="7089831" y="719886"/>
                </a:lnTo>
                <a:cubicBezTo>
                  <a:pt x="7455963" y="622431"/>
                  <a:pt x="7780205" y="591885"/>
                  <a:pt x="8076559" y="626802"/>
                </a:cubicBezTo>
                <a:cubicBezTo>
                  <a:pt x="8225104" y="644261"/>
                  <a:pt x="8373649" y="677396"/>
                  <a:pt x="8521122" y="717923"/>
                </a:cubicBezTo>
                <a:lnTo>
                  <a:pt x="8565849" y="731183"/>
                </a:lnTo>
                <a:lnTo>
                  <a:pt x="8633046" y="687112"/>
                </a:lnTo>
                <a:lnTo>
                  <a:pt x="8520767" y="647932"/>
                </a:lnTo>
                <a:cubicBezTo>
                  <a:pt x="8373808" y="600454"/>
                  <a:pt x="8225414" y="561618"/>
                  <a:pt x="8076502" y="540955"/>
                </a:cubicBezTo>
                <a:cubicBezTo>
                  <a:pt x="7737920" y="493924"/>
                  <a:pt x="7363443" y="546659"/>
                  <a:pt x="6931760" y="703435"/>
                </a:cubicBezTo>
                <a:lnTo>
                  <a:pt x="6930311" y="699876"/>
                </a:lnTo>
                <a:cubicBezTo>
                  <a:pt x="7362719" y="543101"/>
                  <a:pt x="7737920" y="489650"/>
                  <a:pt x="8076502" y="536681"/>
                </a:cubicBezTo>
                <a:cubicBezTo>
                  <a:pt x="8225776" y="557344"/>
                  <a:pt x="8374351" y="596180"/>
                  <a:pt x="8521491" y="643747"/>
                </a:cubicBezTo>
                <a:lnTo>
                  <a:pt x="8637404" y="684253"/>
                </a:lnTo>
                <a:lnTo>
                  <a:pt x="8654299" y="673172"/>
                </a:lnTo>
                <a:lnTo>
                  <a:pt x="8685984" y="650824"/>
                </a:lnTo>
                <a:lnTo>
                  <a:pt x="8515696" y="583316"/>
                </a:lnTo>
                <a:cubicBezTo>
                  <a:pt x="8370634" y="530227"/>
                  <a:pt x="8225467" y="487650"/>
                  <a:pt x="8075827" y="464133"/>
                </a:cubicBezTo>
                <a:cubicBezTo>
                  <a:pt x="7737872" y="411403"/>
                  <a:pt x="7363412" y="471969"/>
                  <a:pt x="6931763" y="649405"/>
                </a:cubicBezTo>
                <a:lnTo>
                  <a:pt x="6930315" y="645851"/>
                </a:lnTo>
                <a:cubicBezTo>
                  <a:pt x="7363412" y="467687"/>
                  <a:pt x="7738596" y="407121"/>
                  <a:pt x="8077275" y="460558"/>
                </a:cubicBezTo>
                <a:cubicBezTo>
                  <a:pt x="8226914" y="484075"/>
                  <a:pt x="8372237" y="526834"/>
                  <a:pt x="8517377" y="580016"/>
                </a:cubicBezTo>
                <a:lnTo>
                  <a:pt x="8689563" y="648300"/>
                </a:lnTo>
                <a:lnTo>
                  <a:pt x="8735469" y="615921"/>
                </a:lnTo>
                <a:lnTo>
                  <a:pt x="8733296" y="614878"/>
                </a:lnTo>
                <a:cubicBezTo>
                  <a:pt x="8514954" y="513105"/>
                  <a:pt x="8300830" y="426669"/>
                  <a:pt x="8075827" y="387107"/>
                </a:cubicBezTo>
                <a:cubicBezTo>
                  <a:pt x="7742215" y="328679"/>
                  <a:pt x="7357723" y="397800"/>
                  <a:pt x="6931763" y="592332"/>
                </a:cubicBezTo>
                <a:lnTo>
                  <a:pt x="6930315" y="588768"/>
                </a:lnTo>
                <a:cubicBezTo>
                  <a:pt x="7357000" y="394236"/>
                  <a:pt x="7742939" y="325114"/>
                  <a:pt x="8077275" y="383543"/>
                </a:cubicBezTo>
                <a:cubicBezTo>
                  <a:pt x="8302278" y="423105"/>
                  <a:pt x="8516750" y="509955"/>
                  <a:pt x="8734961" y="611634"/>
                </a:cubicBezTo>
                <a:lnTo>
                  <a:pt x="8738883" y="613513"/>
                </a:lnTo>
                <a:lnTo>
                  <a:pt x="8775741" y="587515"/>
                </a:lnTo>
                <a:lnTo>
                  <a:pt x="8733745" y="565600"/>
                </a:lnTo>
                <a:cubicBezTo>
                  <a:pt x="8515886" y="455072"/>
                  <a:pt x="8302043" y="360880"/>
                  <a:pt x="8076503" y="317593"/>
                </a:cubicBezTo>
                <a:cubicBezTo>
                  <a:pt x="7993099" y="301739"/>
                  <a:pt x="7906522" y="294568"/>
                  <a:pt x="7816913" y="296037"/>
                </a:cubicBezTo>
                <a:close/>
                <a:moveTo>
                  <a:pt x="3234931" y="296011"/>
                </a:moveTo>
                <a:cubicBezTo>
                  <a:pt x="2966059" y="300410"/>
                  <a:pt x="2669878" y="382574"/>
                  <a:pt x="2350420" y="541316"/>
                </a:cubicBezTo>
                <a:lnTo>
                  <a:pt x="2349435" y="539660"/>
                </a:lnTo>
                <a:lnTo>
                  <a:pt x="2170947" y="632278"/>
                </a:lnTo>
                <a:lnTo>
                  <a:pt x="2199980" y="652576"/>
                </a:lnTo>
                <a:lnTo>
                  <a:pt x="2344015" y="584349"/>
                </a:lnTo>
                <a:lnTo>
                  <a:pt x="2345439" y="587904"/>
                </a:lnTo>
                <a:lnTo>
                  <a:pt x="2203751" y="655213"/>
                </a:lnTo>
                <a:lnTo>
                  <a:pt x="2244862" y="683956"/>
                </a:lnTo>
                <a:lnTo>
                  <a:pt x="2344020" y="641357"/>
                </a:lnTo>
                <a:lnTo>
                  <a:pt x="2345443" y="644922"/>
                </a:lnTo>
                <a:lnTo>
                  <a:pt x="2248429" y="686450"/>
                </a:lnTo>
                <a:lnTo>
                  <a:pt x="2272991" y="703623"/>
                </a:lnTo>
                <a:lnTo>
                  <a:pt x="2301990" y="720813"/>
                </a:lnTo>
                <a:lnTo>
                  <a:pt x="2342580" y="705483"/>
                </a:lnTo>
                <a:lnTo>
                  <a:pt x="2344005" y="709047"/>
                </a:lnTo>
                <a:lnTo>
                  <a:pt x="2306176" y="723293"/>
                </a:lnTo>
                <a:lnTo>
                  <a:pt x="2368183" y="760048"/>
                </a:lnTo>
                <a:lnTo>
                  <a:pt x="2507831" y="719895"/>
                </a:lnTo>
                <a:cubicBezTo>
                  <a:pt x="2873982" y="622435"/>
                  <a:pt x="3198259" y="591887"/>
                  <a:pt x="3494591" y="626808"/>
                </a:cubicBezTo>
                <a:cubicBezTo>
                  <a:pt x="3643448" y="644264"/>
                  <a:pt x="3792145" y="677395"/>
                  <a:pt x="3939515" y="717921"/>
                </a:cubicBezTo>
                <a:lnTo>
                  <a:pt x="3984319" y="731225"/>
                </a:lnTo>
                <a:lnTo>
                  <a:pt x="4051367" y="687244"/>
                </a:lnTo>
                <a:lnTo>
                  <a:pt x="3938758" y="647951"/>
                </a:lnTo>
                <a:cubicBezTo>
                  <a:pt x="3791808" y="600473"/>
                  <a:pt x="3643454" y="561636"/>
                  <a:pt x="3494620" y="540966"/>
                </a:cubicBezTo>
                <a:cubicBezTo>
                  <a:pt x="3155795" y="493934"/>
                  <a:pt x="2781537" y="546685"/>
                  <a:pt x="2349786" y="703456"/>
                </a:cubicBezTo>
                <a:lnTo>
                  <a:pt x="2348301" y="699885"/>
                </a:lnTo>
                <a:cubicBezTo>
                  <a:pt x="2780689" y="543114"/>
                  <a:pt x="3155795" y="489667"/>
                  <a:pt x="3494620" y="536698"/>
                </a:cubicBezTo>
                <a:cubicBezTo>
                  <a:pt x="3643878" y="557354"/>
                  <a:pt x="3792604" y="596191"/>
                  <a:pt x="3939819" y="643669"/>
                </a:cubicBezTo>
                <a:lnTo>
                  <a:pt x="4056054" y="684169"/>
                </a:lnTo>
                <a:lnTo>
                  <a:pt x="4072819" y="673172"/>
                </a:lnTo>
                <a:lnTo>
                  <a:pt x="4110787" y="646369"/>
                </a:lnTo>
                <a:lnTo>
                  <a:pt x="3933735" y="576190"/>
                </a:lnTo>
                <a:cubicBezTo>
                  <a:pt x="3788644" y="523099"/>
                  <a:pt x="3643450" y="480520"/>
                  <a:pt x="3493745" y="456995"/>
                </a:cubicBezTo>
                <a:cubicBezTo>
                  <a:pt x="3155927" y="404283"/>
                  <a:pt x="2781401" y="464831"/>
                  <a:pt x="2349792" y="642294"/>
                </a:cubicBezTo>
                <a:lnTo>
                  <a:pt x="2348308" y="638738"/>
                </a:lnTo>
                <a:cubicBezTo>
                  <a:pt x="2780765" y="460584"/>
                  <a:pt x="3155927" y="400003"/>
                  <a:pt x="3494594" y="453439"/>
                </a:cubicBezTo>
                <a:cubicBezTo>
                  <a:pt x="3644192" y="476964"/>
                  <a:pt x="3789494" y="519724"/>
                  <a:pt x="3934717" y="572902"/>
                </a:cubicBezTo>
                <a:lnTo>
                  <a:pt x="4114163" y="643986"/>
                </a:lnTo>
                <a:lnTo>
                  <a:pt x="4153714" y="616065"/>
                </a:lnTo>
                <a:lnTo>
                  <a:pt x="4151299" y="614906"/>
                </a:lnTo>
                <a:cubicBezTo>
                  <a:pt x="3932948" y="513120"/>
                  <a:pt x="3718776" y="426681"/>
                  <a:pt x="3493742" y="387135"/>
                </a:cubicBezTo>
                <a:cubicBezTo>
                  <a:pt x="3160167" y="328695"/>
                  <a:pt x="2775669" y="397833"/>
                  <a:pt x="2349790" y="592368"/>
                </a:cubicBezTo>
                <a:lnTo>
                  <a:pt x="2348304" y="588802"/>
                </a:lnTo>
                <a:cubicBezTo>
                  <a:pt x="2775032" y="394267"/>
                  <a:pt x="3160805" y="325129"/>
                  <a:pt x="3495227" y="383569"/>
                </a:cubicBezTo>
                <a:cubicBezTo>
                  <a:pt x="3720739" y="423115"/>
                  <a:pt x="3935031" y="509554"/>
                  <a:pt x="4153679" y="611340"/>
                </a:cubicBezTo>
                <a:lnTo>
                  <a:pt x="4157688" y="613260"/>
                </a:lnTo>
                <a:lnTo>
                  <a:pt x="4194004" y="587619"/>
                </a:lnTo>
                <a:lnTo>
                  <a:pt x="4151764" y="565567"/>
                </a:lnTo>
                <a:cubicBezTo>
                  <a:pt x="3933946" y="455034"/>
                  <a:pt x="3720098" y="360842"/>
                  <a:pt x="3494551" y="317576"/>
                </a:cubicBezTo>
                <a:cubicBezTo>
                  <a:pt x="3411145" y="301718"/>
                  <a:pt x="3324554" y="294544"/>
                  <a:pt x="3234931" y="296011"/>
                </a:cubicBezTo>
                <a:close/>
                <a:moveTo>
                  <a:pt x="7816938" y="232127"/>
                </a:moveTo>
                <a:cubicBezTo>
                  <a:pt x="7548078" y="236869"/>
                  <a:pt x="7251918" y="324783"/>
                  <a:pt x="6932476" y="495282"/>
                </a:cubicBezTo>
                <a:lnTo>
                  <a:pt x="6932137" y="494725"/>
                </a:lnTo>
                <a:lnTo>
                  <a:pt x="6722542" y="611551"/>
                </a:lnTo>
                <a:lnTo>
                  <a:pt x="6750658" y="631209"/>
                </a:lnTo>
                <a:lnTo>
                  <a:pt x="6930336" y="537036"/>
                </a:lnTo>
                <a:lnTo>
                  <a:pt x="6930678" y="537610"/>
                </a:lnTo>
                <a:lnTo>
                  <a:pt x="7088398" y="464592"/>
                </a:lnTo>
                <a:cubicBezTo>
                  <a:pt x="7452692" y="308875"/>
                  <a:pt x="7784681" y="258527"/>
                  <a:pt x="8077228" y="314017"/>
                </a:cubicBezTo>
                <a:cubicBezTo>
                  <a:pt x="8303311" y="357322"/>
                  <a:pt x="8517290" y="451520"/>
                  <a:pt x="8735488" y="562048"/>
                </a:cubicBezTo>
                <a:lnTo>
                  <a:pt x="8779412" y="584926"/>
                </a:lnTo>
                <a:lnTo>
                  <a:pt x="8809778" y="563507"/>
                </a:lnTo>
                <a:lnTo>
                  <a:pt x="8733550" y="520881"/>
                </a:lnTo>
                <a:cubicBezTo>
                  <a:pt x="8516150" y="402637"/>
                  <a:pt x="8302549" y="301637"/>
                  <a:pt x="8076550" y="255130"/>
                </a:cubicBezTo>
                <a:cubicBezTo>
                  <a:pt x="7993145" y="238206"/>
                  <a:pt x="7906558" y="230546"/>
                  <a:pt x="7816938" y="232127"/>
                </a:cubicBezTo>
                <a:close/>
                <a:moveTo>
                  <a:pt x="7816936" y="182231"/>
                </a:moveTo>
                <a:cubicBezTo>
                  <a:pt x="7548076" y="187212"/>
                  <a:pt x="7251918" y="280480"/>
                  <a:pt x="6932476" y="461123"/>
                </a:cubicBezTo>
                <a:lnTo>
                  <a:pt x="6932140" y="460569"/>
                </a:lnTo>
                <a:lnTo>
                  <a:pt x="6701565" y="596885"/>
                </a:lnTo>
                <a:lnTo>
                  <a:pt x="6718914" y="609014"/>
                </a:lnTo>
                <a:lnTo>
                  <a:pt x="6930329" y="490978"/>
                </a:lnTo>
                <a:lnTo>
                  <a:pt x="6930661" y="491537"/>
                </a:lnTo>
                <a:lnTo>
                  <a:pt x="7088398" y="413329"/>
                </a:lnTo>
                <a:cubicBezTo>
                  <a:pt x="7452718" y="246438"/>
                  <a:pt x="7784723" y="191720"/>
                  <a:pt x="8077274" y="251563"/>
                </a:cubicBezTo>
                <a:cubicBezTo>
                  <a:pt x="8303817" y="298070"/>
                  <a:pt x="8517554" y="399085"/>
                  <a:pt x="8735293" y="517031"/>
                </a:cubicBezTo>
                <a:lnTo>
                  <a:pt x="8813779" y="560686"/>
                </a:lnTo>
                <a:lnTo>
                  <a:pt x="8832591" y="547417"/>
                </a:lnTo>
                <a:lnTo>
                  <a:pt x="8733343" y="488304"/>
                </a:lnTo>
                <a:cubicBezTo>
                  <a:pt x="8516419" y="362780"/>
                  <a:pt x="8303090" y="255889"/>
                  <a:pt x="8076546" y="206714"/>
                </a:cubicBezTo>
                <a:cubicBezTo>
                  <a:pt x="7993142" y="188720"/>
                  <a:pt x="7906556" y="180571"/>
                  <a:pt x="7816936" y="182231"/>
                </a:cubicBezTo>
                <a:close/>
                <a:moveTo>
                  <a:pt x="7816941" y="132694"/>
                </a:moveTo>
                <a:cubicBezTo>
                  <a:pt x="7548081" y="137638"/>
                  <a:pt x="7251921" y="235575"/>
                  <a:pt x="6932479" y="425308"/>
                </a:cubicBezTo>
                <a:lnTo>
                  <a:pt x="6932453" y="425265"/>
                </a:lnTo>
                <a:lnTo>
                  <a:pt x="6680072" y="581858"/>
                </a:lnTo>
                <a:lnTo>
                  <a:pt x="6698061" y="594435"/>
                </a:lnTo>
                <a:lnTo>
                  <a:pt x="6930328" y="456823"/>
                </a:lnTo>
                <a:lnTo>
                  <a:pt x="6930644" y="457356"/>
                </a:lnTo>
                <a:lnTo>
                  <a:pt x="7088398" y="374480"/>
                </a:lnTo>
                <a:cubicBezTo>
                  <a:pt x="7452717" y="197631"/>
                  <a:pt x="7784721" y="139556"/>
                  <a:pt x="8077271" y="203155"/>
                </a:cubicBezTo>
                <a:cubicBezTo>
                  <a:pt x="8304357" y="252330"/>
                  <a:pt x="8517821" y="359221"/>
                  <a:pt x="8735085" y="484745"/>
                </a:cubicBezTo>
                <a:lnTo>
                  <a:pt x="8836215" y="544861"/>
                </a:lnTo>
                <a:lnTo>
                  <a:pt x="8856364" y="530649"/>
                </a:lnTo>
                <a:lnTo>
                  <a:pt x="8733146" y="453797"/>
                </a:lnTo>
                <a:cubicBezTo>
                  <a:pt x="8516697" y="322594"/>
                  <a:pt x="8303639" y="210641"/>
                  <a:pt x="8076553" y="158792"/>
                </a:cubicBezTo>
                <a:cubicBezTo>
                  <a:pt x="7993148" y="139730"/>
                  <a:pt x="7906561" y="131046"/>
                  <a:pt x="7816941" y="132694"/>
                </a:cubicBezTo>
                <a:close/>
                <a:moveTo>
                  <a:pt x="7818132" y="61607"/>
                </a:moveTo>
                <a:cubicBezTo>
                  <a:pt x="7548490" y="68015"/>
                  <a:pt x="7247091" y="173827"/>
                  <a:pt x="6932482" y="374241"/>
                </a:cubicBezTo>
                <a:lnTo>
                  <a:pt x="6932249" y="373861"/>
                </a:lnTo>
                <a:lnTo>
                  <a:pt x="6661065" y="554650"/>
                </a:lnTo>
                <a:lnTo>
                  <a:pt x="6650911" y="561469"/>
                </a:lnTo>
                <a:lnTo>
                  <a:pt x="6660170" y="567943"/>
                </a:lnTo>
                <a:lnTo>
                  <a:pt x="6931064" y="393636"/>
                </a:lnTo>
                <a:lnTo>
                  <a:pt x="6933186" y="397158"/>
                </a:lnTo>
                <a:lnTo>
                  <a:pt x="6664155" y="570729"/>
                </a:lnTo>
                <a:lnTo>
                  <a:pt x="6676101" y="579082"/>
                </a:lnTo>
                <a:lnTo>
                  <a:pt x="6930310" y="421727"/>
                </a:lnTo>
                <a:lnTo>
                  <a:pt x="6930306" y="421721"/>
                </a:lnTo>
                <a:cubicBezTo>
                  <a:pt x="7357057" y="168775"/>
                  <a:pt x="7742933" y="78272"/>
                  <a:pt x="8077277" y="154518"/>
                </a:cubicBezTo>
                <a:cubicBezTo>
                  <a:pt x="8304906" y="206882"/>
                  <a:pt x="8518101" y="318981"/>
                  <a:pt x="8734889" y="450225"/>
                </a:cubicBezTo>
                <a:lnTo>
                  <a:pt x="8859978" y="528099"/>
                </a:lnTo>
                <a:lnTo>
                  <a:pt x="8870677" y="520553"/>
                </a:lnTo>
                <a:lnTo>
                  <a:pt x="8876616" y="516405"/>
                </a:lnTo>
                <a:lnTo>
                  <a:pt x="8732664" y="422563"/>
                </a:lnTo>
                <a:cubicBezTo>
                  <a:pt x="8516967" y="286112"/>
                  <a:pt x="8304211" y="170002"/>
                  <a:pt x="8076498" y="116043"/>
                </a:cubicBezTo>
                <a:cubicBezTo>
                  <a:pt x="7747952" y="38360"/>
                  <a:pt x="7351958" y="133843"/>
                  <a:pt x="6932482" y="393219"/>
                </a:cubicBezTo>
                <a:lnTo>
                  <a:pt x="6930310" y="389652"/>
                </a:lnTo>
                <a:cubicBezTo>
                  <a:pt x="7350614" y="129563"/>
                  <a:pt x="7747228" y="34080"/>
                  <a:pt x="8077223" y="111763"/>
                </a:cubicBezTo>
                <a:cubicBezTo>
                  <a:pt x="8305478" y="165746"/>
                  <a:pt x="8518371" y="282246"/>
                  <a:pt x="8734406" y="418588"/>
                </a:cubicBezTo>
                <a:lnTo>
                  <a:pt x="8880692" y="513558"/>
                </a:lnTo>
                <a:lnTo>
                  <a:pt x="8887883" y="508535"/>
                </a:lnTo>
                <a:lnTo>
                  <a:pt x="8732771" y="404361"/>
                </a:lnTo>
                <a:cubicBezTo>
                  <a:pt x="8517245" y="263806"/>
                  <a:pt x="8304758" y="144089"/>
                  <a:pt x="8076502" y="88512"/>
                </a:cubicBezTo>
                <a:cubicBezTo>
                  <a:pt x="7994365" y="68380"/>
                  <a:pt x="7908014" y="59471"/>
                  <a:pt x="7818132" y="61607"/>
                </a:cubicBezTo>
                <a:close/>
                <a:moveTo>
                  <a:pt x="832688" y="1846"/>
                </a:moveTo>
                <a:cubicBezTo>
                  <a:pt x="878346" y="-786"/>
                  <a:pt x="924219" y="-544"/>
                  <a:pt x="970091" y="3009"/>
                </a:cubicBezTo>
                <a:cubicBezTo>
                  <a:pt x="1022516" y="7070"/>
                  <a:pt x="1074939" y="15455"/>
                  <a:pt x="1127037" y="28816"/>
                </a:cubicBezTo>
                <a:cubicBezTo>
                  <a:pt x="1433475" y="107145"/>
                  <a:pt x="1708927" y="304610"/>
                  <a:pt x="2000931" y="513412"/>
                </a:cubicBezTo>
                <a:lnTo>
                  <a:pt x="2039197" y="540166"/>
                </a:lnTo>
                <a:lnTo>
                  <a:pt x="2070472" y="518091"/>
                </a:lnTo>
                <a:cubicBezTo>
                  <a:pt x="2159259" y="455377"/>
                  <a:pt x="2250893" y="389809"/>
                  <a:pt x="2343297" y="327818"/>
                </a:cubicBezTo>
                <a:lnTo>
                  <a:pt x="2345379" y="331394"/>
                </a:lnTo>
                <a:cubicBezTo>
                  <a:pt x="2253744" y="392663"/>
                  <a:pt x="2162109" y="458231"/>
                  <a:pt x="2073322" y="521631"/>
                </a:cubicBezTo>
                <a:lnTo>
                  <a:pt x="2043289" y="543026"/>
                </a:lnTo>
                <a:lnTo>
                  <a:pt x="2043752" y="543351"/>
                </a:lnTo>
                <a:lnTo>
                  <a:pt x="2070472" y="524485"/>
                </a:lnTo>
                <a:cubicBezTo>
                  <a:pt x="2158601" y="461771"/>
                  <a:pt x="2250237" y="396926"/>
                  <a:pt x="2342530" y="335657"/>
                </a:cubicBezTo>
                <a:lnTo>
                  <a:pt x="2344722" y="339234"/>
                </a:lnTo>
                <a:cubicBezTo>
                  <a:pt x="2252319" y="400503"/>
                  <a:pt x="2161451" y="465348"/>
                  <a:pt x="2072664" y="528062"/>
                </a:cubicBezTo>
                <a:lnTo>
                  <a:pt x="2047220" y="545775"/>
                </a:lnTo>
                <a:lnTo>
                  <a:pt x="2050914" y="548357"/>
                </a:lnTo>
                <a:lnTo>
                  <a:pt x="2071240" y="534456"/>
                </a:lnTo>
                <a:cubicBezTo>
                  <a:pt x="2160026" y="473187"/>
                  <a:pt x="2251662" y="409064"/>
                  <a:pt x="2343297" y="349204"/>
                </a:cubicBezTo>
                <a:lnTo>
                  <a:pt x="2345379" y="352745"/>
                </a:lnTo>
                <a:cubicBezTo>
                  <a:pt x="2253744" y="412605"/>
                  <a:pt x="2162109" y="476763"/>
                  <a:pt x="2074089" y="538032"/>
                </a:cubicBezTo>
                <a:lnTo>
                  <a:pt x="2055005" y="551217"/>
                </a:lnTo>
                <a:lnTo>
                  <a:pt x="2061160" y="555521"/>
                </a:lnTo>
                <a:lnTo>
                  <a:pt x="2071240" y="548725"/>
                </a:lnTo>
                <a:cubicBezTo>
                  <a:pt x="2160026" y="488143"/>
                  <a:pt x="2251662" y="426152"/>
                  <a:pt x="2343297" y="367701"/>
                </a:cubicBezTo>
                <a:lnTo>
                  <a:pt x="2345379" y="371277"/>
                </a:lnTo>
                <a:cubicBezTo>
                  <a:pt x="2253744" y="429728"/>
                  <a:pt x="2162109" y="492406"/>
                  <a:pt x="2074089" y="552266"/>
                </a:cubicBezTo>
                <a:lnTo>
                  <a:pt x="2065119" y="558289"/>
                </a:lnTo>
                <a:lnTo>
                  <a:pt x="2074339" y="564735"/>
                </a:lnTo>
                <a:lnTo>
                  <a:pt x="2343955" y="391218"/>
                </a:lnTo>
                <a:lnTo>
                  <a:pt x="2346147" y="394795"/>
                </a:lnTo>
                <a:lnTo>
                  <a:pt x="2078365" y="567550"/>
                </a:lnTo>
                <a:lnTo>
                  <a:pt x="2090924" y="576329"/>
                </a:lnTo>
                <a:lnTo>
                  <a:pt x="2342527" y="420446"/>
                </a:lnTo>
                <a:lnTo>
                  <a:pt x="2344719" y="423999"/>
                </a:lnTo>
                <a:lnTo>
                  <a:pt x="2094821" y="579054"/>
                </a:lnTo>
                <a:lnTo>
                  <a:pt x="2113381" y="592030"/>
                </a:lnTo>
                <a:lnTo>
                  <a:pt x="2343233" y="456081"/>
                </a:lnTo>
                <a:lnTo>
                  <a:pt x="2345425" y="459650"/>
                </a:lnTo>
                <a:lnTo>
                  <a:pt x="2117149" y="594666"/>
                </a:lnTo>
                <a:lnTo>
                  <a:pt x="2135505" y="607499"/>
                </a:lnTo>
                <a:lnTo>
                  <a:pt x="2343235" y="491711"/>
                </a:lnTo>
                <a:lnTo>
                  <a:pt x="2345427" y="495273"/>
                </a:lnTo>
                <a:lnTo>
                  <a:pt x="2139313" y="610161"/>
                </a:lnTo>
                <a:lnTo>
                  <a:pt x="2167522" y="629884"/>
                </a:lnTo>
                <a:lnTo>
                  <a:pt x="2350394" y="534467"/>
                </a:lnTo>
                <a:lnTo>
                  <a:pt x="2351503" y="536267"/>
                </a:lnTo>
                <a:lnTo>
                  <a:pt x="2506405" y="464561"/>
                </a:lnTo>
                <a:cubicBezTo>
                  <a:pt x="2870744" y="308840"/>
                  <a:pt x="3202707" y="258506"/>
                  <a:pt x="3495188" y="314010"/>
                </a:cubicBezTo>
                <a:cubicBezTo>
                  <a:pt x="3721212" y="357276"/>
                  <a:pt x="3935657" y="451468"/>
                  <a:pt x="4153744" y="562302"/>
                </a:cubicBezTo>
                <a:lnTo>
                  <a:pt x="4197449" y="585186"/>
                </a:lnTo>
                <a:lnTo>
                  <a:pt x="4228019" y="563605"/>
                </a:lnTo>
                <a:lnTo>
                  <a:pt x="4151575" y="520858"/>
                </a:lnTo>
                <a:cubicBezTo>
                  <a:pt x="3934175" y="402610"/>
                  <a:pt x="3720566" y="301597"/>
                  <a:pt x="3494542" y="255096"/>
                </a:cubicBezTo>
                <a:cubicBezTo>
                  <a:pt x="3160916" y="187398"/>
                  <a:pt x="2776355" y="267939"/>
                  <a:pt x="2350411" y="495273"/>
                </a:cubicBezTo>
                <a:lnTo>
                  <a:pt x="2348289" y="491701"/>
                </a:lnTo>
                <a:cubicBezTo>
                  <a:pt x="2775083" y="264367"/>
                  <a:pt x="3160916" y="183146"/>
                  <a:pt x="3495177" y="251567"/>
                </a:cubicBezTo>
                <a:cubicBezTo>
                  <a:pt x="3721839" y="298035"/>
                  <a:pt x="3935489" y="399041"/>
                  <a:pt x="4152958" y="517592"/>
                </a:cubicBezTo>
                <a:lnTo>
                  <a:pt x="4231110" y="561423"/>
                </a:lnTo>
                <a:lnTo>
                  <a:pt x="4250834" y="547498"/>
                </a:lnTo>
                <a:lnTo>
                  <a:pt x="4151395" y="488277"/>
                </a:lnTo>
                <a:cubicBezTo>
                  <a:pt x="3934413" y="362740"/>
                  <a:pt x="3721043" y="255860"/>
                  <a:pt x="3494540" y="206715"/>
                </a:cubicBezTo>
                <a:cubicBezTo>
                  <a:pt x="3160915" y="134741"/>
                  <a:pt x="2776354" y="220245"/>
                  <a:pt x="2350410" y="461108"/>
                </a:cubicBezTo>
                <a:lnTo>
                  <a:pt x="2348287" y="457545"/>
                </a:lnTo>
                <a:cubicBezTo>
                  <a:pt x="2775081" y="216682"/>
                  <a:pt x="3160915" y="130456"/>
                  <a:pt x="3495177" y="203153"/>
                </a:cubicBezTo>
                <a:cubicBezTo>
                  <a:pt x="3722315" y="252297"/>
                  <a:pt x="3935726" y="359177"/>
                  <a:pt x="4152688" y="484714"/>
                </a:cubicBezTo>
                <a:lnTo>
                  <a:pt x="4254159" y="545151"/>
                </a:lnTo>
                <a:lnTo>
                  <a:pt x="4274563" y="530746"/>
                </a:lnTo>
                <a:lnTo>
                  <a:pt x="4151166" y="453779"/>
                </a:lnTo>
                <a:cubicBezTo>
                  <a:pt x="3934743" y="322582"/>
                  <a:pt x="3721691" y="210611"/>
                  <a:pt x="3494552" y="158771"/>
                </a:cubicBezTo>
                <a:cubicBezTo>
                  <a:pt x="3160926" y="82503"/>
                  <a:pt x="2776365" y="172311"/>
                  <a:pt x="2350420" y="425261"/>
                </a:cubicBezTo>
                <a:lnTo>
                  <a:pt x="2348298" y="421711"/>
                </a:lnTo>
                <a:cubicBezTo>
                  <a:pt x="2775091" y="168760"/>
                  <a:pt x="3160926" y="78242"/>
                  <a:pt x="3495188" y="154510"/>
                </a:cubicBezTo>
                <a:cubicBezTo>
                  <a:pt x="3722964" y="206350"/>
                  <a:pt x="3936056" y="318321"/>
                  <a:pt x="4152550" y="449818"/>
                </a:cubicBezTo>
                <a:lnTo>
                  <a:pt x="4278041" y="528291"/>
                </a:lnTo>
                <a:lnTo>
                  <a:pt x="4289002" y="520553"/>
                </a:lnTo>
                <a:lnTo>
                  <a:pt x="4293098" y="517696"/>
                </a:lnTo>
                <a:lnTo>
                  <a:pt x="4152103" y="425797"/>
                </a:lnTo>
                <a:cubicBezTo>
                  <a:pt x="3936390" y="289353"/>
                  <a:pt x="3723663" y="173247"/>
                  <a:pt x="3496010" y="119264"/>
                </a:cubicBezTo>
                <a:cubicBezTo>
                  <a:pt x="3167426" y="41618"/>
                  <a:pt x="2771342" y="137093"/>
                  <a:pt x="2351910" y="396443"/>
                </a:cubicBezTo>
                <a:lnTo>
                  <a:pt x="2349788" y="392921"/>
                </a:lnTo>
                <a:cubicBezTo>
                  <a:pt x="2770069" y="132801"/>
                  <a:pt x="3166577" y="37326"/>
                  <a:pt x="3496646" y="114972"/>
                </a:cubicBezTo>
                <a:cubicBezTo>
                  <a:pt x="3724937" y="168955"/>
                  <a:pt x="3937823" y="285464"/>
                  <a:pt x="4153844" y="421830"/>
                </a:cubicBezTo>
                <a:lnTo>
                  <a:pt x="4297132" y="514883"/>
                </a:lnTo>
                <a:lnTo>
                  <a:pt x="4307809" y="507437"/>
                </a:lnTo>
                <a:lnTo>
                  <a:pt x="4151463" y="402456"/>
                </a:lnTo>
                <a:cubicBezTo>
                  <a:pt x="3935978" y="262056"/>
                  <a:pt x="3723450" y="142596"/>
                  <a:pt x="3495161" y="86467"/>
                </a:cubicBezTo>
                <a:cubicBezTo>
                  <a:pt x="3166577" y="5960"/>
                  <a:pt x="2770706" y="105011"/>
                  <a:pt x="2351062" y="372230"/>
                </a:cubicBezTo>
                <a:lnTo>
                  <a:pt x="2348938" y="368653"/>
                </a:lnTo>
                <a:cubicBezTo>
                  <a:pt x="2769219" y="100720"/>
                  <a:pt x="3165939" y="1668"/>
                  <a:pt x="3496010" y="82229"/>
                </a:cubicBezTo>
                <a:cubicBezTo>
                  <a:pt x="3724777" y="138318"/>
                  <a:pt x="3937783" y="258169"/>
                  <a:pt x="4153475" y="398768"/>
                </a:cubicBezTo>
                <a:lnTo>
                  <a:pt x="4311471" y="504883"/>
                </a:lnTo>
                <a:lnTo>
                  <a:pt x="4318629" y="499890"/>
                </a:lnTo>
                <a:lnTo>
                  <a:pt x="4150557" y="384624"/>
                </a:lnTo>
                <a:cubicBezTo>
                  <a:pt x="3935461" y="241255"/>
                  <a:pt x="3723291" y="118741"/>
                  <a:pt x="3494524" y="61539"/>
                </a:cubicBezTo>
                <a:cubicBezTo>
                  <a:pt x="3079335" y="-41805"/>
                  <a:pt x="2643347" y="163452"/>
                  <a:pt x="2350425" y="354401"/>
                </a:cubicBezTo>
                <a:lnTo>
                  <a:pt x="2348301" y="350879"/>
                </a:lnTo>
                <a:cubicBezTo>
                  <a:pt x="2768584" y="76507"/>
                  <a:pt x="3165939" y="-24691"/>
                  <a:pt x="3495161" y="57246"/>
                </a:cubicBezTo>
                <a:cubicBezTo>
                  <a:pt x="3724565" y="114449"/>
                  <a:pt x="3937372" y="236963"/>
                  <a:pt x="4152656" y="380634"/>
                </a:cubicBezTo>
                <a:lnTo>
                  <a:pt x="4322331" y="497309"/>
                </a:lnTo>
                <a:lnTo>
                  <a:pt x="4326727" y="494243"/>
                </a:lnTo>
                <a:lnTo>
                  <a:pt x="4150557" y="371388"/>
                </a:lnTo>
                <a:cubicBezTo>
                  <a:pt x="3935461" y="225661"/>
                  <a:pt x="3723291" y="101270"/>
                  <a:pt x="3494524" y="42994"/>
                </a:cubicBezTo>
                <a:cubicBezTo>
                  <a:pt x="3079335" y="-61725"/>
                  <a:pt x="2643347" y="147053"/>
                  <a:pt x="2350425" y="340864"/>
                </a:cubicBezTo>
                <a:lnTo>
                  <a:pt x="2348301" y="337287"/>
                </a:lnTo>
                <a:cubicBezTo>
                  <a:pt x="2641862" y="143477"/>
                  <a:pt x="3078488" y="-66018"/>
                  <a:pt x="3495161" y="39472"/>
                </a:cubicBezTo>
                <a:cubicBezTo>
                  <a:pt x="3724565" y="97707"/>
                  <a:pt x="3937372" y="222490"/>
                  <a:pt x="4152656" y="368439"/>
                </a:cubicBezTo>
                <a:lnTo>
                  <a:pt x="4329817" y="492088"/>
                </a:lnTo>
                <a:lnTo>
                  <a:pt x="4330982" y="491276"/>
                </a:lnTo>
                <a:lnTo>
                  <a:pt x="4150557" y="364133"/>
                </a:lnTo>
                <a:cubicBezTo>
                  <a:pt x="3935461" y="216863"/>
                  <a:pt x="3723291" y="91130"/>
                  <a:pt x="3494524" y="32319"/>
                </a:cubicBezTo>
                <a:cubicBezTo>
                  <a:pt x="3079335" y="-73832"/>
                  <a:pt x="2643347" y="137093"/>
                  <a:pt x="2350425" y="333050"/>
                </a:cubicBezTo>
                <a:lnTo>
                  <a:pt x="2348301" y="329473"/>
                </a:lnTo>
                <a:cubicBezTo>
                  <a:pt x="2641225" y="133516"/>
                  <a:pt x="3078488" y="-78124"/>
                  <a:pt x="3495161" y="28741"/>
                </a:cubicBezTo>
                <a:cubicBezTo>
                  <a:pt x="3725042" y="87554"/>
                  <a:pt x="3937611" y="213287"/>
                  <a:pt x="4152746" y="360556"/>
                </a:cubicBezTo>
                <a:lnTo>
                  <a:pt x="4334605" y="488749"/>
                </a:lnTo>
                <a:lnTo>
                  <a:pt x="4561670" y="330394"/>
                </a:lnTo>
                <a:lnTo>
                  <a:pt x="4563400" y="332778"/>
                </a:lnTo>
                <a:lnTo>
                  <a:pt x="4564029" y="333856"/>
                </a:lnTo>
                <a:lnTo>
                  <a:pt x="4338530" y="491516"/>
                </a:lnTo>
                <a:lnTo>
                  <a:pt x="4339248" y="492022"/>
                </a:lnTo>
                <a:lnTo>
                  <a:pt x="4560756" y="338260"/>
                </a:lnTo>
                <a:lnTo>
                  <a:pt x="4562757" y="341678"/>
                </a:lnTo>
                <a:lnTo>
                  <a:pt x="4563357" y="341325"/>
                </a:lnTo>
                <a:lnTo>
                  <a:pt x="4563606" y="341678"/>
                </a:lnTo>
                <a:lnTo>
                  <a:pt x="4343105" y="494740"/>
                </a:lnTo>
                <a:lnTo>
                  <a:pt x="4347347" y="497731"/>
                </a:lnTo>
                <a:lnTo>
                  <a:pt x="4561005" y="352267"/>
                </a:lnTo>
                <a:lnTo>
                  <a:pt x="4562757" y="355167"/>
                </a:lnTo>
                <a:lnTo>
                  <a:pt x="4563701" y="354622"/>
                </a:lnTo>
                <a:lnTo>
                  <a:pt x="4564029" y="355167"/>
                </a:lnTo>
                <a:lnTo>
                  <a:pt x="4351253" y="500484"/>
                </a:lnTo>
                <a:lnTo>
                  <a:pt x="4358417" y="505534"/>
                </a:lnTo>
                <a:lnTo>
                  <a:pt x="4561667" y="370290"/>
                </a:lnTo>
                <a:lnTo>
                  <a:pt x="4563606" y="372964"/>
                </a:lnTo>
                <a:lnTo>
                  <a:pt x="4563616" y="372958"/>
                </a:lnTo>
                <a:lnTo>
                  <a:pt x="4564029" y="373644"/>
                </a:lnTo>
                <a:lnTo>
                  <a:pt x="4362318" y="508284"/>
                </a:lnTo>
                <a:lnTo>
                  <a:pt x="4369468" y="513324"/>
                </a:lnTo>
                <a:lnTo>
                  <a:pt x="4373040" y="515823"/>
                </a:lnTo>
                <a:lnTo>
                  <a:pt x="4562757" y="393708"/>
                </a:lnTo>
                <a:lnTo>
                  <a:pt x="4564878" y="397222"/>
                </a:lnTo>
                <a:lnTo>
                  <a:pt x="4376812" y="518464"/>
                </a:lnTo>
                <a:lnTo>
                  <a:pt x="4389788" y="527544"/>
                </a:lnTo>
                <a:lnTo>
                  <a:pt x="4560749" y="421671"/>
                </a:lnTo>
                <a:lnTo>
                  <a:pt x="4562757" y="424994"/>
                </a:lnTo>
                <a:lnTo>
                  <a:pt x="4563362" y="424659"/>
                </a:lnTo>
                <a:lnTo>
                  <a:pt x="4563606" y="424994"/>
                </a:lnTo>
                <a:lnTo>
                  <a:pt x="4393827" y="530370"/>
                </a:lnTo>
                <a:lnTo>
                  <a:pt x="4412020" y="543102"/>
                </a:lnTo>
                <a:lnTo>
                  <a:pt x="4561908" y="454240"/>
                </a:lnTo>
                <a:lnTo>
                  <a:pt x="4562015" y="454418"/>
                </a:lnTo>
                <a:lnTo>
                  <a:pt x="4561059" y="454920"/>
                </a:lnTo>
                <a:lnTo>
                  <a:pt x="4563336" y="458164"/>
                </a:lnTo>
                <a:lnTo>
                  <a:pt x="4415577" y="545592"/>
                </a:lnTo>
                <a:lnTo>
                  <a:pt x="4438921" y="561929"/>
                </a:lnTo>
                <a:lnTo>
                  <a:pt x="4560634" y="494141"/>
                </a:lnTo>
                <a:lnTo>
                  <a:pt x="4562757" y="497655"/>
                </a:lnTo>
                <a:lnTo>
                  <a:pt x="4442698" y="564572"/>
                </a:lnTo>
                <a:lnTo>
                  <a:pt x="4471759" y="584910"/>
                </a:lnTo>
                <a:lnTo>
                  <a:pt x="4561149" y="538523"/>
                </a:lnTo>
                <a:lnTo>
                  <a:pt x="4562757" y="541184"/>
                </a:lnTo>
                <a:lnTo>
                  <a:pt x="4563099" y="541025"/>
                </a:lnTo>
                <a:lnTo>
                  <a:pt x="4563606" y="541864"/>
                </a:lnTo>
                <a:lnTo>
                  <a:pt x="4475546" y="587560"/>
                </a:lnTo>
                <a:lnTo>
                  <a:pt x="4511037" y="612397"/>
                </a:lnTo>
                <a:lnTo>
                  <a:pt x="4561545" y="588398"/>
                </a:lnTo>
                <a:lnTo>
                  <a:pt x="4562757" y="591740"/>
                </a:lnTo>
                <a:lnTo>
                  <a:pt x="4563461" y="591441"/>
                </a:lnTo>
                <a:lnTo>
                  <a:pt x="4563606" y="591740"/>
                </a:lnTo>
                <a:lnTo>
                  <a:pt x="4514683" y="614949"/>
                </a:lnTo>
                <a:lnTo>
                  <a:pt x="4558161" y="645376"/>
                </a:lnTo>
                <a:lnTo>
                  <a:pt x="4561908" y="643771"/>
                </a:lnTo>
                <a:lnTo>
                  <a:pt x="4563606" y="647398"/>
                </a:lnTo>
                <a:lnTo>
                  <a:pt x="4562019" y="648076"/>
                </a:lnTo>
                <a:lnTo>
                  <a:pt x="4614564" y="684848"/>
                </a:lnTo>
                <a:lnTo>
                  <a:pt x="4720596" y="648989"/>
                </a:lnTo>
                <a:cubicBezTo>
                  <a:pt x="5086776" y="534366"/>
                  <a:pt x="5411077" y="498548"/>
                  <a:pt x="5707433" y="539710"/>
                </a:cubicBezTo>
                <a:cubicBezTo>
                  <a:pt x="5875506" y="562984"/>
                  <a:pt x="6042772" y="609247"/>
                  <a:pt x="6207949" y="664924"/>
                </a:cubicBezTo>
                <a:lnTo>
                  <a:pt x="6366602" y="721185"/>
                </a:lnTo>
                <a:lnTo>
                  <a:pt x="6417131" y="688654"/>
                </a:lnTo>
                <a:lnTo>
                  <a:pt x="6365458" y="666288"/>
                </a:lnTo>
                <a:cubicBezTo>
                  <a:pt x="6146235" y="574071"/>
                  <a:pt x="5931847" y="495898"/>
                  <a:pt x="5707433" y="460701"/>
                </a:cubicBezTo>
                <a:cubicBezTo>
                  <a:pt x="5369589" y="407877"/>
                  <a:pt x="4995246" y="468523"/>
                  <a:pt x="4563606" y="645925"/>
                </a:cubicBezTo>
                <a:lnTo>
                  <a:pt x="4561908" y="642411"/>
                </a:lnTo>
                <a:cubicBezTo>
                  <a:pt x="4995246" y="464215"/>
                  <a:pt x="5370438" y="403683"/>
                  <a:pt x="5709130" y="457074"/>
                </a:cubicBezTo>
                <a:cubicBezTo>
                  <a:pt x="5933545" y="492356"/>
                  <a:pt x="6148172" y="570932"/>
                  <a:pt x="6367514" y="663011"/>
                </a:cubicBezTo>
                <a:lnTo>
                  <a:pt x="6421086" y="686108"/>
                </a:lnTo>
                <a:lnTo>
                  <a:pt x="6441242" y="673132"/>
                </a:lnTo>
                <a:lnTo>
                  <a:pt x="6459677" y="660116"/>
                </a:lnTo>
                <a:lnTo>
                  <a:pt x="6364191" y="614343"/>
                </a:lnTo>
                <a:cubicBezTo>
                  <a:pt x="6145705" y="512561"/>
                  <a:pt x="5931635" y="426099"/>
                  <a:pt x="5706584" y="386566"/>
                </a:cubicBezTo>
                <a:cubicBezTo>
                  <a:pt x="5414685" y="335386"/>
                  <a:pt x="5084117" y="381929"/>
                  <a:pt x="4720566" y="524677"/>
                </a:cubicBezTo>
                <a:lnTo>
                  <a:pt x="4563461" y="591441"/>
                </a:lnTo>
                <a:lnTo>
                  <a:pt x="4561908" y="588226"/>
                </a:lnTo>
                <a:lnTo>
                  <a:pt x="4561545" y="588398"/>
                </a:lnTo>
                <a:lnTo>
                  <a:pt x="4561483" y="588226"/>
                </a:lnTo>
                <a:cubicBezTo>
                  <a:pt x="4988031" y="393708"/>
                  <a:pt x="5373834" y="324561"/>
                  <a:pt x="5708281" y="382939"/>
                </a:cubicBezTo>
                <a:cubicBezTo>
                  <a:pt x="5933651" y="422557"/>
                  <a:pt x="6148040" y="508977"/>
                  <a:pt x="6366665" y="610731"/>
                </a:cubicBezTo>
                <a:lnTo>
                  <a:pt x="6463743" y="657246"/>
                </a:lnTo>
                <a:lnTo>
                  <a:pt x="6496117" y="634388"/>
                </a:lnTo>
                <a:lnTo>
                  <a:pt x="6363953" y="565456"/>
                </a:lnTo>
                <a:cubicBezTo>
                  <a:pt x="6146023" y="454913"/>
                  <a:pt x="5932272" y="360693"/>
                  <a:pt x="5706584" y="317419"/>
                </a:cubicBezTo>
                <a:cubicBezTo>
                  <a:pt x="5414685" y="261974"/>
                  <a:pt x="5084117" y="312844"/>
                  <a:pt x="4720566" y="468207"/>
                </a:cubicBezTo>
                <a:lnTo>
                  <a:pt x="4563099" y="541025"/>
                </a:lnTo>
                <a:lnTo>
                  <a:pt x="4561483" y="538350"/>
                </a:lnTo>
                <a:lnTo>
                  <a:pt x="4561149" y="538523"/>
                </a:lnTo>
                <a:lnTo>
                  <a:pt x="4560634" y="537670"/>
                </a:lnTo>
                <a:cubicBezTo>
                  <a:pt x="4987182" y="325241"/>
                  <a:pt x="5372985" y="250426"/>
                  <a:pt x="5707433" y="313905"/>
                </a:cubicBezTo>
                <a:cubicBezTo>
                  <a:pt x="5933439" y="357179"/>
                  <a:pt x="6147986" y="451335"/>
                  <a:pt x="6366114" y="562181"/>
                </a:cubicBezTo>
                <a:lnTo>
                  <a:pt x="6499476" y="632017"/>
                </a:lnTo>
                <a:lnTo>
                  <a:pt x="6525769" y="613453"/>
                </a:lnTo>
                <a:lnTo>
                  <a:pt x="6364504" y="523330"/>
                </a:lnTo>
                <a:cubicBezTo>
                  <a:pt x="6147032" y="405093"/>
                  <a:pt x="5933439" y="304072"/>
                  <a:pt x="5707433" y="257567"/>
                </a:cubicBezTo>
                <a:cubicBezTo>
                  <a:pt x="5373834" y="189894"/>
                  <a:pt x="4989304" y="270377"/>
                  <a:pt x="4563606" y="497655"/>
                </a:cubicBezTo>
                <a:lnTo>
                  <a:pt x="4561059" y="494141"/>
                </a:lnTo>
                <a:cubicBezTo>
                  <a:pt x="4988031" y="266863"/>
                  <a:pt x="5373834" y="185587"/>
                  <a:pt x="5708281" y="253940"/>
                </a:cubicBezTo>
                <a:cubicBezTo>
                  <a:pt x="5934924" y="300444"/>
                  <a:pt x="6148676" y="401466"/>
                  <a:pt x="6366009" y="520038"/>
                </a:cubicBezTo>
                <a:lnTo>
                  <a:pt x="6528691" y="611390"/>
                </a:lnTo>
                <a:lnTo>
                  <a:pt x="6550014" y="596336"/>
                </a:lnTo>
                <a:lnTo>
                  <a:pt x="6364265" y="485689"/>
                </a:lnTo>
                <a:cubicBezTo>
                  <a:pt x="6147350" y="360162"/>
                  <a:pt x="5934076" y="253317"/>
                  <a:pt x="5707433" y="204177"/>
                </a:cubicBezTo>
                <a:cubicBezTo>
                  <a:pt x="5373834" y="132197"/>
                  <a:pt x="4989304" y="217666"/>
                  <a:pt x="4563606" y="458547"/>
                </a:cubicBezTo>
                <a:lnTo>
                  <a:pt x="4563336" y="458164"/>
                </a:lnTo>
                <a:lnTo>
                  <a:pt x="4564029" y="457754"/>
                </a:lnTo>
                <a:lnTo>
                  <a:pt x="4562015" y="454418"/>
                </a:lnTo>
                <a:lnTo>
                  <a:pt x="4719223" y="371883"/>
                </a:lnTo>
                <a:cubicBezTo>
                  <a:pt x="5083679" y="195069"/>
                  <a:pt x="5415640" y="136972"/>
                  <a:pt x="5708281" y="200550"/>
                </a:cubicBezTo>
                <a:cubicBezTo>
                  <a:pt x="5935243" y="249689"/>
                  <a:pt x="6148835" y="356598"/>
                  <a:pt x="6365889" y="482157"/>
                </a:cubicBezTo>
                <a:lnTo>
                  <a:pt x="6553487" y="593883"/>
                </a:lnTo>
                <a:lnTo>
                  <a:pt x="6569968" y="582247"/>
                </a:lnTo>
                <a:lnTo>
                  <a:pt x="6363356" y="453524"/>
                </a:lnTo>
                <a:cubicBezTo>
                  <a:pt x="6146819" y="322343"/>
                  <a:pt x="5933863" y="210355"/>
                  <a:pt x="5706584" y="158496"/>
                </a:cubicBezTo>
                <a:cubicBezTo>
                  <a:pt x="5414685" y="91743"/>
                  <a:pt x="5084117" y="152222"/>
                  <a:pt x="4720566" y="337805"/>
                </a:cubicBezTo>
                <a:lnTo>
                  <a:pt x="4563362" y="424659"/>
                </a:lnTo>
                <a:lnTo>
                  <a:pt x="4561059" y="421480"/>
                </a:lnTo>
                <a:lnTo>
                  <a:pt x="4560749" y="421671"/>
                </a:lnTo>
                <a:lnTo>
                  <a:pt x="4560634" y="421480"/>
                </a:lnTo>
                <a:cubicBezTo>
                  <a:pt x="4987182" y="168471"/>
                  <a:pt x="5372985" y="78013"/>
                  <a:pt x="5707433" y="154188"/>
                </a:cubicBezTo>
                <a:cubicBezTo>
                  <a:pt x="5935031" y="206047"/>
                  <a:pt x="6148305" y="318036"/>
                  <a:pt x="6364802" y="449551"/>
                </a:cubicBezTo>
                <a:lnTo>
                  <a:pt x="6573228" y="579945"/>
                </a:lnTo>
                <a:lnTo>
                  <a:pt x="6586730" y="570412"/>
                </a:lnTo>
                <a:lnTo>
                  <a:pt x="6582174" y="567482"/>
                </a:lnTo>
                <a:cubicBezTo>
                  <a:pt x="6289320" y="373757"/>
                  <a:pt x="6012595" y="191254"/>
                  <a:pt x="5708706" y="119274"/>
                </a:cubicBezTo>
                <a:cubicBezTo>
                  <a:pt x="5380200" y="41626"/>
                  <a:pt x="4984211" y="137071"/>
                  <a:pt x="4564878" y="396542"/>
                </a:cubicBezTo>
                <a:lnTo>
                  <a:pt x="4562757" y="392914"/>
                </a:lnTo>
                <a:cubicBezTo>
                  <a:pt x="4982938" y="132877"/>
                  <a:pt x="5379776" y="37318"/>
                  <a:pt x="5709555" y="115080"/>
                </a:cubicBezTo>
                <a:cubicBezTo>
                  <a:pt x="6013867" y="187061"/>
                  <a:pt x="6291018" y="370130"/>
                  <a:pt x="6584296" y="563288"/>
                </a:cubicBezTo>
                <a:lnTo>
                  <a:pt x="6590843" y="567509"/>
                </a:lnTo>
                <a:lnTo>
                  <a:pt x="6599516" y="561385"/>
                </a:lnTo>
                <a:lnTo>
                  <a:pt x="6580900" y="549005"/>
                </a:lnTo>
                <a:cubicBezTo>
                  <a:pt x="6288047" y="349499"/>
                  <a:pt x="6011746" y="162123"/>
                  <a:pt x="5707433" y="87308"/>
                </a:cubicBezTo>
                <a:cubicBezTo>
                  <a:pt x="5419990" y="16787"/>
                  <a:pt x="5080881" y="83824"/>
                  <a:pt x="4719674" y="280674"/>
                </a:cubicBezTo>
                <a:lnTo>
                  <a:pt x="4563616" y="372958"/>
                </a:lnTo>
                <a:lnTo>
                  <a:pt x="4561908" y="370130"/>
                </a:lnTo>
                <a:lnTo>
                  <a:pt x="4561667" y="370290"/>
                </a:lnTo>
                <a:lnTo>
                  <a:pt x="4561059" y="369450"/>
                </a:lnTo>
                <a:cubicBezTo>
                  <a:pt x="4981665" y="101478"/>
                  <a:pt x="5378078" y="2405"/>
                  <a:pt x="5708281" y="83000"/>
                </a:cubicBezTo>
                <a:cubicBezTo>
                  <a:pt x="6013020" y="157816"/>
                  <a:pt x="6290169" y="345872"/>
                  <a:pt x="6583023" y="545491"/>
                </a:cubicBezTo>
                <a:lnTo>
                  <a:pt x="6603115" y="558844"/>
                </a:lnTo>
                <a:lnTo>
                  <a:pt x="6609468" y="554358"/>
                </a:lnTo>
                <a:lnTo>
                  <a:pt x="6579627" y="534042"/>
                </a:lnTo>
                <a:cubicBezTo>
                  <a:pt x="6287198" y="330909"/>
                  <a:pt x="6011746" y="138545"/>
                  <a:pt x="5706584" y="62257"/>
                </a:cubicBezTo>
                <a:cubicBezTo>
                  <a:pt x="5395268" y="-15194"/>
                  <a:pt x="5072252" y="80854"/>
                  <a:pt x="4806655" y="214297"/>
                </a:cubicBezTo>
                <a:lnTo>
                  <a:pt x="4563701" y="354622"/>
                </a:lnTo>
                <a:lnTo>
                  <a:pt x="4561908" y="351653"/>
                </a:lnTo>
                <a:lnTo>
                  <a:pt x="4561005" y="352267"/>
                </a:lnTo>
                <a:lnTo>
                  <a:pt x="4560634" y="351653"/>
                </a:lnTo>
                <a:cubicBezTo>
                  <a:pt x="4980816" y="77219"/>
                  <a:pt x="5378078" y="-23894"/>
                  <a:pt x="5707433" y="58062"/>
                </a:cubicBezTo>
                <a:cubicBezTo>
                  <a:pt x="6013020" y="134237"/>
                  <a:pt x="6289744" y="326715"/>
                  <a:pt x="6581749" y="530528"/>
                </a:cubicBezTo>
                <a:lnTo>
                  <a:pt x="6613044" y="551834"/>
                </a:lnTo>
                <a:lnTo>
                  <a:pt x="6616794" y="549186"/>
                </a:lnTo>
                <a:lnTo>
                  <a:pt x="6579627" y="523387"/>
                </a:lnTo>
                <a:cubicBezTo>
                  <a:pt x="6287198" y="316739"/>
                  <a:pt x="6011746" y="121428"/>
                  <a:pt x="5706584" y="43780"/>
                </a:cubicBezTo>
                <a:cubicBezTo>
                  <a:pt x="5395268" y="-34776"/>
                  <a:pt x="5072252" y="63036"/>
                  <a:pt x="4806655" y="198626"/>
                </a:cubicBezTo>
                <a:lnTo>
                  <a:pt x="4563357" y="341325"/>
                </a:lnTo>
                <a:lnTo>
                  <a:pt x="4561059" y="338050"/>
                </a:lnTo>
                <a:lnTo>
                  <a:pt x="4560756" y="338260"/>
                </a:lnTo>
                <a:lnTo>
                  <a:pt x="4560634" y="338050"/>
                </a:lnTo>
                <a:cubicBezTo>
                  <a:pt x="4853913" y="144212"/>
                  <a:pt x="5290646" y="-65269"/>
                  <a:pt x="5707433" y="40265"/>
                </a:cubicBezTo>
                <a:cubicBezTo>
                  <a:pt x="6013020" y="117914"/>
                  <a:pt x="6289744" y="313905"/>
                  <a:pt x="6581749" y="520553"/>
                </a:cubicBezTo>
                <a:lnTo>
                  <a:pt x="6619640" y="547176"/>
                </a:lnTo>
                <a:lnTo>
                  <a:pt x="6620390" y="546647"/>
                </a:lnTo>
                <a:lnTo>
                  <a:pt x="6579627" y="517606"/>
                </a:lnTo>
                <a:cubicBezTo>
                  <a:pt x="6287198" y="308918"/>
                  <a:pt x="6011746" y="111453"/>
                  <a:pt x="5706584" y="33124"/>
                </a:cubicBezTo>
                <a:cubicBezTo>
                  <a:pt x="5291495" y="-73090"/>
                  <a:pt x="4856035" y="137865"/>
                  <a:pt x="4563606" y="333062"/>
                </a:cubicBezTo>
                <a:lnTo>
                  <a:pt x="4563400" y="332778"/>
                </a:lnTo>
                <a:lnTo>
                  <a:pt x="4561908" y="330229"/>
                </a:lnTo>
                <a:lnTo>
                  <a:pt x="4561670" y="330394"/>
                </a:lnTo>
                <a:lnTo>
                  <a:pt x="4561059" y="329548"/>
                </a:lnTo>
                <a:cubicBezTo>
                  <a:pt x="4785275" y="179493"/>
                  <a:pt x="5094329" y="20267"/>
                  <a:pt x="5413933" y="1846"/>
                </a:cubicBezTo>
                <a:cubicBezTo>
                  <a:pt x="5459590" y="-786"/>
                  <a:pt x="5505463" y="-544"/>
                  <a:pt x="5551335" y="3009"/>
                </a:cubicBezTo>
                <a:cubicBezTo>
                  <a:pt x="5603759" y="7070"/>
                  <a:pt x="5656183" y="15455"/>
                  <a:pt x="5708281" y="28816"/>
                </a:cubicBezTo>
                <a:cubicBezTo>
                  <a:pt x="6014716" y="107145"/>
                  <a:pt x="6290169" y="304610"/>
                  <a:pt x="6582174" y="513412"/>
                </a:cubicBezTo>
                <a:lnTo>
                  <a:pt x="6625028" y="543373"/>
                </a:lnTo>
                <a:lnTo>
                  <a:pt x="6657456" y="520477"/>
                </a:lnTo>
                <a:cubicBezTo>
                  <a:pt x="6746395" y="457745"/>
                  <a:pt x="6837880" y="392205"/>
                  <a:pt x="6930427" y="330188"/>
                </a:cubicBezTo>
                <a:lnTo>
                  <a:pt x="6932549" y="333765"/>
                </a:lnTo>
                <a:cubicBezTo>
                  <a:pt x="6840852" y="395067"/>
                  <a:pt x="6749154" y="460606"/>
                  <a:pt x="6660428" y="523999"/>
                </a:cubicBezTo>
                <a:lnTo>
                  <a:pt x="6629169" y="546268"/>
                </a:lnTo>
                <a:lnTo>
                  <a:pt x="6629583" y="546558"/>
                </a:lnTo>
                <a:lnTo>
                  <a:pt x="6657456" y="526861"/>
                </a:lnTo>
                <a:cubicBezTo>
                  <a:pt x="6745546" y="464183"/>
                  <a:pt x="6837244" y="399304"/>
                  <a:pt x="6929578" y="338002"/>
                </a:cubicBezTo>
                <a:lnTo>
                  <a:pt x="6931700" y="341579"/>
                </a:lnTo>
                <a:cubicBezTo>
                  <a:pt x="6839366" y="402881"/>
                  <a:pt x="6748517" y="467705"/>
                  <a:pt x="6659791" y="530437"/>
                </a:cubicBezTo>
                <a:lnTo>
                  <a:pt x="6633098" y="549016"/>
                </a:lnTo>
                <a:lnTo>
                  <a:pt x="6636744" y="551565"/>
                </a:lnTo>
                <a:lnTo>
                  <a:pt x="6658305" y="536821"/>
                </a:lnTo>
                <a:cubicBezTo>
                  <a:pt x="6747031" y="475574"/>
                  <a:pt x="6838730" y="411410"/>
                  <a:pt x="6930427" y="351539"/>
                </a:cubicBezTo>
                <a:lnTo>
                  <a:pt x="6932549" y="355116"/>
                </a:lnTo>
                <a:cubicBezTo>
                  <a:pt x="6840852" y="414987"/>
                  <a:pt x="6749154" y="479096"/>
                  <a:pt x="6661065" y="540398"/>
                </a:cubicBezTo>
                <a:lnTo>
                  <a:pt x="6640799" y="554400"/>
                </a:lnTo>
                <a:lnTo>
                  <a:pt x="6646971" y="558715"/>
                </a:lnTo>
                <a:lnTo>
                  <a:pt x="6658305" y="551073"/>
                </a:lnTo>
                <a:cubicBezTo>
                  <a:pt x="6747031" y="490542"/>
                  <a:pt x="6838730" y="428524"/>
                  <a:pt x="6930427" y="370084"/>
                </a:cubicBezTo>
                <a:lnTo>
                  <a:pt x="6930664" y="370484"/>
                </a:lnTo>
                <a:lnTo>
                  <a:pt x="7086730" y="278149"/>
                </a:lnTo>
                <a:cubicBezTo>
                  <a:pt x="7448728" y="80784"/>
                  <a:pt x="7788480" y="13767"/>
                  <a:pt x="8077227" y="84228"/>
                </a:cubicBezTo>
                <a:cubicBezTo>
                  <a:pt x="8305948" y="140332"/>
                  <a:pt x="8519016" y="260182"/>
                  <a:pt x="8734760" y="400783"/>
                </a:cubicBezTo>
                <a:lnTo>
                  <a:pt x="8891483" y="506021"/>
                </a:lnTo>
                <a:lnTo>
                  <a:pt x="8901247" y="499201"/>
                </a:lnTo>
                <a:lnTo>
                  <a:pt x="8732582" y="383503"/>
                </a:lnTo>
                <a:cubicBezTo>
                  <a:pt x="8517516" y="240138"/>
                  <a:pt x="8305273" y="117615"/>
                  <a:pt x="8076557" y="60431"/>
                </a:cubicBezTo>
                <a:cubicBezTo>
                  <a:pt x="7661291" y="-42904"/>
                  <a:pt x="7225228" y="162326"/>
                  <a:pt x="6932483" y="353290"/>
                </a:cubicBezTo>
                <a:lnTo>
                  <a:pt x="6930310" y="349740"/>
                </a:lnTo>
                <a:cubicBezTo>
                  <a:pt x="7350541" y="75399"/>
                  <a:pt x="7747904" y="-25793"/>
                  <a:pt x="8077281" y="56145"/>
                </a:cubicBezTo>
                <a:cubicBezTo>
                  <a:pt x="8306541" y="113856"/>
                  <a:pt x="8518919" y="236115"/>
                  <a:pt x="8734587" y="379612"/>
                </a:cubicBezTo>
                <a:lnTo>
                  <a:pt x="8905182" y="496451"/>
                </a:lnTo>
                <a:lnTo>
                  <a:pt x="8908533" y="494111"/>
                </a:lnTo>
                <a:lnTo>
                  <a:pt x="8732581" y="371366"/>
                </a:lnTo>
                <a:cubicBezTo>
                  <a:pt x="8517515" y="225632"/>
                  <a:pt x="8305272" y="101233"/>
                  <a:pt x="8076556" y="42968"/>
                </a:cubicBezTo>
                <a:cubicBezTo>
                  <a:pt x="7661290" y="-61761"/>
                  <a:pt x="7225227" y="147037"/>
                  <a:pt x="6932482" y="340869"/>
                </a:cubicBezTo>
                <a:lnTo>
                  <a:pt x="6930309" y="337284"/>
                </a:lnTo>
                <a:cubicBezTo>
                  <a:pt x="7223881" y="143452"/>
                  <a:pt x="7660566" y="-66042"/>
                  <a:pt x="8077280" y="39418"/>
                </a:cubicBezTo>
                <a:cubicBezTo>
                  <a:pt x="8306540" y="97683"/>
                  <a:pt x="8519325" y="222473"/>
                  <a:pt x="8734586" y="368418"/>
                </a:cubicBezTo>
                <a:lnTo>
                  <a:pt x="8911597" y="491971"/>
                </a:lnTo>
                <a:lnTo>
                  <a:pt x="8912788" y="491139"/>
                </a:lnTo>
                <a:lnTo>
                  <a:pt x="8732581" y="364102"/>
                </a:lnTo>
                <a:cubicBezTo>
                  <a:pt x="8517515" y="216826"/>
                  <a:pt x="8305272" y="91096"/>
                  <a:pt x="8076556" y="32283"/>
                </a:cubicBezTo>
                <a:cubicBezTo>
                  <a:pt x="7661290" y="-73874"/>
                  <a:pt x="7225227" y="137048"/>
                  <a:pt x="6932482" y="333037"/>
                </a:cubicBezTo>
                <a:lnTo>
                  <a:pt x="6930309" y="329452"/>
                </a:lnTo>
                <a:cubicBezTo>
                  <a:pt x="7223157" y="133498"/>
                  <a:pt x="7660566" y="-78155"/>
                  <a:pt x="8077280" y="28733"/>
                </a:cubicBezTo>
                <a:cubicBezTo>
                  <a:pt x="8307082" y="87520"/>
                  <a:pt x="8519598" y="213263"/>
                  <a:pt x="8734993" y="360533"/>
                </a:cubicBezTo>
                <a:lnTo>
                  <a:pt x="8916713" y="488397"/>
                </a:lnTo>
                <a:lnTo>
                  <a:pt x="9143159" y="330229"/>
                </a:lnTo>
                <a:lnTo>
                  <a:pt x="9143999" y="331665"/>
                </a:lnTo>
                <a:lnTo>
                  <a:pt x="9143999" y="334752"/>
                </a:lnTo>
                <a:lnTo>
                  <a:pt x="8920466" y="491038"/>
                </a:lnTo>
                <a:lnTo>
                  <a:pt x="8921397" y="491693"/>
                </a:lnTo>
                <a:lnTo>
                  <a:pt x="9142734" y="338050"/>
                </a:lnTo>
                <a:lnTo>
                  <a:pt x="9143999" y="340212"/>
                </a:lnTo>
                <a:lnTo>
                  <a:pt x="9143999" y="342274"/>
                </a:lnTo>
                <a:lnTo>
                  <a:pt x="8925046" y="494261"/>
                </a:lnTo>
                <a:lnTo>
                  <a:pt x="8929300" y="497254"/>
                </a:lnTo>
                <a:lnTo>
                  <a:pt x="9143159" y="351653"/>
                </a:lnTo>
                <a:lnTo>
                  <a:pt x="9143999" y="353044"/>
                </a:lnTo>
                <a:lnTo>
                  <a:pt x="9143999" y="356043"/>
                </a:lnTo>
                <a:lnTo>
                  <a:pt x="8933208" y="500004"/>
                </a:lnTo>
                <a:lnTo>
                  <a:pt x="8940388" y="505056"/>
                </a:lnTo>
                <a:lnTo>
                  <a:pt x="9143159" y="370130"/>
                </a:lnTo>
                <a:lnTo>
                  <a:pt x="9143999" y="371521"/>
                </a:lnTo>
                <a:lnTo>
                  <a:pt x="9143999" y="374500"/>
                </a:lnTo>
                <a:lnTo>
                  <a:pt x="8944292" y="507803"/>
                </a:lnTo>
                <a:lnTo>
                  <a:pt x="8952097" y="513295"/>
                </a:lnTo>
                <a:lnTo>
                  <a:pt x="8955019" y="515354"/>
                </a:lnTo>
                <a:lnTo>
                  <a:pt x="9143999" y="393714"/>
                </a:lnTo>
                <a:lnTo>
                  <a:pt x="9143999" y="398596"/>
                </a:lnTo>
                <a:lnTo>
                  <a:pt x="8958779" y="518003"/>
                </a:lnTo>
                <a:lnTo>
                  <a:pt x="8971793" y="527174"/>
                </a:lnTo>
                <a:lnTo>
                  <a:pt x="9142734" y="421480"/>
                </a:lnTo>
                <a:lnTo>
                  <a:pt x="9143999" y="423574"/>
                </a:lnTo>
                <a:lnTo>
                  <a:pt x="9143999" y="425527"/>
                </a:lnTo>
                <a:lnTo>
                  <a:pt x="8975743" y="529958"/>
                </a:lnTo>
                <a:lnTo>
                  <a:pt x="8994030" y="542844"/>
                </a:lnTo>
                <a:lnTo>
                  <a:pt x="9142734" y="454920"/>
                </a:lnTo>
                <a:lnTo>
                  <a:pt x="9143999" y="456328"/>
                </a:lnTo>
                <a:lnTo>
                  <a:pt x="9143999" y="458513"/>
                </a:lnTo>
                <a:lnTo>
                  <a:pt x="8997427" y="545238"/>
                </a:lnTo>
                <a:lnTo>
                  <a:pt x="9021072" y="561900"/>
                </a:lnTo>
                <a:lnTo>
                  <a:pt x="9142734" y="494141"/>
                </a:lnTo>
                <a:lnTo>
                  <a:pt x="9143999" y="495830"/>
                </a:lnTo>
                <a:lnTo>
                  <a:pt x="9143999" y="497453"/>
                </a:lnTo>
                <a:lnTo>
                  <a:pt x="9024256" y="564143"/>
                </a:lnTo>
                <a:lnTo>
                  <a:pt x="9053422" y="584696"/>
                </a:lnTo>
                <a:lnTo>
                  <a:pt x="9142734" y="538350"/>
                </a:lnTo>
                <a:lnTo>
                  <a:pt x="9143999" y="539634"/>
                </a:lnTo>
                <a:lnTo>
                  <a:pt x="9143999" y="540949"/>
                </a:lnTo>
                <a:lnTo>
                  <a:pt x="9056083" y="586571"/>
                </a:lnTo>
                <a:lnTo>
                  <a:pt x="9092554" y="612271"/>
                </a:lnTo>
                <a:lnTo>
                  <a:pt x="9143159" y="588226"/>
                </a:lnTo>
                <a:lnTo>
                  <a:pt x="9143999" y="589965"/>
                </a:lnTo>
                <a:lnTo>
                  <a:pt x="9143999" y="592147"/>
                </a:lnTo>
                <a:lnTo>
                  <a:pt x="9096185" y="614829"/>
                </a:lnTo>
                <a:lnTo>
                  <a:pt x="9138888" y="644921"/>
                </a:lnTo>
                <a:lnTo>
                  <a:pt x="9143159" y="643091"/>
                </a:lnTo>
                <a:lnTo>
                  <a:pt x="9143999" y="644213"/>
                </a:lnTo>
                <a:lnTo>
                  <a:pt x="9143999" y="646474"/>
                </a:lnTo>
                <a:lnTo>
                  <a:pt x="9142191" y="647249"/>
                </a:lnTo>
                <a:lnTo>
                  <a:pt x="9143999" y="648523"/>
                </a:lnTo>
                <a:lnTo>
                  <a:pt x="9143999" y="658635"/>
                </a:lnTo>
                <a:lnTo>
                  <a:pt x="9133213" y="651096"/>
                </a:lnTo>
                <a:lnTo>
                  <a:pt x="9131340" y="651898"/>
                </a:lnTo>
                <a:lnTo>
                  <a:pt x="9143999" y="660607"/>
                </a:lnTo>
                <a:lnTo>
                  <a:pt x="9143999" y="665648"/>
                </a:lnTo>
                <a:lnTo>
                  <a:pt x="9126789" y="653849"/>
                </a:lnTo>
                <a:lnTo>
                  <a:pt x="9117752" y="657721"/>
                </a:lnTo>
                <a:lnTo>
                  <a:pt x="9143999" y="675308"/>
                </a:lnTo>
                <a:lnTo>
                  <a:pt x="9143999" y="680291"/>
                </a:lnTo>
                <a:lnTo>
                  <a:pt x="9113224" y="659662"/>
                </a:lnTo>
                <a:lnTo>
                  <a:pt x="9108070" y="661870"/>
                </a:lnTo>
                <a:lnTo>
                  <a:pt x="9143999" y="685356"/>
                </a:lnTo>
                <a:lnTo>
                  <a:pt x="9143999" y="690417"/>
                </a:lnTo>
                <a:lnTo>
                  <a:pt x="9103269" y="663927"/>
                </a:lnTo>
                <a:lnTo>
                  <a:pt x="9088040" y="670454"/>
                </a:lnTo>
                <a:lnTo>
                  <a:pt x="9141183" y="703687"/>
                </a:lnTo>
                <a:lnTo>
                  <a:pt x="9143159" y="702943"/>
                </a:lnTo>
                <a:lnTo>
                  <a:pt x="9143604" y="705200"/>
                </a:lnTo>
                <a:lnTo>
                  <a:pt x="9143999" y="705447"/>
                </a:lnTo>
                <a:lnTo>
                  <a:pt x="9143999" y="710431"/>
                </a:lnTo>
                <a:lnTo>
                  <a:pt x="9140829" y="708447"/>
                </a:lnTo>
                <a:lnTo>
                  <a:pt x="9122931" y="715188"/>
                </a:lnTo>
                <a:lnTo>
                  <a:pt x="9143999" y="727698"/>
                </a:lnTo>
                <a:lnTo>
                  <a:pt x="9143999" y="732667"/>
                </a:lnTo>
                <a:lnTo>
                  <a:pt x="9117828" y="717111"/>
                </a:lnTo>
                <a:lnTo>
                  <a:pt x="9103310" y="722579"/>
                </a:lnTo>
                <a:lnTo>
                  <a:pt x="9143999" y="745444"/>
                </a:lnTo>
                <a:lnTo>
                  <a:pt x="9143999" y="750482"/>
                </a:lnTo>
                <a:lnTo>
                  <a:pt x="9097828" y="724644"/>
                </a:lnTo>
                <a:lnTo>
                  <a:pt x="9068650" y="735633"/>
                </a:lnTo>
                <a:lnTo>
                  <a:pt x="9135207" y="770336"/>
                </a:lnTo>
                <a:lnTo>
                  <a:pt x="9143159" y="767782"/>
                </a:lnTo>
                <a:lnTo>
                  <a:pt x="9143999" y="769913"/>
                </a:lnTo>
                <a:lnTo>
                  <a:pt x="9143999" y="772365"/>
                </a:lnTo>
                <a:lnTo>
                  <a:pt x="9140965" y="773337"/>
                </a:lnTo>
                <a:lnTo>
                  <a:pt x="9143999" y="774919"/>
                </a:lnTo>
                <a:lnTo>
                  <a:pt x="9143999" y="779889"/>
                </a:lnTo>
                <a:lnTo>
                  <a:pt x="9135079" y="775225"/>
                </a:lnTo>
                <a:lnTo>
                  <a:pt x="9099662" y="786582"/>
                </a:lnTo>
                <a:lnTo>
                  <a:pt x="9143999" y="807884"/>
                </a:lnTo>
                <a:lnTo>
                  <a:pt x="9143999" y="812152"/>
                </a:lnTo>
                <a:lnTo>
                  <a:pt x="9094361" y="788282"/>
                </a:lnTo>
                <a:lnTo>
                  <a:pt x="9050034" y="802496"/>
                </a:lnTo>
                <a:lnTo>
                  <a:pt x="9137859" y="840462"/>
                </a:lnTo>
                <a:lnTo>
                  <a:pt x="9143159" y="839083"/>
                </a:lnTo>
                <a:lnTo>
                  <a:pt x="9143972" y="843105"/>
                </a:lnTo>
                <a:lnTo>
                  <a:pt x="9143999" y="843117"/>
                </a:lnTo>
                <a:lnTo>
                  <a:pt x="9143999" y="847389"/>
                </a:lnTo>
                <a:lnTo>
                  <a:pt x="9138073" y="844824"/>
                </a:lnTo>
                <a:lnTo>
                  <a:pt x="9096404" y="855683"/>
                </a:lnTo>
                <a:lnTo>
                  <a:pt x="9143999" y="873713"/>
                </a:lnTo>
                <a:lnTo>
                  <a:pt x="9143999" y="877971"/>
                </a:lnTo>
                <a:lnTo>
                  <a:pt x="9089814" y="857400"/>
                </a:lnTo>
                <a:lnTo>
                  <a:pt x="9024204" y="874499"/>
                </a:lnTo>
                <a:lnTo>
                  <a:pt x="9143999" y="913410"/>
                </a:lnTo>
                <a:lnTo>
                  <a:pt x="9143999" y="919053"/>
                </a:lnTo>
                <a:lnTo>
                  <a:pt x="9060014" y="935432"/>
                </a:lnTo>
                <a:lnTo>
                  <a:pt x="9143999" y="957562"/>
                </a:lnTo>
                <a:lnTo>
                  <a:pt x="9143999" y="961857"/>
                </a:lnTo>
                <a:lnTo>
                  <a:pt x="9050472" y="937293"/>
                </a:lnTo>
                <a:lnTo>
                  <a:pt x="8928528" y="961075"/>
                </a:lnTo>
                <a:lnTo>
                  <a:pt x="8959320" y="966908"/>
                </a:lnTo>
                <a:lnTo>
                  <a:pt x="9119552" y="998584"/>
                </a:lnTo>
                <a:lnTo>
                  <a:pt x="9143999" y="995855"/>
                </a:lnTo>
                <a:lnTo>
                  <a:pt x="9143999" y="1000144"/>
                </a:lnTo>
                <a:lnTo>
                  <a:pt x="9133407" y="1001323"/>
                </a:lnTo>
                <a:lnTo>
                  <a:pt x="9143999" y="1003417"/>
                </a:lnTo>
                <a:lnTo>
                  <a:pt x="9143999" y="1007709"/>
                </a:lnTo>
                <a:lnTo>
                  <a:pt x="9119473" y="1002876"/>
                </a:lnTo>
                <a:lnTo>
                  <a:pt x="8906781" y="1026567"/>
                </a:lnTo>
                <a:lnTo>
                  <a:pt x="9143999" y="1051778"/>
                </a:lnTo>
                <a:lnTo>
                  <a:pt x="9143999" y="1056050"/>
                </a:lnTo>
                <a:lnTo>
                  <a:pt x="8887177" y="1028751"/>
                </a:lnTo>
                <a:lnTo>
                  <a:pt x="8625465" y="1057902"/>
                </a:lnTo>
                <a:lnTo>
                  <a:pt x="8408366" y="1075184"/>
                </a:lnTo>
                <a:lnTo>
                  <a:pt x="8638859" y="1082076"/>
                </a:lnTo>
                <a:lnTo>
                  <a:pt x="8886987" y="1093438"/>
                </a:lnTo>
                <a:lnTo>
                  <a:pt x="9143999" y="1081325"/>
                </a:lnTo>
                <a:lnTo>
                  <a:pt x="9143999" y="1085672"/>
                </a:lnTo>
                <a:lnTo>
                  <a:pt x="8932501" y="1095522"/>
                </a:lnTo>
                <a:lnTo>
                  <a:pt x="9143999" y="1105207"/>
                </a:lnTo>
                <a:lnTo>
                  <a:pt x="9143999" y="1109481"/>
                </a:lnTo>
                <a:lnTo>
                  <a:pt x="8886275" y="1097675"/>
                </a:lnTo>
                <a:lnTo>
                  <a:pt x="8608243" y="1110625"/>
                </a:lnTo>
                <a:cubicBezTo>
                  <a:pt x="8054109" y="1133234"/>
                  <a:pt x="7452883" y="1145115"/>
                  <a:pt x="6853806" y="1114084"/>
                </a:cubicBezTo>
                <a:lnTo>
                  <a:pt x="6579076" y="1101288"/>
                </a:lnTo>
                <a:lnTo>
                  <a:pt x="6393075" y="1109954"/>
                </a:lnTo>
                <a:cubicBezTo>
                  <a:pt x="5839005" y="1132568"/>
                  <a:pt x="5237748" y="1144458"/>
                  <a:pt x="4638520" y="1113463"/>
                </a:cubicBezTo>
                <a:lnTo>
                  <a:pt x="4303631" y="1097667"/>
                </a:lnTo>
                <a:lnTo>
                  <a:pt x="4025541" y="1110625"/>
                </a:lnTo>
                <a:cubicBezTo>
                  <a:pt x="3471567" y="1133234"/>
                  <a:pt x="2870263" y="1145115"/>
                  <a:pt x="2270869" y="1114084"/>
                </a:cubicBezTo>
                <a:lnTo>
                  <a:pt x="2028321" y="1102652"/>
                </a:lnTo>
                <a:lnTo>
                  <a:pt x="1814674" y="1112727"/>
                </a:lnTo>
                <a:cubicBezTo>
                  <a:pt x="1260638" y="1135441"/>
                  <a:pt x="659414" y="1146931"/>
                  <a:pt x="60164" y="1115935"/>
                </a:cubicBezTo>
                <a:lnTo>
                  <a:pt x="0" y="1113056"/>
                </a:lnTo>
                <a:lnTo>
                  <a:pt x="0" y="1108777"/>
                </a:lnTo>
                <a:lnTo>
                  <a:pt x="60821" y="1111660"/>
                </a:lnTo>
                <a:cubicBezTo>
                  <a:pt x="659579" y="1142659"/>
                  <a:pt x="1260679" y="1131168"/>
                  <a:pt x="1814685" y="1108454"/>
                </a:cubicBezTo>
                <a:lnTo>
                  <a:pt x="1983011" y="1100517"/>
                </a:lnTo>
                <a:lnTo>
                  <a:pt x="1734504" y="1088804"/>
                </a:lnTo>
                <a:lnTo>
                  <a:pt x="1479202" y="1080797"/>
                </a:lnTo>
                <a:lnTo>
                  <a:pt x="1334492" y="1092402"/>
                </a:lnTo>
                <a:cubicBezTo>
                  <a:pt x="1289470" y="1096688"/>
                  <a:pt x="1244337" y="1100961"/>
                  <a:pt x="1199204" y="1104519"/>
                </a:cubicBezTo>
                <a:cubicBezTo>
                  <a:pt x="1058876" y="1115208"/>
                  <a:pt x="912084" y="1115923"/>
                  <a:pt x="758172" y="1108078"/>
                </a:cubicBezTo>
                <a:cubicBezTo>
                  <a:pt x="639315" y="1107013"/>
                  <a:pt x="521554" y="1103094"/>
                  <a:pt x="404326" y="1095701"/>
                </a:cubicBezTo>
                <a:lnTo>
                  <a:pt x="221461" y="1078374"/>
                </a:lnTo>
                <a:lnTo>
                  <a:pt x="0" y="1085049"/>
                </a:lnTo>
                <a:lnTo>
                  <a:pt x="0" y="1080742"/>
                </a:lnTo>
                <a:lnTo>
                  <a:pt x="187010" y="1075110"/>
                </a:lnTo>
                <a:lnTo>
                  <a:pt x="53685" y="1062478"/>
                </a:lnTo>
                <a:lnTo>
                  <a:pt x="0" y="1055794"/>
                </a:lnTo>
                <a:lnTo>
                  <a:pt x="0" y="1051496"/>
                </a:lnTo>
                <a:lnTo>
                  <a:pt x="54451" y="1058205"/>
                </a:lnTo>
                <a:lnTo>
                  <a:pt x="221366" y="1074076"/>
                </a:lnTo>
                <a:lnTo>
                  <a:pt x="368901" y="1069633"/>
                </a:lnTo>
                <a:lnTo>
                  <a:pt x="53685" y="1018306"/>
                </a:lnTo>
                <a:lnTo>
                  <a:pt x="0" y="1008024"/>
                </a:lnTo>
                <a:lnTo>
                  <a:pt x="0" y="1003907"/>
                </a:lnTo>
                <a:lnTo>
                  <a:pt x="54451" y="1014748"/>
                </a:lnTo>
                <a:lnTo>
                  <a:pt x="395935" y="1068819"/>
                </a:lnTo>
                <a:lnTo>
                  <a:pt x="491189" y="1065950"/>
                </a:lnTo>
                <a:lnTo>
                  <a:pt x="293979" y="1032652"/>
                </a:lnTo>
                <a:lnTo>
                  <a:pt x="97952" y="988522"/>
                </a:lnTo>
                <a:lnTo>
                  <a:pt x="0" y="998148"/>
                </a:lnTo>
                <a:lnTo>
                  <a:pt x="0" y="993870"/>
                </a:lnTo>
                <a:lnTo>
                  <a:pt x="84714" y="985541"/>
                </a:lnTo>
                <a:lnTo>
                  <a:pt x="53026" y="978408"/>
                </a:lnTo>
                <a:lnTo>
                  <a:pt x="0" y="964706"/>
                </a:lnTo>
                <a:lnTo>
                  <a:pt x="0" y="960385"/>
                </a:lnTo>
                <a:lnTo>
                  <a:pt x="53685" y="974135"/>
                </a:lnTo>
                <a:lnTo>
                  <a:pt x="99586" y="984079"/>
                </a:lnTo>
                <a:lnTo>
                  <a:pt x="168022" y="977351"/>
                </a:lnTo>
                <a:lnTo>
                  <a:pt x="60190" y="946342"/>
                </a:lnTo>
                <a:lnTo>
                  <a:pt x="0" y="927348"/>
                </a:lnTo>
                <a:lnTo>
                  <a:pt x="0" y="923032"/>
                </a:lnTo>
                <a:lnTo>
                  <a:pt x="60847" y="942079"/>
                </a:lnTo>
                <a:lnTo>
                  <a:pt x="179432" y="976229"/>
                </a:lnTo>
                <a:lnTo>
                  <a:pt x="231704" y="971091"/>
                </a:lnTo>
                <a:lnTo>
                  <a:pt x="211768" y="965371"/>
                </a:lnTo>
                <a:cubicBezTo>
                  <a:pt x="159459" y="948998"/>
                  <a:pt x="106296" y="931016"/>
                  <a:pt x="52238" y="911420"/>
                </a:cubicBezTo>
                <a:lnTo>
                  <a:pt x="44369" y="908530"/>
                </a:lnTo>
                <a:lnTo>
                  <a:pt x="0" y="915742"/>
                </a:lnTo>
                <a:lnTo>
                  <a:pt x="0" y="911284"/>
                </a:lnTo>
                <a:lnTo>
                  <a:pt x="35910" y="905423"/>
                </a:lnTo>
                <a:lnTo>
                  <a:pt x="0" y="892234"/>
                </a:lnTo>
                <a:lnTo>
                  <a:pt x="0" y="888012"/>
                </a:lnTo>
                <a:lnTo>
                  <a:pt x="43663" y="904158"/>
                </a:lnTo>
                <a:lnTo>
                  <a:pt x="102800" y="894507"/>
                </a:lnTo>
                <a:lnTo>
                  <a:pt x="52288" y="875094"/>
                </a:lnTo>
                <a:lnTo>
                  <a:pt x="0" y="853367"/>
                </a:lnTo>
                <a:lnTo>
                  <a:pt x="0" y="849042"/>
                </a:lnTo>
                <a:lnTo>
                  <a:pt x="54480" y="871529"/>
                </a:lnTo>
                <a:lnTo>
                  <a:pt x="110778" y="893205"/>
                </a:lnTo>
                <a:lnTo>
                  <a:pt x="153958" y="886158"/>
                </a:lnTo>
                <a:lnTo>
                  <a:pt x="52286" y="843021"/>
                </a:lnTo>
                <a:lnTo>
                  <a:pt x="28857" y="832151"/>
                </a:lnTo>
                <a:lnTo>
                  <a:pt x="0" y="838406"/>
                </a:lnTo>
                <a:lnTo>
                  <a:pt x="0" y="833926"/>
                </a:lnTo>
                <a:lnTo>
                  <a:pt x="22296" y="829106"/>
                </a:lnTo>
                <a:lnTo>
                  <a:pt x="0" y="818761"/>
                </a:lnTo>
                <a:lnTo>
                  <a:pt x="0" y="814416"/>
                </a:lnTo>
                <a:lnTo>
                  <a:pt x="28861" y="827687"/>
                </a:lnTo>
                <a:lnTo>
                  <a:pt x="65960" y="819668"/>
                </a:lnTo>
                <a:lnTo>
                  <a:pt x="59430" y="816645"/>
                </a:lnTo>
                <a:lnTo>
                  <a:pt x="0" y="786799"/>
                </a:lnTo>
                <a:lnTo>
                  <a:pt x="0" y="781857"/>
                </a:lnTo>
                <a:lnTo>
                  <a:pt x="61623" y="813087"/>
                </a:lnTo>
                <a:lnTo>
                  <a:pt x="72678" y="818216"/>
                </a:lnTo>
                <a:lnTo>
                  <a:pt x="92609" y="813907"/>
                </a:lnTo>
                <a:lnTo>
                  <a:pt x="52272" y="793854"/>
                </a:lnTo>
                <a:lnTo>
                  <a:pt x="1169" y="766191"/>
                </a:lnTo>
                <a:lnTo>
                  <a:pt x="0" y="766527"/>
                </a:lnTo>
                <a:lnTo>
                  <a:pt x="0" y="760647"/>
                </a:lnTo>
                <a:lnTo>
                  <a:pt x="1451" y="761437"/>
                </a:lnTo>
                <a:lnTo>
                  <a:pt x="17767" y="756744"/>
                </a:lnTo>
                <a:lnTo>
                  <a:pt x="0" y="746442"/>
                </a:lnTo>
                <a:lnTo>
                  <a:pt x="0" y="741300"/>
                </a:lnTo>
                <a:lnTo>
                  <a:pt x="23905" y="754979"/>
                </a:lnTo>
                <a:lnTo>
                  <a:pt x="41952" y="749788"/>
                </a:lnTo>
                <a:lnTo>
                  <a:pt x="0" y="724241"/>
                </a:lnTo>
                <a:lnTo>
                  <a:pt x="0" y="719092"/>
                </a:lnTo>
                <a:lnTo>
                  <a:pt x="48150" y="748005"/>
                </a:lnTo>
                <a:lnTo>
                  <a:pt x="61497" y="744166"/>
                </a:lnTo>
                <a:lnTo>
                  <a:pt x="53727" y="739721"/>
                </a:lnTo>
                <a:lnTo>
                  <a:pt x="0" y="705964"/>
                </a:lnTo>
                <a:lnTo>
                  <a:pt x="0" y="701007"/>
                </a:lnTo>
                <a:lnTo>
                  <a:pt x="55809" y="736145"/>
                </a:lnTo>
                <a:lnTo>
                  <a:pt x="67019" y="742578"/>
                </a:lnTo>
                <a:lnTo>
                  <a:pt x="74674" y="740376"/>
                </a:lnTo>
                <a:lnTo>
                  <a:pt x="52959" y="727583"/>
                </a:lnTo>
                <a:lnTo>
                  <a:pt x="7268" y="697980"/>
                </a:lnTo>
                <a:lnTo>
                  <a:pt x="0" y="700434"/>
                </a:lnTo>
                <a:lnTo>
                  <a:pt x="0" y="696635"/>
                </a:lnTo>
                <a:lnTo>
                  <a:pt x="3454" y="695510"/>
                </a:lnTo>
                <a:lnTo>
                  <a:pt x="0" y="693273"/>
                </a:lnTo>
                <a:lnTo>
                  <a:pt x="0" y="688293"/>
                </a:lnTo>
                <a:lnTo>
                  <a:pt x="8566" y="693845"/>
                </a:lnTo>
                <a:lnTo>
                  <a:pt x="13991" y="692078"/>
                </a:lnTo>
                <a:lnTo>
                  <a:pt x="0" y="682753"/>
                </a:lnTo>
                <a:lnTo>
                  <a:pt x="0" y="677774"/>
                </a:lnTo>
                <a:lnTo>
                  <a:pt x="19004" y="690446"/>
                </a:lnTo>
                <a:lnTo>
                  <a:pt x="21469" y="689643"/>
                </a:lnTo>
                <a:lnTo>
                  <a:pt x="0" y="675124"/>
                </a:lnTo>
                <a:lnTo>
                  <a:pt x="0" y="663913"/>
                </a:lnTo>
                <a:lnTo>
                  <a:pt x="32350" y="686100"/>
                </a:lnTo>
                <a:lnTo>
                  <a:pt x="215911" y="626323"/>
                </a:lnTo>
                <a:cubicBezTo>
                  <a:pt x="447511" y="559888"/>
                  <a:pt x="662216" y="525988"/>
                  <a:pt x="863728" y="524099"/>
                </a:cubicBezTo>
                <a:cubicBezTo>
                  <a:pt x="953287" y="523259"/>
                  <a:pt x="1040243" y="528743"/>
                  <a:pt x="1124917" y="540504"/>
                </a:cubicBezTo>
                <a:cubicBezTo>
                  <a:pt x="1292750" y="563713"/>
                  <a:pt x="1459912" y="609949"/>
                  <a:pt x="1625044" y="665613"/>
                </a:cubicBezTo>
                <a:lnTo>
                  <a:pt x="1777947" y="719838"/>
                </a:lnTo>
                <a:lnTo>
                  <a:pt x="1828551" y="687257"/>
                </a:lnTo>
                <a:lnTo>
                  <a:pt x="1783366" y="667712"/>
                </a:lnTo>
                <a:cubicBezTo>
                  <a:pt x="1564144" y="575538"/>
                  <a:pt x="1349756" y="497343"/>
                  <a:pt x="1125341" y="462061"/>
                </a:cubicBezTo>
                <a:cubicBezTo>
                  <a:pt x="829727" y="415345"/>
                  <a:pt x="506169" y="455850"/>
                  <a:pt x="141017" y="585552"/>
                </a:cubicBezTo>
                <a:lnTo>
                  <a:pt x="0" y="639673"/>
                </a:lnTo>
                <a:lnTo>
                  <a:pt x="0" y="635946"/>
                </a:lnTo>
                <a:lnTo>
                  <a:pt x="218424" y="555241"/>
                </a:lnTo>
                <a:cubicBezTo>
                  <a:pt x="450331" y="479752"/>
                  <a:pt x="665099" y="441270"/>
                  <a:pt x="866505" y="439130"/>
                </a:cubicBezTo>
                <a:cubicBezTo>
                  <a:pt x="956020" y="438179"/>
                  <a:pt x="1042895" y="444406"/>
                  <a:pt x="1127462" y="457754"/>
                </a:cubicBezTo>
                <a:cubicBezTo>
                  <a:pt x="1351878" y="493036"/>
                  <a:pt x="1566745" y="571613"/>
                  <a:pt x="1786204" y="663739"/>
                </a:cubicBezTo>
                <a:lnTo>
                  <a:pt x="1833439" y="684111"/>
                </a:lnTo>
                <a:lnTo>
                  <a:pt x="1854199" y="670746"/>
                </a:lnTo>
                <a:lnTo>
                  <a:pt x="1872856" y="657576"/>
                </a:lnTo>
                <a:lnTo>
                  <a:pt x="1782770" y="614343"/>
                </a:lnTo>
                <a:cubicBezTo>
                  <a:pt x="1564463" y="512561"/>
                  <a:pt x="1350393" y="426099"/>
                  <a:pt x="1125341" y="386566"/>
                </a:cubicBezTo>
                <a:cubicBezTo>
                  <a:pt x="833441" y="335387"/>
                  <a:pt x="502548" y="381930"/>
                  <a:pt x="139200" y="524677"/>
                </a:cubicBezTo>
                <a:lnTo>
                  <a:pt x="0" y="583877"/>
                </a:lnTo>
                <a:lnTo>
                  <a:pt x="0" y="579991"/>
                </a:lnTo>
                <a:lnTo>
                  <a:pt x="215577" y="492046"/>
                </a:lnTo>
                <a:cubicBezTo>
                  <a:pt x="446863" y="409118"/>
                  <a:pt x="664519" y="365986"/>
                  <a:pt x="866731" y="363033"/>
                </a:cubicBezTo>
                <a:cubicBezTo>
                  <a:pt x="956604" y="361720"/>
                  <a:pt x="1043426" y="368345"/>
                  <a:pt x="1127037" y="382939"/>
                </a:cubicBezTo>
                <a:cubicBezTo>
                  <a:pt x="1352408" y="422557"/>
                  <a:pt x="1566560" y="508977"/>
                  <a:pt x="1785244" y="610731"/>
                </a:cubicBezTo>
                <a:lnTo>
                  <a:pt x="1876993" y="654657"/>
                </a:lnTo>
                <a:lnTo>
                  <a:pt x="1908489" y="632426"/>
                </a:lnTo>
                <a:lnTo>
                  <a:pt x="1782710" y="566834"/>
                </a:lnTo>
                <a:cubicBezTo>
                  <a:pt x="1564781" y="456323"/>
                  <a:pt x="1351029" y="362167"/>
                  <a:pt x="1125341" y="318893"/>
                </a:cubicBezTo>
                <a:cubicBezTo>
                  <a:pt x="833441" y="263349"/>
                  <a:pt x="502223" y="313686"/>
                  <a:pt x="139079" y="468462"/>
                </a:cubicBezTo>
                <a:lnTo>
                  <a:pt x="0" y="532651"/>
                </a:lnTo>
                <a:lnTo>
                  <a:pt x="0" y="528486"/>
                </a:lnTo>
                <a:lnTo>
                  <a:pt x="214956" y="432697"/>
                </a:lnTo>
                <a:cubicBezTo>
                  <a:pt x="446085" y="342247"/>
                  <a:pt x="663692" y="295379"/>
                  <a:pt x="865889" y="292215"/>
                </a:cubicBezTo>
                <a:cubicBezTo>
                  <a:pt x="955755" y="290809"/>
                  <a:pt x="1042578" y="298036"/>
                  <a:pt x="1126189" y="313905"/>
                </a:cubicBezTo>
                <a:cubicBezTo>
                  <a:pt x="1352197" y="357179"/>
                  <a:pt x="1566507" y="451335"/>
                  <a:pt x="1784693" y="562181"/>
                </a:cubicBezTo>
                <a:lnTo>
                  <a:pt x="1912939" y="629284"/>
                </a:lnTo>
                <a:lnTo>
                  <a:pt x="1938501" y="611241"/>
                </a:lnTo>
                <a:lnTo>
                  <a:pt x="1782411" y="524010"/>
                </a:lnTo>
                <a:cubicBezTo>
                  <a:pt x="1564941" y="405773"/>
                  <a:pt x="1351348" y="304752"/>
                  <a:pt x="1125341" y="258248"/>
                </a:cubicBezTo>
                <a:cubicBezTo>
                  <a:pt x="833441" y="198438"/>
                  <a:pt x="502548" y="252582"/>
                  <a:pt x="139200" y="419311"/>
                </a:cubicBezTo>
                <a:lnTo>
                  <a:pt x="0" y="488470"/>
                </a:lnTo>
                <a:lnTo>
                  <a:pt x="0" y="483727"/>
                </a:lnTo>
                <a:lnTo>
                  <a:pt x="98274" y="434072"/>
                </a:lnTo>
                <a:cubicBezTo>
                  <a:pt x="373121" y="302907"/>
                  <a:pt x="629993" y="234772"/>
                  <a:pt x="865889" y="230722"/>
                </a:cubicBezTo>
                <a:cubicBezTo>
                  <a:pt x="955755" y="229179"/>
                  <a:pt x="1042578" y="236937"/>
                  <a:pt x="1126189" y="254053"/>
                </a:cubicBezTo>
                <a:cubicBezTo>
                  <a:pt x="1352834" y="300473"/>
                  <a:pt x="1566585" y="401473"/>
                  <a:pt x="1783916" y="520039"/>
                </a:cubicBezTo>
                <a:lnTo>
                  <a:pt x="1941971" y="608792"/>
                </a:lnTo>
                <a:lnTo>
                  <a:pt x="1963808" y="593379"/>
                </a:lnTo>
                <a:lnTo>
                  <a:pt x="1783022" y="485689"/>
                </a:lnTo>
                <a:cubicBezTo>
                  <a:pt x="1566108" y="360162"/>
                  <a:pt x="1352834" y="253317"/>
                  <a:pt x="1126189" y="204177"/>
                </a:cubicBezTo>
                <a:cubicBezTo>
                  <a:pt x="834290" y="141195"/>
                  <a:pt x="503397" y="198759"/>
                  <a:pt x="139765" y="375506"/>
                </a:cubicBezTo>
                <a:lnTo>
                  <a:pt x="0" y="449043"/>
                </a:lnTo>
                <a:lnTo>
                  <a:pt x="0" y="444124"/>
                </a:lnTo>
                <a:lnTo>
                  <a:pt x="98806" y="391282"/>
                </a:lnTo>
                <a:cubicBezTo>
                  <a:pt x="373882" y="252315"/>
                  <a:pt x="630817" y="180066"/>
                  <a:pt x="866731" y="175784"/>
                </a:cubicBezTo>
                <a:cubicBezTo>
                  <a:pt x="956604" y="174153"/>
                  <a:pt x="1043426" y="182385"/>
                  <a:pt x="1127037" y="200550"/>
                </a:cubicBezTo>
                <a:cubicBezTo>
                  <a:pt x="1354001" y="249689"/>
                  <a:pt x="1567355" y="356598"/>
                  <a:pt x="1784288" y="482157"/>
                </a:cubicBezTo>
                <a:lnTo>
                  <a:pt x="1967092" y="591061"/>
                </a:lnTo>
                <a:lnTo>
                  <a:pt x="1983867" y="579220"/>
                </a:lnTo>
                <a:lnTo>
                  <a:pt x="1782113" y="453524"/>
                </a:lnTo>
                <a:cubicBezTo>
                  <a:pt x="1565578" y="322343"/>
                  <a:pt x="1352622" y="210355"/>
                  <a:pt x="1125341" y="158496"/>
                </a:cubicBezTo>
                <a:cubicBezTo>
                  <a:pt x="833441" y="91743"/>
                  <a:pt x="502548" y="152222"/>
                  <a:pt x="139200" y="337805"/>
                </a:cubicBezTo>
                <a:lnTo>
                  <a:pt x="0" y="414772"/>
                </a:lnTo>
                <a:lnTo>
                  <a:pt x="0" y="409887"/>
                </a:lnTo>
                <a:lnTo>
                  <a:pt x="98274" y="354610"/>
                </a:lnTo>
                <a:cubicBezTo>
                  <a:pt x="373121" y="208598"/>
                  <a:pt x="629993" y="132756"/>
                  <a:pt x="865889" y="128237"/>
                </a:cubicBezTo>
                <a:cubicBezTo>
                  <a:pt x="955755" y="126515"/>
                  <a:pt x="1042578" y="135144"/>
                  <a:pt x="1126189" y="154188"/>
                </a:cubicBezTo>
                <a:cubicBezTo>
                  <a:pt x="1353788" y="206047"/>
                  <a:pt x="1567063" y="318036"/>
                  <a:pt x="1783559" y="449552"/>
                </a:cubicBezTo>
                <a:lnTo>
                  <a:pt x="1987138" y="576912"/>
                </a:lnTo>
                <a:lnTo>
                  <a:pt x="2000705" y="567335"/>
                </a:lnTo>
                <a:lnTo>
                  <a:pt x="1783638" y="425844"/>
                </a:lnTo>
                <a:cubicBezTo>
                  <a:pt x="1568018" y="289413"/>
                  <a:pt x="1355380" y="173260"/>
                  <a:pt x="1127462" y="119274"/>
                </a:cubicBezTo>
                <a:cubicBezTo>
                  <a:pt x="840019" y="51332"/>
                  <a:pt x="500910" y="115914"/>
                  <a:pt x="139704" y="306947"/>
                </a:cubicBezTo>
                <a:lnTo>
                  <a:pt x="0" y="387147"/>
                </a:lnTo>
                <a:lnTo>
                  <a:pt x="0" y="382299"/>
                </a:lnTo>
                <a:lnTo>
                  <a:pt x="137883" y="303128"/>
                </a:lnTo>
                <a:cubicBezTo>
                  <a:pt x="499762" y="111696"/>
                  <a:pt x="839383" y="47038"/>
                  <a:pt x="1128311" y="115080"/>
                </a:cubicBezTo>
                <a:cubicBezTo>
                  <a:pt x="1432625" y="187061"/>
                  <a:pt x="1709777" y="370130"/>
                  <a:pt x="2003053" y="563288"/>
                </a:cubicBezTo>
                <a:lnTo>
                  <a:pt x="2004823" y="564429"/>
                </a:lnTo>
                <a:lnTo>
                  <a:pt x="2013569" y="558256"/>
                </a:lnTo>
                <a:lnTo>
                  <a:pt x="1999658" y="549005"/>
                </a:lnTo>
                <a:cubicBezTo>
                  <a:pt x="1706805" y="349499"/>
                  <a:pt x="1430503" y="162123"/>
                  <a:pt x="1126189" y="87308"/>
                </a:cubicBezTo>
                <a:cubicBezTo>
                  <a:pt x="838746" y="16787"/>
                  <a:pt x="499636" y="83824"/>
                  <a:pt x="138146" y="280675"/>
                </a:cubicBezTo>
                <a:lnTo>
                  <a:pt x="0" y="362292"/>
                </a:lnTo>
                <a:lnTo>
                  <a:pt x="0" y="357513"/>
                </a:lnTo>
                <a:lnTo>
                  <a:pt x="136325" y="276899"/>
                </a:lnTo>
                <a:cubicBezTo>
                  <a:pt x="498489" y="79517"/>
                  <a:pt x="838109" y="12479"/>
                  <a:pt x="1127037" y="83000"/>
                </a:cubicBezTo>
                <a:cubicBezTo>
                  <a:pt x="1431777" y="157816"/>
                  <a:pt x="1708927" y="345872"/>
                  <a:pt x="2001780" y="545491"/>
                </a:cubicBezTo>
                <a:lnTo>
                  <a:pt x="2017166" y="555717"/>
                </a:lnTo>
                <a:lnTo>
                  <a:pt x="2023576" y="551193"/>
                </a:lnTo>
                <a:lnTo>
                  <a:pt x="1998384" y="534042"/>
                </a:lnTo>
                <a:cubicBezTo>
                  <a:pt x="1705955" y="330909"/>
                  <a:pt x="1430503" y="138545"/>
                  <a:pt x="1125341" y="62257"/>
                </a:cubicBezTo>
                <a:cubicBezTo>
                  <a:pt x="762137" y="-28102"/>
                  <a:pt x="383012" y="117689"/>
                  <a:pt x="97717" y="283507"/>
                </a:cubicBezTo>
                <a:lnTo>
                  <a:pt x="0" y="343766"/>
                </a:lnTo>
                <a:lnTo>
                  <a:pt x="0" y="339165"/>
                </a:lnTo>
                <a:lnTo>
                  <a:pt x="135796" y="256884"/>
                </a:lnTo>
                <a:cubicBezTo>
                  <a:pt x="497826" y="54801"/>
                  <a:pt x="838003" y="-13649"/>
                  <a:pt x="1126189" y="58062"/>
                </a:cubicBezTo>
                <a:cubicBezTo>
                  <a:pt x="1431777" y="134237"/>
                  <a:pt x="1708078" y="326715"/>
                  <a:pt x="2000506" y="530528"/>
                </a:cubicBezTo>
                <a:lnTo>
                  <a:pt x="2027151" y="548669"/>
                </a:lnTo>
                <a:lnTo>
                  <a:pt x="2030946" y="545990"/>
                </a:lnTo>
                <a:lnTo>
                  <a:pt x="1998384" y="523387"/>
                </a:lnTo>
                <a:cubicBezTo>
                  <a:pt x="1705955" y="316739"/>
                  <a:pt x="1430503" y="121428"/>
                  <a:pt x="1125341" y="43780"/>
                </a:cubicBezTo>
                <a:cubicBezTo>
                  <a:pt x="762137" y="-47869"/>
                  <a:pt x="383012" y="100539"/>
                  <a:pt x="97717" y="268929"/>
                </a:cubicBezTo>
                <a:lnTo>
                  <a:pt x="0" y="330104"/>
                </a:lnTo>
                <a:lnTo>
                  <a:pt x="0" y="325163"/>
                </a:lnTo>
                <a:lnTo>
                  <a:pt x="95775" y="265274"/>
                </a:lnTo>
                <a:cubicBezTo>
                  <a:pt x="381540" y="96764"/>
                  <a:pt x="761500" y="-52077"/>
                  <a:pt x="1126189" y="40265"/>
                </a:cubicBezTo>
                <a:cubicBezTo>
                  <a:pt x="1431777" y="117914"/>
                  <a:pt x="1708078" y="313905"/>
                  <a:pt x="2000506" y="520553"/>
                </a:cubicBezTo>
                <a:lnTo>
                  <a:pt x="2033822" y="543961"/>
                </a:lnTo>
                <a:lnTo>
                  <a:pt x="2034602" y="543410"/>
                </a:lnTo>
                <a:lnTo>
                  <a:pt x="1998384" y="517606"/>
                </a:lnTo>
                <a:cubicBezTo>
                  <a:pt x="1705955" y="308918"/>
                  <a:pt x="1430503" y="111453"/>
                  <a:pt x="1125341" y="33124"/>
                </a:cubicBezTo>
                <a:cubicBezTo>
                  <a:pt x="762137" y="-59813"/>
                  <a:pt x="383012" y="90082"/>
                  <a:pt x="98002" y="259775"/>
                </a:cubicBezTo>
                <a:lnTo>
                  <a:pt x="0" y="321657"/>
                </a:lnTo>
                <a:lnTo>
                  <a:pt x="0" y="317197"/>
                </a:lnTo>
                <a:lnTo>
                  <a:pt x="162723" y="217631"/>
                </a:lnTo>
                <a:cubicBezTo>
                  <a:pt x="359217" y="108680"/>
                  <a:pt x="592985" y="15662"/>
                  <a:pt x="832688" y="1846"/>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Tree>
    <p:extLst>
      <p:ext uri="{BB962C8B-B14F-4D97-AF65-F5344CB8AC3E}">
        <p14:creationId xmlns:p14="http://schemas.microsoft.com/office/powerpoint/2010/main" val="302833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142887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346D49-AED2-4F2C-9DF9-D4C33A4B4995}" type="datetimeFigureOut">
              <a:rPr lang="fr-FR" smtClean="0"/>
              <a:t>21/03/2023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9027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346D49-AED2-4F2C-9DF9-D4C33A4B4995}" type="datetimeFigureOut">
              <a:rPr lang="fr-FR" smtClean="0"/>
              <a:t>21/03/2023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414270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8346D49-AED2-4F2C-9DF9-D4C33A4B4995}" type="datetimeFigureOut">
              <a:rPr lang="fr-FR" smtClean="0"/>
              <a:t>21/03/2023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18869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8346D49-AED2-4F2C-9DF9-D4C33A4B4995}" type="datetimeFigureOut">
              <a:rPr lang="fr-FR" smtClean="0"/>
              <a:t>21/03/2023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221225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6D49-AED2-4F2C-9DF9-D4C33A4B4995}" type="datetimeFigureOut">
              <a:rPr lang="fr-FR" smtClean="0"/>
              <a:t>21/03/2023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5159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346D49-AED2-4F2C-9DF9-D4C33A4B4995}" type="datetimeFigureOut">
              <a:rPr lang="fr-FR" smtClean="0"/>
              <a:t>21/03/2023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FE4B33-6BAC-4A18-8BBC-F6EE26D96CD1}" type="slidenum">
              <a:rPr lang="fr-FR" smtClean="0"/>
              <a:t>‹N°›</a:t>
            </a:fld>
            <a:endParaRPr lang="fr-FR"/>
          </a:p>
        </p:txBody>
      </p:sp>
    </p:spTree>
    <p:extLst>
      <p:ext uri="{BB962C8B-B14F-4D97-AF65-F5344CB8AC3E}">
        <p14:creationId xmlns:p14="http://schemas.microsoft.com/office/powerpoint/2010/main" val="109953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6FE4B33-6BAC-4A18-8BBC-F6EE26D96CD1}" type="slidenum">
              <a:rPr lang="fr-FR" smtClean="0"/>
              <a:t>‹N°›</a:t>
            </a:fld>
            <a:endParaRPr lang="fr-FR"/>
          </a:p>
        </p:txBody>
      </p:sp>
      <p:sp>
        <p:nvSpPr>
          <p:cNvPr id="5" name="Date Placeholder 4"/>
          <p:cNvSpPr>
            <a:spLocks noGrp="1"/>
          </p:cNvSpPr>
          <p:nvPr>
            <p:ph type="dt" sz="half" idx="10"/>
          </p:nvPr>
        </p:nvSpPr>
        <p:spPr/>
        <p:txBody>
          <a:bodyPr/>
          <a:lstStyle/>
          <a:p>
            <a:fld id="{A8346D49-AED2-4F2C-9DF9-D4C33A4B4995}" type="datetimeFigureOut">
              <a:rPr lang="fr-FR" smtClean="0"/>
              <a:t>21/03/2023</a:t>
            </a:fld>
            <a:endParaRPr lang="fr-FR"/>
          </a:p>
        </p:txBody>
      </p:sp>
    </p:spTree>
    <p:extLst>
      <p:ext uri="{BB962C8B-B14F-4D97-AF65-F5344CB8AC3E}">
        <p14:creationId xmlns:p14="http://schemas.microsoft.com/office/powerpoint/2010/main" val="27705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46D49-AED2-4F2C-9DF9-D4C33A4B4995}" type="datetimeFigureOut">
              <a:rPr lang="fr-FR" smtClean="0"/>
              <a:t>21/03/2023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FE4B33-6BAC-4A18-8BBC-F6EE26D96CD1}" type="slidenum">
              <a:rPr lang="fr-FR" smtClean="0"/>
              <a:t>‹N°›</a:t>
            </a:fld>
            <a:endParaRPr lang="fr-FR"/>
          </a:p>
        </p:txBody>
      </p:sp>
    </p:spTree>
    <p:extLst>
      <p:ext uri="{BB962C8B-B14F-4D97-AF65-F5344CB8AC3E}">
        <p14:creationId xmlns:p14="http://schemas.microsoft.com/office/powerpoint/2010/main" val="25528054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D879-5D43-49ED-97E1-B5D8DE30A622}"/>
              </a:ext>
            </a:extLst>
          </p:cNvPr>
          <p:cNvSpPr>
            <a:spLocks noGrp="1"/>
          </p:cNvSpPr>
          <p:nvPr>
            <p:ph type="ctrTitle"/>
          </p:nvPr>
        </p:nvSpPr>
        <p:spPr>
          <a:xfrm>
            <a:off x="2269433" y="3238096"/>
            <a:ext cx="7268461" cy="1439921"/>
          </a:xfrm>
        </p:spPr>
        <p:txBody>
          <a:bodyPr>
            <a:normAutofit/>
          </a:bodyPr>
          <a:lstStyle/>
          <a:p>
            <a:r>
              <a:rPr lang="en-US" sz="3600" i="1" dirty="0">
                <a:solidFill>
                  <a:schemeClr val="tx1"/>
                </a:solidFill>
                <a:latin typeface="Bahnschrift Condensed" panose="020B0502040204020203" pitchFamily="34" charset="0"/>
              </a:rPr>
              <a:t>PROJET DE PYTHON : DEVINETTE ET FORMULAIRE TKINTER </a:t>
            </a:r>
          </a:p>
        </p:txBody>
      </p:sp>
      <p:pic>
        <p:nvPicPr>
          <p:cNvPr id="5" name="Image 4">
            <a:extLst>
              <a:ext uri="{FF2B5EF4-FFF2-40B4-BE49-F238E27FC236}">
                <a16:creationId xmlns:a16="http://schemas.microsoft.com/office/drawing/2014/main" id="{9DDA0A1A-325F-8700-A096-61A9FC892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1855304" cy="1331966"/>
          </a:xfrm>
          <a:prstGeom prst="rect">
            <a:avLst/>
          </a:prstGeom>
        </p:spPr>
      </p:pic>
      <p:pic>
        <p:nvPicPr>
          <p:cNvPr id="7" name="Image 6">
            <a:extLst>
              <a:ext uri="{FF2B5EF4-FFF2-40B4-BE49-F238E27FC236}">
                <a16:creationId xmlns:a16="http://schemas.microsoft.com/office/drawing/2014/main" id="{28E4FC6D-6ACB-F625-D923-7827FD4BD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122" y="66138"/>
            <a:ext cx="2001078" cy="1331967"/>
          </a:xfrm>
          <a:prstGeom prst="rect">
            <a:avLst/>
          </a:prstGeom>
        </p:spPr>
      </p:pic>
      <p:sp>
        <p:nvSpPr>
          <p:cNvPr id="8" name="Rectangle 7">
            <a:extLst>
              <a:ext uri="{FF2B5EF4-FFF2-40B4-BE49-F238E27FC236}">
                <a16:creationId xmlns:a16="http://schemas.microsoft.com/office/drawing/2014/main" id="{478C00AB-4F89-FB08-EAC9-0C13631B53FB}"/>
              </a:ext>
            </a:extLst>
          </p:cNvPr>
          <p:cNvSpPr/>
          <p:nvPr/>
        </p:nvSpPr>
        <p:spPr>
          <a:xfrm>
            <a:off x="3379304" y="1"/>
            <a:ext cx="5287618" cy="27962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fr-FR" dirty="0">
                <a:solidFill>
                  <a:srgbClr val="FFFFFF"/>
                </a:solidFill>
                <a:latin typeface="Calibri" panose="020F0502020204030204"/>
              </a:rPr>
              <a:t>République du Sénégal</a:t>
            </a:r>
          </a:p>
          <a:p>
            <a:pPr algn="ctr" defTabSz="457200"/>
            <a:r>
              <a:rPr lang="fr-FR" sz="1400" dirty="0">
                <a:solidFill>
                  <a:srgbClr val="00B050"/>
                </a:solidFill>
                <a:latin typeface="Calibri" panose="020F0502020204030204"/>
              </a:rPr>
              <a:t>Un peuple</a:t>
            </a:r>
            <a:r>
              <a:rPr lang="fr-FR" sz="1400" dirty="0">
                <a:solidFill>
                  <a:srgbClr val="FFFFFF"/>
                </a:solidFill>
                <a:latin typeface="Calibri" panose="020F0502020204030204"/>
              </a:rPr>
              <a:t>-</a:t>
            </a:r>
            <a:r>
              <a:rPr lang="fr-FR" sz="1400" dirty="0">
                <a:solidFill>
                  <a:srgbClr val="FFC000">
                    <a:lumMod val="60000"/>
                    <a:lumOff val="40000"/>
                  </a:srgbClr>
                </a:solidFill>
                <a:latin typeface="Calibri" panose="020F0502020204030204"/>
              </a:rPr>
              <a:t>Un</a:t>
            </a:r>
            <a:r>
              <a:rPr lang="fr-FR" sz="1400" dirty="0">
                <a:solidFill>
                  <a:srgbClr val="FFFFFF"/>
                </a:solidFill>
                <a:latin typeface="Calibri" panose="020F0502020204030204"/>
              </a:rPr>
              <a:t> </a:t>
            </a:r>
            <a:r>
              <a:rPr lang="fr-FR" sz="1400" dirty="0">
                <a:solidFill>
                  <a:srgbClr val="FFC000">
                    <a:lumMod val="60000"/>
                    <a:lumOff val="40000"/>
                  </a:srgbClr>
                </a:solidFill>
                <a:latin typeface="Calibri" panose="020F0502020204030204"/>
              </a:rPr>
              <a:t>but</a:t>
            </a:r>
            <a:r>
              <a:rPr lang="fr-FR" sz="1400" dirty="0">
                <a:solidFill>
                  <a:srgbClr val="FFFFFF"/>
                </a:solidFill>
                <a:latin typeface="Calibri" panose="020F0502020204030204"/>
              </a:rPr>
              <a:t>-</a:t>
            </a:r>
            <a:r>
              <a:rPr lang="fr-FR" sz="1400" dirty="0">
                <a:solidFill>
                  <a:srgbClr val="FF0000"/>
                </a:solidFill>
                <a:latin typeface="Calibri" panose="020F0502020204030204"/>
              </a:rPr>
              <a:t>Une foi</a:t>
            </a:r>
          </a:p>
          <a:p>
            <a:pPr algn="ctr" defTabSz="457200"/>
            <a:r>
              <a:rPr lang="fr-FR" dirty="0">
                <a:solidFill>
                  <a:srgbClr val="FFFFFF"/>
                </a:solidFill>
                <a:latin typeface="Calibri" panose="020F0502020204030204"/>
              </a:rPr>
              <a:t>**************************</a:t>
            </a:r>
          </a:p>
          <a:p>
            <a:pPr algn="ctr" defTabSz="457200"/>
            <a:r>
              <a:rPr lang="fr-FR" dirty="0">
                <a:solidFill>
                  <a:srgbClr val="FFFFFF"/>
                </a:solidFill>
                <a:latin typeface="Calibri" panose="020F0502020204030204"/>
              </a:rPr>
              <a:t>Agence Nationale de la Statistique et de la Démographie</a:t>
            </a:r>
          </a:p>
          <a:p>
            <a:pPr algn="ctr" defTabSz="457200"/>
            <a:r>
              <a:rPr lang="fr-FR" dirty="0">
                <a:solidFill>
                  <a:srgbClr val="FFFFFF"/>
                </a:solidFill>
                <a:latin typeface="Calibri" panose="020F0502020204030204"/>
              </a:rPr>
              <a:t>*****************************</a:t>
            </a:r>
          </a:p>
          <a:p>
            <a:pPr algn="ctr" defTabSz="457200"/>
            <a:r>
              <a:rPr lang="fr-FR" dirty="0">
                <a:solidFill>
                  <a:srgbClr val="FFFFFF"/>
                </a:solidFill>
                <a:latin typeface="Calibri" panose="020F0502020204030204"/>
              </a:rPr>
              <a:t>Ecole nationale de la statistique et de l’analyse </a:t>
            </a:r>
            <a:r>
              <a:rPr lang="fr-FR" dirty="0" err="1">
                <a:solidFill>
                  <a:srgbClr val="FFFFFF"/>
                </a:solidFill>
                <a:latin typeface="Calibri" panose="020F0502020204030204"/>
              </a:rPr>
              <a:t>éconmique</a:t>
            </a:r>
            <a:r>
              <a:rPr lang="fr-FR" dirty="0">
                <a:solidFill>
                  <a:srgbClr val="FFFFFF"/>
                </a:solidFill>
                <a:latin typeface="Calibri" panose="020F0502020204030204"/>
              </a:rPr>
              <a:t> Pierre Ndiaye</a:t>
            </a:r>
          </a:p>
        </p:txBody>
      </p:sp>
      <p:sp>
        <p:nvSpPr>
          <p:cNvPr id="9" name="Rectangle : coins arrondis 8">
            <a:extLst>
              <a:ext uri="{FF2B5EF4-FFF2-40B4-BE49-F238E27FC236}">
                <a16:creationId xmlns:a16="http://schemas.microsoft.com/office/drawing/2014/main" id="{6272D76E-A3AB-FDE5-A60D-536AF6DE54E2}"/>
              </a:ext>
            </a:extLst>
          </p:cNvPr>
          <p:cNvSpPr/>
          <p:nvPr/>
        </p:nvSpPr>
        <p:spPr>
          <a:xfrm>
            <a:off x="3379304" y="3101009"/>
            <a:ext cx="452673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fr-FR" b="1" dirty="0">
                <a:solidFill>
                  <a:srgbClr val="FFFFFF"/>
                </a:solidFill>
                <a:latin typeface="Calibri" panose="020F0502020204030204"/>
              </a:rPr>
              <a:t>PRESENTATION DU PROJET DE PYTHON</a:t>
            </a:r>
          </a:p>
        </p:txBody>
      </p:sp>
      <p:sp>
        <p:nvSpPr>
          <p:cNvPr id="12" name="Rectangle : coins arrondis 11">
            <a:extLst>
              <a:ext uri="{FF2B5EF4-FFF2-40B4-BE49-F238E27FC236}">
                <a16:creationId xmlns:a16="http://schemas.microsoft.com/office/drawing/2014/main" id="{CCF8FA80-D875-1DA4-7328-7B5F51EE26A3}"/>
              </a:ext>
            </a:extLst>
          </p:cNvPr>
          <p:cNvSpPr/>
          <p:nvPr/>
        </p:nvSpPr>
        <p:spPr>
          <a:xfrm>
            <a:off x="1134715" y="5037403"/>
            <a:ext cx="3021496"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fr-FR" i="1" dirty="0">
                <a:solidFill>
                  <a:srgbClr val="FFFFFF"/>
                </a:solidFill>
                <a:latin typeface="Calibri" panose="020F0502020204030204"/>
              </a:rPr>
              <a:t>Effectu2 par:</a:t>
            </a:r>
          </a:p>
          <a:p>
            <a:pPr algn="ctr" defTabSz="457200"/>
            <a:r>
              <a:rPr lang="fr-FR" i="1" dirty="0">
                <a:solidFill>
                  <a:srgbClr val="FFFFFF"/>
                </a:solidFill>
                <a:latin typeface="Calibri" panose="020F0502020204030204"/>
              </a:rPr>
              <a:t>DEKOU VESSOU Jeff-</a:t>
            </a:r>
            <a:r>
              <a:rPr lang="fr-FR" i="1" dirty="0" err="1">
                <a:solidFill>
                  <a:srgbClr val="FFFFFF"/>
                </a:solidFill>
                <a:latin typeface="Calibri" panose="020F0502020204030204"/>
              </a:rPr>
              <a:t>Maruis</a:t>
            </a:r>
            <a:endParaRPr lang="fr-FR" i="1" dirty="0">
              <a:solidFill>
                <a:srgbClr val="FFFFFF"/>
              </a:solidFill>
              <a:latin typeface="Calibri" panose="020F0502020204030204"/>
            </a:endParaRPr>
          </a:p>
          <a:p>
            <a:pPr algn="ctr" defTabSz="457200"/>
            <a:r>
              <a:rPr lang="fr-FR" i="1" dirty="0">
                <a:solidFill>
                  <a:srgbClr val="FFFFFF"/>
                </a:solidFill>
                <a:latin typeface="Calibri" panose="020F0502020204030204"/>
              </a:rPr>
              <a:t>BALDE BOUBAKAR </a:t>
            </a:r>
          </a:p>
        </p:txBody>
      </p:sp>
      <p:sp>
        <p:nvSpPr>
          <p:cNvPr id="13" name="Rectangle : coins arrondis 12">
            <a:extLst>
              <a:ext uri="{FF2B5EF4-FFF2-40B4-BE49-F238E27FC236}">
                <a16:creationId xmlns:a16="http://schemas.microsoft.com/office/drawing/2014/main" id="{83F669A0-CDAC-053A-9DE4-7EAC68F054A2}"/>
              </a:ext>
            </a:extLst>
          </p:cNvPr>
          <p:cNvSpPr/>
          <p:nvPr/>
        </p:nvSpPr>
        <p:spPr>
          <a:xfrm>
            <a:off x="8481392" y="4990232"/>
            <a:ext cx="1921565"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fr-FR" sz="1600" i="1" dirty="0">
                <a:solidFill>
                  <a:srgbClr val="FFFFFF"/>
                </a:solidFill>
                <a:latin typeface="Calibri" panose="020F0502020204030204"/>
              </a:rPr>
              <a:t>Sous la supervision de M.:</a:t>
            </a:r>
          </a:p>
          <a:p>
            <a:pPr algn="ctr" defTabSz="457200"/>
            <a:r>
              <a:rPr lang="fr-FR" sz="1400" dirty="0">
                <a:solidFill>
                  <a:srgbClr val="FFFFFF"/>
                </a:solidFill>
                <a:latin typeface="Calibri" panose="020F0502020204030204"/>
              </a:rPr>
              <a:t>M.MBOUP</a:t>
            </a:r>
          </a:p>
        </p:txBody>
      </p:sp>
      <p:sp>
        <p:nvSpPr>
          <p:cNvPr id="14" name="Rectangle : coins arrondis 13">
            <a:extLst>
              <a:ext uri="{FF2B5EF4-FFF2-40B4-BE49-F238E27FC236}">
                <a16:creationId xmlns:a16="http://schemas.microsoft.com/office/drawing/2014/main" id="{C140F0AA-C69F-E8B1-D130-3DE0DC806343}"/>
              </a:ext>
            </a:extLst>
          </p:cNvPr>
          <p:cNvSpPr/>
          <p:nvPr/>
        </p:nvSpPr>
        <p:spPr>
          <a:xfrm>
            <a:off x="4664766" y="5976731"/>
            <a:ext cx="2637183" cy="344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r>
              <a:rPr lang="fr-FR" i="1" dirty="0">
                <a:solidFill>
                  <a:srgbClr val="0C1926"/>
                </a:solidFill>
                <a:latin typeface="Calibri" panose="020F0502020204030204"/>
              </a:rPr>
              <a:t>MARS 2023</a:t>
            </a:r>
          </a:p>
        </p:txBody>
      </p:sp>
    </p:spTree>
    <p:extLst>
      <p:ext uri="{BB962C8B-B14F-4D97-AF65-F5344CB8AC3E}">
        <p14:creationId xmlns:p14="http://schemas.microsoft.com/office/powerpoint/2010/main" val="12492760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00579C3F-670B-9957-D6D6-D47D77B2FC80}"/>
              </a:ext>
            </a:extLst>
          </p:cNvPr>
          <p:cNvPicPr>
            <a:picLocks noChangeAspect="1"/>
          </p:cNvPicPr>
          <p:nvPr/>
        </p:nvPicPr>
        <p:blipFill>
          <a:blip r:embed="rId2"/>
          <a:stretch>
            <a:fillRect/>
          </a:stretch>
        </p:blipFill>
        <p:spPr>
          <a:xfrm>
            <a:off x="647699" y="631756"/>
            <a:ext cx="4714875" cy="3133725"/>
          </a:xfrm>
          <a:prstGeom prst="rect">
            <a:avLst/>
          </a:prstGeom>
          <a:ln w="12700">
            <a:solidFill>
              <a:srgbClr val="0070C0"/>
            </a:solidFill>
          </a:ln>
          <a:effectLst>
            <a:outerShdw blurRad="50800" dist="38100" dir="5400000" algn="t" rotWithShape="0">
              <a:prstClr val="black">
                <a:alpha val="40000"/>
              </a:prstClr>
            </a:outerShdw>
          </a:effectLst>
        </p:spPr>
      </p:pic>
      <p:pic>
        <p:nvPicPr>
          <p:cNvPr id="15" name="Image 14">
            <a:extLst>
              <a:ext uri="{FF2B5EF4-FFF2-40B4-BE49-F238E27FC236}">
                <a16:creationId xmlns:a16="http://schemas.microsoft.com/office/drawing/2014/main" id="{39CD653E-7C10-65EF-1A3D-B510D17A2E29}"/>
              </a:ext>
            </a:extLst>
          </p:cNvPr>
          <p:cNvPicPr>
            <a:picLocks noChangeAspect="1"/>
          </p:cNvPicPr>
          <p:nvPr/>
        </p:nvPicPr>
        <p:blipFill>
          <a:blip r:embed="rId3"/>
          <a:stretch>
            <a:fillRect/>
          </a:stretch>
        </p:blipFill>
        <p:spPr>
          <a:xfrm>
            <a:off x="6096000" y="631755"/>
            <a:ext cx="4762500" cy="3133725"/>
          </a:xfrm>
          <a:prstGeom prst="rect">
            <a:avLst/>
          </a:prstGeom>
          <a:ln w="12700">
            <a:solidFill>
              <a:srgbClr val="0070C0"/>
            </a:solidFill>
          </a:ln>
          <a:effectLst>
            <a:outerShdw blurRad="50800" dist="38100" dir="5400000" algn="t" rotWithShape="0">
              <a:prstClr val="black">
                <a:alpha val="40000"/>
              </a:prstClr>
            </a:outerShdw>
          </a:effectLst>
        </p:spPr>
      </p:pic>
      <p:pic>
        <p:nvPicPr>
          <p:cNvPr id="17" name="Image 16">
            <a:extLst>
              <a:ext uri="{FF2B5EF4-FFF2-40B4-BE49-F238E27FC236}">
                <a16:creationId xmlns:a16="http://schemas.microsoft.com/office/drawing/2014/main" id="{A173B7D5-EE6E-0DB5-2AE9-8491F038E15F}"/>
              </a:ext>
            </a:extLst>
          </p:cNvPr>
          <p:cNvPicPr>
            <a:picLocks noChangeAspect="1"/>
          </p:cNvPicPr>
          <p:nvPr/>
        </p:nvPicPr>
        <p:blipFill>
          <a:blip r:embed="rId4"/>
          <a:stretch>
            <a:fillRect/>
          </a:stretch>
        </p:blipFill>
        <p:spPr>
          <a:xfrm>
            <a:off x="6096000" y="3901523"/>
            <a:ext cx="4762500" cy="2638425"/>
          </a:xfrm>
          <a:prstGeom prst="rect">
            <a:avLst/>
          </a:prstGeom>
          <a:ln w="12700">
            <a:solidFill>
              <a:srgbClr val="0070C0"/>
            </a:solidFill>
          </a:ln>
          <a:effectLst>
            <a:outerShdw blurRad="50800" dist="38100" dir="5400000" algn="t" rotWithShape="0">
              <a:prstClr val="black">
                <a:alpha val="40000"/>
              </a:prstClr>
            </a:outerShdw>
          </a:effectLst>
        </p:spPr>
      </p:pic>
      <p:pic>
        <p:nvPicPr>
          <p:cNvPr id="19" name="Image 18">
            <a:extLst>
              <a:ext uri="{FF2B5EF4-FFF2-40B4-BE49-F238E27FC236}">
                <a16:creationId xmlns:a16="http://schemas.microsoft.com/office/drawing/2014/main" id="{627A036A-56CE-BB85-22B9-C297D456025C}"/>
              </a:ext>
            </a:extLst>
          </p:cNvPr>
          <p:cNvPicPr>
            <a:picLocks noChangeAspect="1"/>
          </p:cNvPicPr>
          <p:nvPr/>
        </p:nvPicPr>
        <p:blipFill rotWithShape="1">
          <a:blip r:embed="rId5"/>
          <a:srcRect b="7732"/>
          <a:stretch/>
        </p:blipFill>
        <p:spPr>
          <a:xfrm>
            <a:off x="647699" y="3844992"/>
            <a:ext cx="4800600" cy="2873859"/>
          </a:xfrm>
          <a:prstGeom prst="rect">
            <a:avLst/>
          </a:prstGeom>
          <a:ln w="12700">
            <a:solidFill>
              <a:srgbClr val="0070C0"/>
            </a:solidFill>
          </a:ln>
          <a:effectLst>
            <a:outerShdw blurRad="50800" dist="38100" dir="5400000" algn="t" rotWithShape="0">
              <a:prstClr val="black">
                <a:alpha val="40000"/>
              </a:prstClr>
            </a:outerShdw>
          </a:effectLst>
        </p:spPr>
      </p:pic>
      <p:sp>
        <p:nvSpPr>
          <p:cNvPr id="20" name="Titre 1">
            <a:extLst>
              <a:ext uri="{FF2B5EF4-FFF2-40B4-BE49-F238E27FC236}">
                <a16:creationId xmlns:a16="http://schemas.microsoft.com/office/drawing/2014/main" id="{47927C9C-2761-DFBA-92BB-F25E93EB9E37}"/>
              </a:ext>
            </a:extLst>
          </p:cNvPr>
          <p:cNvSpPr>
            <a:spLocks noGrp="1"/>
          </p:cNvSpPr>
          <p:nvPr>
            <p:ph type="title"/>
          </p:nvPr>
        </p:nvSpPr>
        <p:spPr>
          <a:xfrm>
            <a:off x="677334" y="-1727"/>
            <a:ext cx="8596668" cy="553972"/>
          </a:xfrm>
        </p:spPr>
        <p:txBody>
          <a:bodyPr>
            <a:normAutofit fontScale="90000"/>
          </a:bodyPr>
          <a:lstStyle/>
          <a:p>
            <a:r>
              <a:rPr lang="fr-FR" dirty="0"/>
              <a:t>Jouez au niveau 1</a:t>
            </a:r>
          </a:p>
        </p:txBody>
      </p:sp>
    </p:spTree>
    <p:extLst>
      <p:ext uri="{BB962C8B-B14F-4D97-AF65-F5344CB8AC3E}">
        <p14:creationId xmlns:p14="http://schemas.microsoft.com/office/powerpoint/2010/main" val="103300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5DB0F52-0124-FF48-37B7-22E9B00AE343}"/>
              </a:ext>
            </a:extLst>
          </p:cNvPr>
          <p:cNvPicPr>
            <a:picLocks noChangeAspect="1"/>
          </p:cNvPicPr>
          <p:nvPr/>
        </p:nvPicPr>
        <p:blipFill>
          <a:blip r:embed="rId2"/>
          <a:stretch>
            <a:fillRect/>
          </a:stretch>
        </p:blipFill>
        <p:spPr>
          <a:xfrm>
            <a:off x="628238" y="752475"/>
            <a:ext cx="4781550" cy="2676525"/>
          </a:xfrm>
          <a:prstGeom prst="rect">
            <a:avLst/>
          </a:prstGeom>
          <a:ln w="12700">
            <a:solidFill>
              <a:srgbClr val="0070C0"/>
            </a:solidFill>
          </a:ln>
          <a:effectLst>
            <a:outerShdw blurRad="50800" dist="38100" dir="5400000" algn="t" rotWithShape="0">
              <a:prstClr val="black">
                <a:alpha val="40000"/>
              </a:prstClr>
            </a:outerShdw>
          </a:effectLst>
        </p:spPr>
      </p:pic>
      <p:pic>
        <p:nvPicPr>
          <p:cNvPr id="9" name="Image 8">
            <a:extLst>
              <a:ext uri="{FF2B5EF4-FFF2-40B4-BE49-F238E27FC236}">
                <a16:creationId xmlns:a16="http://schemas.microsoft.com/office/drawing/2014/main" id="{8C8EE4CB-598E-A220-CA82-7E83B4904063}"/>
              </a:ext>
            </a:extLst>
          </p:cNvPr>
          <p:cNvPicPr>
            <a:picLocks noChangeAspect="1"/>
          </p:cNvPicPr>
          <p:nvPr/>
        </p:nvPicPr>
        <p:blipFill>
          <a:blip r:embed="rId3"/>
          <a:stretch>
            <a:fillRect/>
          </a:stretch>
        </p:blipFill>
        <p:spPr>
          <a:xfrm>
            <a:off x="590965" y="3720549"/>
            <a:ext cx="4781550" cy="2667000"/>
          </a:xfrm>
          <a:prstGeom prst="rect">
            <a:avLst/>
          </a:prstGeom>
          <a:ln w="12700">
            <a:solidFill>
              <a:srgbClr val="0070C0"/>
            </a:solidFill>
          </a:ln>
          <a:effectLst>
            <a:outerShdw blurRad="50800" dist="38100" dir="5400000" algn="t" rotWithShape="0">
              <a:prstClr val="black">
                <a:alpha val="40000"/>
              </a:prstClr>
            </a:outerShdw>
          </a:effectLst>
        </p:spPr>
      </p:pic>
      <p:pic>
        <p:nvPicPr>
          <p:cNvPr id="11" name="Image 10">
            <a:extLst>
              <a:ext uri="{FF2B5EF4-FFF2-40B4-BE49-F238E27FC236}">
                <a16:creationId xmlns:a16="http://schemas.microsoft.com/office/drawing/2014/main" id="{9B7C9F24-F838-0D2A-9196-83D8C88F7C7B}"/>
              </a:ext>
            </a:extLst>
          </p:cNvPr>
          <p:cNvPicPr>
            <a:picLocks noChangeAspect="1"/>
          </p:cNvPicPr>
          <p:nvPr/>
        </p:nvPicPr>
        <p:blipFill>
          <a:blip r:embed="rId4"/>
          <a:stretch>
            <a:fillRect/>
          </a:stretch>
        </p:blipFill>
        <p:spPr>
          <a:xfrm>
            <a:off x="6382163" y="3749124"/>
            <a:ext cx="4781550" cy="2638425"/>
          </a:xfrm>
          <a:prstGeom prst="rect">
            <a:avLst/>
          </a:prstGeom>
          <a:ln w="12700">
            <a:solidFill>
              <a:srgbClr val="0070C0"/>
            </a:solidFill>
          </a:ln>
          <a:effectLst>
            <a:outerShdw blurRad="50800" dist="38100" dir="5400000" algn="t" rotWithShape="0">
              <a:prstClr val="black">
                <a:alpha val="40000"/>
              </a:prstClr>
            </a:outerShdw>
          </a:effectLst>
        </p:spPr>
      </p:pic>
      <p:pic>
        <p:nvPicPr>
          <p:cNvPr id="12" name="Image 11">
            <a:extLst>
              <a:ext uri="{FF2B5EF4-FFF2-40B4-BE49-F238E27FC236}">
                <a16:creationId xmlns:a16="http://schemas.microsoft.com/office/drawing/2014/main" id="{D823FE15-9A6B-F894-6A3E-E1D8D74E821E}"/>
              </a:ext>
            </a:extLst>
          </p:cNvPr>
          <p:cNvPicPr>
            <a:picLocks noChangeAspect="1"/>
          </p:cNvPicPr>
          <p:nvPr/>
        </p:nvPicPr>
        <p:blipFill>
          <a:blip r:embed="rId5"/>
          <a:stretch>
            <a:fillRect/>
          </a:stretch>
        </p:blipFill>
        <p:spPr>
          <a:xfrm>
            <a:off x="6382163" y="752475"/>
            <a:ext cx="4781550" cy="2647950"/>
          </a:xfrm>
          <a:prstGeom prst="rect">
            <a:avLst/>
          </a:prstGeom>
          <a:ln w="12700">
            <a:solidFill>
              <a:srgbClr val="0070C0"/>
            </a:solidFill>
          </a:ln>
          <a:effectLst>
            <a:outerShdw blurRad="50800" dist="38100" dir="5400000" algn="t" rotWithShape="0">
              <a:prstClr val="black">
                <a:alpha val="40000"/>
              </a:prstClr>
            </a:outerShdw>
          </a:effectLst>
        </p:spPr>
      </p:pic>
      <p:pic>
        <p:nvPicPr>
          <p:cNvPr id="13" name="Image 12">
            <a:extLst>
              <a:ext uri="{FF2B5EF4-FFF2-40B4-BE49-F238E27FC236}">
                <a16:creationId xmlns:a16="http://schemas.microsoft.com/office/drawing/2014/main" id="{88977522-5C94-92D6-50D5-6D075E6534F3}"/>
              </a:ext>
            </a:extLst>
          </p:cNvPr>
          <p:cNvPicPr>
            <a:picLocks noChangeAspect="1"/>
          </p:cNvPicPr>
          <p:nvPr/>
        </p:nvPicPr>
        <p:blipFill>
          <a:blip r:embed="rId4"/>
          <a:stretch>
            <a:fillRect/>
          </a:stretch>
        </p:blipFill>
        <p:spPr>
          <a:xfrm>
            <a:off x="6382163" y="3749124"/>
            <a:ext cx="4781550" cy="2638425"/>
          </a:xfrm>
          <a:prstGeom prst="rect">
            <a:avLst/>
          </a:prstGeom>
          <a:ln w="12700">
            <a:solidFill>
              <a:srgbClr val="0070C0"/>
            </a:solidFill>
          </a:ln>
          <a:effectLst>
            <a:outerShdw blurRad="50800" dist="38100" dir="5400000" algn="t" rotWithShape="0">
              <a:prstClr val="black">
                <a:alpha val="40000"/>
              </a:prstClr>
            </a:outerShdw>
          </a:effectLst>
        </p:spPr>
      </p:pic>
      <p:sp>
        <p:nvSpPr>
          <p:cNvPr id="14" name="Titre 1">
            <a:extLst>
              <a:ext uri="{FF2B5EF4-FFF2-40B4-BE49-F238E27FC236}">
                <a16:creationId xmlns:a16="http://schemas.microsoft.com/office/drawing/2014/main" id="{3206AF62-DFD1-1C11-0953-12E2C0AB239B}"/>
              </a:ext>
            </a:extLst>
          </p:cNvPr>
          <p:cNvSpPr>
            <a:spLocks noGrp="1"/>
          </p:cNvSpPr>
          <p:nvPr>
            <p:ph type="title"/>
          </p:nvPr>
        </p:nvSpPr>
        <p:spPr>
          <a:xfrm>
            <a:off x="677334" y="-1727"/>
            <a:ext cx="8596668" cy="553972"/>
          </a:xfrm>
        </p:spPr>
        <p:txBody>
          <a:bodyPr>
            <a:normAutofit fontScale="90000"/>
          </a:bodyPr>
          <a:lstStyle/>
          <a:p>
            <a:r>
              <a:rPr lang="fr-FR" dirty="0"/>
              <a:t>Jouez au niveau 2</a:t>
            </a:r>
          </a:p>
        </p:txBody>
      </p:sp>
    </p:spTree>
    <p:extLst>
      <p:ext uri="{BB962C8B-B14F-4D97-AF65-F5344CB8AC3E}">
        <p14:creationId xmlns:p14="http://schemas.microsoft.com/office/powerpoint/2010/main" val="122431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A41F165-9927-8A7E-18D6-708C347C2194}"/>
              </a:ext>
            </a:extLst>
          </p:cNvPr>
          <p:cNvPicPr>
            <a:picLocks noChangeAspect="1"/>
          </p:cNvPicPr>
          <p:nvPr/>
        </p:nvPicPr>
        <p:blipFill>
          <a:blip r:embed="rId2"/>
          <a:stretch>
            <a:fillRect/>
          </a:stretch>
        </p:blipFill>
        <p:spPr>
          <a:xfrm>
            <a:off x="406468" y="941733"/>
            <a:ext cx="4752975" cy="2686050"/>
          </a:xfrm>
          <a:prstGeom prst="rect">
            <a:avLst/>
          </a:prstGeom>
        </p:spPr>
      </p:pic>
      <p:pic>
        <p:nvPicPr>
          <p:cNvPr id="7" name="Image 6">
            <a:extLst>
              <a:ext uri="{FF2B5EF4-FFF2-40B4-BE49-F238E27FC236}">
                <a16:creationId xmlns:a16="http://schemas.microsoft.com/office/drawing/2014/main" id="{6E497E8F-C2CC-433A-5D19-E277DF740C5F}"/>
              </a:ext>
            </a:extLst>
          </p:cNvPr>
          <p:cNvPicPr>
            <a:picLocks noChangeAspect="1"/>
          </p:cNvPicPr>
          <p:nvPr/>
        </p:nvPicPr>
        <p:blipFill>
          <a:blip r:embed="rId3"/>
          <a:stretch>
            <a:fillRect/>
          </a:stretch>
        </p:blipFill>
        <p:spPr>
          <a:xfrm>
            <a:off x="5828678" y="941733"/>
            <a:ext cx="4752975" cy="2628900"/>
          </a:xfrm>
          <a:prstGeom prst="rect">
            <a:avLst/>
          </a:prstGeom>
        </p:spPr>
      </p:pic>
      <p:pic>
        <p:nvPicPr>
          <p:cNvPr id="9" name="Image 8">
            <a:extLst>
              <a:ext uri="{FF2B5EF4-FFF2-40B4-BE49-F238E27FC236}">
                <a16:creationId xmlns:a16="http://schemas.microsoft.com/office/drawing/2014/main" id="{43B78C8A-C8C7-7AE2-4D09-D5E64689F6A4}"/>
              </a:ext>
            </a:extLst>
          </p:cNvPr>
          <p:cNvPicPr>
            <a:picLocks noChangeAspect="1"/>
          </p:cNvPicPr>
          <p:nvPr/>
        </p:nvPicPr>
        <p:blipFill>
          <a:blip r:embed="rId4"/>
          <a:stretch>
            <a:fillRect/>
          </a:stretch>
        </p:blipFill>
        <p:spPr>
          <a:xfrm>
            <a:off x="5800103" y="3955566"/>
            <a:ext cx="4781550" cy="2657475"/>
          </a:xfrm>
          <a:prstGeom prst="rect">
            <a:avLst/>
          </a:prstGeom>
        </p:spPr>
      </p:pic>
      <p:pic>
        <p:nvPicPr>
          <p:cNvPr id="11" name="Image 10">
            <a:extLst>
              <a:ext uri="{FF2B5EF4-FFF2-40B4-BE49-F238E27FC236}">
                <a16:creationId xmlns:a16="http://schemas.microsoft.com/office/drawing/2014/main" id="{6471079D-2076-685E-0947-25C1DB1B69EC}"/>
              </a:ext>
            </a:extLst>
          </p:cNvPr>
          <p:cNvPicPr>
            <a:picLocks noChangeAspect="1"/>
          </p:cNvPicPr>
          <p:nvPr/>
        </p:nvPicPr>
        <p:blipFill>
          <a:blip r:embed="rId5"/>
          <a:stretch>
            <a:fillRect/>
          </a:stretch>
        </p:blipFill>
        <p:spPr>
          <a:xfrm>
            <a:off x="406468" y="3936516"/>
            <a:ext cx="4781550" cy="2676525"/>
          </a:xfrm>
          <a:prstGeom prst="rect">
            <a:avLst/>
          </a:prstGeom>
        </p:spPr>
      </p:pic>
      <p:sp>
        <p:nvSpPr>
          <p:cNvPr id="15" name="Titre 1">
            <a:extLst>
              <a:ext uri="{FF2B5EF4-FFF2-40B4-BE49-F238E27FC236}">
                <a16:creationId xmlns:a16="http://schemas.microsoft.com/office/drawing/2014/main" id="{48349308-9394-C104-240F-6C19789A11B7}"/>
              </a:ext>
            </a:extLst>
          </p:cNvPr>
          <p:cNvSpPr>
            <a:spLocks noGrp="1"/>
          </p:cNvSpPr>
          <p:nvPr>
            <p:ph type="title"/>
          </p:nvPr>
        </p:nvSpPr>
        <p:spPr>
          <a:xfrm>
            <a:off x="677334" y="-1727"/>
            <a:ext cx="8596668" cy="553972"/>
          </a:xfrm>
        </p:spPr>
        <p:txBody>
          <a:bodyPr>
            <a:normAutofit fontScale="90000"/>
          </a:bodyPr>
          <a:lstStyle/>
          <a:p>
            <a:r>
              <a:rPr lang="fr-FR" dirty="0"/>
              <a:t>Jouez au niveau 3</a:t>
            </a:r>
          </a:p>
        </p:txBody>
      </p:sp>
    </p:spTree>
    <p:extLst>
      <p:ext uri="{BB962C8B-B14F-4D97-AF65-F5344CB8AC3E}">
        <p14:creationId xmlns:p14="http://schemas.microsoft.com/office/powerpoint/2010/main" val="25449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4A421B-5C7D-0525-25A3-7CDEFED8E986}"/>
              </a:ext>
            </a:extLst>
          </p:cNvPr>
          <p:cNvSpPr txBox="1">
            <a:spLocks/>
          </p:cNvSpPr>
          <p:nvPr/>
        </p:nvSpPr>
        <p:spPr>
          <a:xfrm>
            <a:off x="955628" y="1623390"/>
            <a:ext cx="8596668" cy="132627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Nous venons de présenter notre jeu de devinette . Vous pouvez visualiser le code python pour découvrir plus sur notre jeu</a:t>
            </a:r>
          </a:p>
        </p:txBody>
      </p:sp>
      <p:sp>
        <p:nvSpPr>
          <p:cNvPr id="4" name="Espace réservé du contenu 2">
            <a:extLst>
              <a:ext uri="{FF2B5EF4-FFF2-40B4-BE49-F238E27FC236}">
                <a16:creationId xmlns:a16="http://schemas.microsoft.com/office/drawing/2014/main" id="{A4EC5A97-BD27-7C49-DE38-3511C3003992}"/>
              </a:ext>
            </a:extLst>
          </p:cNvPr>
          <p:cNvSpPr txBox="1">
            <a:spLocks/>
          </p:cNvSpPr>
          <p:nvPr/>
        </p:nvSpPr>
        <p:spPr>
          <a:xfrm>
            <a:off x="1048394" y="3654434"/>
            <a:ext cx="8596668" cy="10898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Nous allons des à présent présenter notre formulaire et ensuite nous montrerons comment l’avons soumis à notre base de données </a:t>
            </a:r>
          </a:p>
        </p:txBody>
      </p:sp>
    </p:spTree>
    <p:extLst>
      <p:ext uri="{BB962C8B-B14F-4D97-AF65-F5344CB8AC3E}">
        <p14:creationId xmlns:p14="http://schemas.microsoft.com/office/powerpoint/2010/main" val="260591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5288120-9B1B-12E5-3CA2-5EAA1EB9C9E1}"/>
              </a:ext>
            </a:extLst>
          </p:cNvPr>
          <p:cNvSpPr txBox="1"/>
          <p:nvPr/>
        </p:nvSpPr>
        <p:spPr>
          <a:xfrm>
            <a:off x="3928955" y="1590792"/>
            <a:ext cx="3569296" cy="584775"/>
          </a:xfrm>
          <a:prstGeom prst="rect">
            <a:avLst/>
          </a:prstGeom>
          <a:noFill/>
        </p:spPr>
        <p:txBody>
          <a:bodyPr wrap="square" anchor="ctr">
            <a:spAutoFit/>
          </a:bodyPr>
          <a:lstStyle/>
          <a:p>
            <a:pPr algn="just"/>
            <a:r>
              <a:rPr lang="en-US" sz="3200" b="1" noProof="1">
                <a:solidFill>
                  <a:schemeClr val="bg1"/>
                </a:solidFill>
                <a:latin typeface="Arial Black" panose="020B0A04020102020204" pitchFamily="34" charset="0"/>
              </a:rPr>
              <a:t>Introduction</a:t>
            </a:r>
          </a:p>
        </p:txBody>
      </p:sp>
      <p:sp>
        <p:nvSpPr>
          <p:cNvPr id="49" name="TextBox 48">
            <a:extLst>
              <a:ext uri="{FF2B5EF4-FFF2-40B4-BE49-F238E27FC236}">
                <a16:creationId xmlns:a16="http://schemas.microsoft.com/office/drawing/2014/main" id="{D4A83FFC-2702-FAD9-D8FA-0263B5CD1D14}"/>
              </a:ext>
            </a:extLst>
          </p:cNvPr>
          <p:cNvSpPr txBox="1"/>
          <p:nvPr/>
        </p:nvSpPr>
        <p:spPr>
          <a:xfrm>
            <a:off x="3071306" y="3470706"/>
            <a:ext cx="4629666" cy="369332"/>
          </a:xfrm>
          <a:prstGeom prst="rect">
            <a:avLst/>
          </a:prstGeom>
          <a:noFill/>
        </p:spPr>
        <p:txBody>
          <a:bodyPr wrap="square" anchor="ctr">
            <a:spAutoFit/>
          </a:bodyPr>
          <a:lstStyle/>
          <a:p>
            <a:pPr algn="ctr"/>
            <a:r>
              <a:rPr lang="en-US" b="1" i="1" noProof="1">
                <a:solidFill>
                  <a:schemeClr val="bg1"/>
                </a:solidFill>
              </a:rPr>
              <a:t>PRESENTATION DU FORMULAIRE </a:t>
            </a:r>
          </a:p>
        </p:txBody>
      </p:sp>
      <p:sp>
        <p:nvSpPr>
          <p:cNvPr id="17" name="Title 1">
            <a:extLst>
              <a:ext uri="{FF2B5EF4-FFF2-40B4-BE49-F238E27FC236}">
                <a16:creationId xmlns:a16="http://schemas.microsoft.com/office/drawing/2014/main" id="{5D95697F-76B0-06D7-5282-CF3840BC170D}"/>
              </a:ext>
            </a:extLst>
          </p:cNvPr>
          <p:cNvSpPr txBox="1">
            <a:spLocks/>
          </p:cNvSpPr>
          <p:nvPr/>
        </p:nvSpPr>
        <p:spPr>
          <a:xfrm>
            <a:off x="1442789" y="2329809"/>
            <a:ext cx="78867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r>
              <a:rPr lang="en-US" sz="6600" dirty="0">
                <a:solidFill>
                  <a:schemeClr val="tx1"/>
                </a:solidFill>
                <a:latin typeface="Algerian" panose="04020705040A02060702" pitchFamily="82" charset="0"/>
              </a:rPr>
              <a:t>Presentation du </a:t>
            </a:r>
            <a:r>
              <a:rPr lang="en-US" sz="6600" dirty="0" err="1">
                <a:solidFill>
                  <a:schemeClr val="tx1"/>
                </a:solidFill>
                <a:latin typeface="Algerian" panose="04020705040A02060702" pitchFamily="82" charset="0"/>
              </a:rPr>
              <a:t>formulaire</a:t>
            </a:r>
            <a:r>
              <a:rPr lang="en-US" sz="6600" dirty="0">
                <a:solidFill>
                  <a:schemeClr val="tx1"/>
                </a:solidFill>
                <a:latin typeface="Algerian" panose="04020705040A02060702" pitchFamily="82" charset="0"/>
              </a:rPr>
              <a:t> tkinter </a:t>
            </a:r>
          </a:p>
        </p:txBody>
      </p:sp>
    </p:spTree>
    <p:extLst>
      <p:ext uri="{BB962C8B-B14F-4D97-AF65-F5344CB8AC3E}">
        <p14:creationId xmlns:p14="http://schemas.microsoft.com/office/powerpoint/2010/main" val="117774795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DD214C9-A518-5AF5-19BC-CE3361FCD390}"/>
              </a:ext>
            </a:extLst>
          </p:cNvPr>
          <p:cNvPicPr>
            <a:picLocks noChangeAspect="1"/>
          </p:cNvPicPr>
          <p:nvPr/>
        </p:nvPicPr>
        <p:blipFill>
          <a:blip r:embed="rId2"/>
          <a:stretch>
            <a:fillRect/>
          </a:stretch>
        </p:blipFill>
        <p:spPr>
          <a:xfrm>
            <a:off x="1159358" y="1664803"/>
            <a:ext cx="6473894" cy="4800600"/>
          </a:xfrm>
          <a:prstGeom prst="rect">
            <a:avLst/>
          </a:prstGeom>
        </p:spPr>
      </p:pic>
      <p:sp>
        <p:nvSpPr>
          <p:cNvPr id="5" name="Espace réservé du contenu 2">
            <a:extLst>
              <a:ext uri="{FF2B5EF4-FFF2-40B4-BE49-F238E27FC236}">
                <a16:creationId xmlns:a16="http://schemas.microsoft.com/office/drawing/2014/main" id="{D28144DF-6ADB-BC79-9BC4-B92C65C55D7A}"/>
              </a:ext>
            </a:extLst>
          </p:cNvPr>
          <p:cNvSpPr txBox="1">
            <a:spLocks/>
          </p:cNvSpPr>
          <p:nvPr/>
        </p:nvSpPr>
        <p:spPr>
          <a:xfrm>
            <a:off x="584568" y="536712"/>
            <a:ext cx="8596668" cy="9342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Voici comment se présente notre formulaire Tkinter : Qu’est ce qui fait la particularité de notre formulaire ? Nous allons présenter dans les parties a venir </a:t>
            </a:r>
          </a:p>
        </p:txBody>
      </p:sp>
    </p:spTree>
    <p:extLst>
      <p:ext uri="{BB962C8B-B14F-4D97-AF65-F5344CB8AC3E}">
        <p14:creationId xmlns:p14="http://schemas.microsoft.com/office/powerpoint/2010/main" val="1232612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2C72D-979C-1BB8-6CAD-690C03BB4EFD}"/>
              </a:ext>
            </a:extLst>
          </p:cNvPr>
          <p:cNvSpPr>
            <a:spLocks noGrp="1"/>
          </p:cNvSpPr>
          <p:nvPr>
            <p:ph type="title"/>
          </p:nvPr>
        </p:nvSpPr>
        <p:spPr>
          <a:xfrm>
            <a:off x="677334" y="609600"/>
            <a:ext cx="8596668" cy="728870"/>
          </a:xfrm>
        </p:spPr>
        <p:txBody>
          <a:bodyPr/>
          <a:lstStyle/>
          <a:p>
            <a:r>
              <a:rPr lang="fr-FR" dirty="0"/>
              <a:t>1-La structure de notre application</a:t>
            </a:r>
          </a:p>
        </p:txBody>
      </p:sp>
      <p:sp>
        <p:nvSpPr>
          <p:cNvPr id="3" name="Espace réservé du contenu 2">
            <a:extLst>
              <a:ext uri="{FF2B5EF4-FFF2-40B4-BE49-F238E27FC236}">
                <a16:creationId xmlns:a16="http://schemas.microsoft.com/office/drawing/2014/main" id="{052AD9E5-1E51-926D-DB31-08F7BF6518C0}"/>
              </a:ext>
            </a:extLst>
          </p:cNvPr>
          <p:cNvSpPr txBox="1">
            <a:spLocks/>
          </p:cNvSpPr>
          <p:nvPr/>
        </p:nvSpPr>
        <p:spPr>
          <a:xfrm>
            <a:off x="955628" y="1623391"/>
            <a:ext cx="8596668" cy="97403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Notre application est constitué de 4 parties différentes ; mais ces parties sont regroupés dans des fenêtres respectives que l’on appelle des widgets </a:t>
            </a:r>
          </a:p>
        </p:txBody>
      </p:sp>
      <p:pic>
        <p:nvPicPr>
          <p:cNvPr id="4" name="Image 3">
            <a:extLst>
              <a:ext uri="{FF2B5EF4-FFF2-40B4-BE49-F238E27FC236}">
                <a16:creationId xmlns:a16="http://schemas.microsoft.com/office/drawing/2014/main" id="{E5B15F47-E4CD-2B5B-5065-87269632507B}"/>
              </a:ext>
            </a:extLst>
          </p:cNvPr>
          <p:cNvPicPr>
            <a:picLocks noChangeAspect="1"/>
          </p:cNvPicPr>
          <p:nvPr/>
        </p:nvPicPr>
        <p:blipFill>
          <a:blip r:embed="rId2"/>
          <a:stretch>
            <a:fillRect/>
          </a:stretch>
        </p:blipFill>
        <p:spPr>
          <a:xfrm>
            <a:off x="3518245" y="2597427"/>
            <a:ext cx="6473894" cy="3761960"/>
          </a:xfrm>
          <a:prstGeom prst="rect">
            <a:avLst/>
          </a:prstGeom>
        </p:spPr>
      </p:pic>
      <p:cxnSp>
        <p:nvCxnSpPr>
          <p:cNvPr id="6" name="Connecteur droit avec flèche 5">
            <a:extLst>
              <a:ext uri="{FF2B5EF4-FFF2-40B4-BE49-F238E27FC236}">
                <a16:creationId xmlns:a16="http://schemas.microsoft.com/office/drawing/2014/main" id="{067CA8F0-181C-23C1-52D6-7AA643441E8B}"/>
              </a:ext>
            </a:extLst>
          </p:cNvPr>
          <p:cNvCxnSpPr>
            <a:cxnSpLocks/>
          </p:cNvCxnSpPr>
          <p:nvPr/>
        </p:nvCxnSpPr>
        <p:spPr>
          <a:xfrm flipH="1">
            <a:off x="1749287" y="2716696"/>
            <a:ext cx="19083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3DA67FAE-3DD4-E5ED-800C-DA1FFFF800AF}"/>
              </a:ext>
            </a:extLst>
          </p:cNvPr>
          <p:cNvSpPr/>
          <p:nvPr/>
        </p:nvSpPr>
        <p:spPr>
          <a:xfrm>
            <a:off x="92765" y="2438401"/>
            <a:ext cx="1656522"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 de notre applications</a:t>
            </a:r>
          </a:p>
        </p:txBody>
      </p:sp>
      <p:cxnSp>
        <p:nvCxnSpPr>
          <p:cNvPr id="12" name="Connecteur : en angle 11">
            <a:extLst>
              <a:ext uri="{FF2B5EF4-FFF2-40B4-BE49-F238E27FC236}">
                <a16:creationId xmlns:a16="http://schemas.microsoft.com/office/drawing/2014/main" id="{E784BFF1-043A-B9EF-A91C-54520DBE7E3A}"/>
              </a:ext>
            </a:extLst>
          </p:cNvPr>
          <p:cNvCxnSpPr>
            <a:cxnSpLocks/>
          </p:cNvCxnSpPr>
          <p:nvPr/>
        </p:nvCxnSpPr>
        <p:spPr>
          <a:xfrm rot="10800000" flipV="1">
            <a:off x="2027583" y="3428999"/>
            <a:ext cx="1630018" cy="480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ED7964E-41EE-6F12-4ACF-F44300733FA0}"/>
              </a:ext>
            </a:extLst>
          </p:cNvPr>
          <p:cNvCxnSpPr/>
          <p:nvPr/>
        </p:nvCxnSpPr>
        <p:spPr>
          <a:xfrm rot="10800000">
            <a:off x="2676939" y="3909390"/>
            <a:ext cx="980662" cy="9409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121C4BC-4D88-5C08-DA05-AE7575D3171F}"/>
              </a:ext>
            </a:extLst>
          </p:cNvPr>
          <p:cNvCxnSpPr>
            <a:cxnSpLocks/>
          </p:cNvCxnSpPr>
          <p:nvPr/>
        </p:nvCxnSpPr>
        <p:spPr>
          <a:xfrm flipH="1" flipV="1">
            <a:off x="2199861" y="3919745"/>
            <a:ext cx="1424818" cy="1643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C891609-3D95-A77A-FE67-FD4A3054B327}"/>
              </a:ext>
            </a:extLst>
          </p:cNvPr>
          <p:cNvSpPr/>
          <p:nvPr/>
        </p:nvSpPr>
        <p:spPr>
          <a:xfrm>
            <a:off x="314842" y="3531707"/>
            <a:ext cx="1656522"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widgets </a:t>
            </a:r>
          </a:p>
        </p:txBody>
      </p:sp>
    </p:spTree>
    <p:extLst>
      <p:ext uri="{BB962C8B-B14F-4D97-AF65-F5344CB8AC3E}">
        <p14:creationId xmlns:p14="http://schemas.microsoft.com/office/powerpoint/2010/main" val="17907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C81D79E-C780-CEC4-46CD-3AD18A12E707}"/>
              </a:ext>
            </a:extLst>
          </p:cNvPr>
          <p:cNvPicPr>
            <a:picLocks noChangeAspect="1"/>
          </p:cNvPicPr>
          <p:nvPr/>
        </p:nvPicPr>
        <p:blipFill>
          <a:blip r:embed="rId2"/>
          <a:stretch>
            <a:fillRect/>
          </a:stretch>
        </p:blipFill>
        <p:spPr>
          <a:xfrm>
            <a:off x="2315713" y="1369944"/>
            <a:ext cx="6473894" cy="4800600"/>
          </a:xfrm>
          <a:prstGeom prst="rect">
            <a:avLst/>
          </a:prstGeom>
        </p:spPr>
      </p:pic>
      <p:cxnSp>
        <p:nvCxnSpPr>
          <p:cNvPr id="5" name="Connecteur : en angle 4">
            <a:extLst>
              <a:ext uri="{FF2B5EF4-FFF2-40B4-BE49-F238E27FC236}">
                <a16:creationId xmlns:a16="http://schemas.microsoft.com/office/drawing/2014/main" id="{0EF63546-823A-DC01-9B53-499E7913698C}"/>
              </a:ext>
            </a:extLst>
          </p:cNvPr>
          <p:cNvCxnSpPr>
            <a:cxnSpLocks/>
          </p:cNvCxnSpPr>
          <p:nvPr/>
        </p:nvCxnSpPr>
        <p:spPr>
          <a:xfrm flipV="1">
            <a:off x="3882887" y="1046922"/>
            <a:ext cx="1272208" cy="74212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C429519-25F5-162E-7269-74FC19D65A50}"/>
              </a:ext>
            </a:extLst>
          </p:cNvPr>
          <p:cNvSpPr/>
          <p:nvPr/>
        </p:nvSpPr>
        <p:spPr>
          <a:xfrm>
            <a:off x="5155095" y="821635"/>
            <a:ext cx="2875722"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Widget 1 : Informations personnelles </a:t>
            </a:r>
          </a:p>
        </p:txBody>
      </p:sp>
      <p:cxnSp>
        <p:nvCxnSpPr>
          <p:cNvPr id="9" name="Connecteur : en angle 8">
            <a:extLst>
              <a:ext uri="{FF2B5EF4-FFF2-40B4-BE49-F238E27FC236}">
                <a16:creationId xmlns:a16="http://schemas.microsoft.com/office/drawing/2014/main" id="{74247660-DD7B-E163-A7C4-A23C7DC04C2F}"/>
              </a:ext>
            </a:extLst>
          </p:cNvPr>
          <p:cNvCxnSpPr>
            <a:cxnSpLocks/>
          </p:cNvCxnSpPr>
          <p:nvPr/>
        </p:nvCxnSpPr>
        <p:spPr>
          <a:xfrm rot="10800000">
            <a:off x="1603515" y="2968487"/>
            <a:ext cx="1033668" cy="9276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9925ADD-9116-79D4-40CC-C1A7F008DEFC}"/>
              </a:ext>
            </a:extLst>
          </p:cNvPr>
          <p:cNvSpPr/>
          <p:nvPr/>
        </p:nvSpPr>
        <p:spPr>
          <a:xfrm>
            <a:off x="0" y="2729948"/>
            <a:ext cx="1603514" cy="104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Widgets2 : Connaissances de l’ENSAE</a:t>
            </a:r>
          </a:p>
        </p:txBody>
      </p:sp>
      <p:cxnSp>
        <p:nvCxnSpPr>
          <p:cNvPr id="13" name="Connecteur : en angle 12">
            <a:extLst>
              <a:ext uri="{FF2B5EF4-FFF2-40B4-BE49-F238E27FC236}">
                <a16:creationId xmlns:a16="http://schemas.microsoft.com/office/drawing/2014/main" id="{42A0BD09-91B7-22DB-4546-EA5631FA6283}"/>
              </a:ext>
            </a:extLst>
          </p:cNvPr>
          <p:cNvCxnSpPr/>
          <p:nvPr/>
        </p:nvCxnSpPr>
        <p:spPr>
          <a:xfrm rot="10800000">
            <a:off x="1603515" y="4704522"/>
            <a:ext cx="901147" cy="159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A3AB8C0-4200-C65F-F072-A0AC49790E8F}"/>
              </a:ext>
            </a:extLst>
          </p:cNvPr>
          <p:cNvSpPr/>
          <p:nvPr/>
        </p:nvSpPr>
        <p:spPr>
          <a:xfrm>
            <a:off x="0" y="4545496"/>
            <a:ext cx="1603514" cy="1179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Widget 3 : Accepter les termes et conditions </a:t>
            </a:r>
          </a:p>
        </p:txBody>
      </p:sp>
      <p:cxnSp>
        <p:nvCxnSpPr>
          <p:cNvPr id="16" name="Connecteur droit avec flèche 15">
            <a:extLst>
              <a:ext uri="{FF2B5EF4-FFF2-40B4-BE49-F238E27FC236}">
                <a16:creationId xmlns:a16="http://schemas.microsoft.com/office/drawing/2014/main" id="{222ABFDC-9C05-0F00-6CC0-5AEA483D8F32}"/>
              </a:ext>
            </a:extLst>
          </p:cNvPr>
          <p:cNvCxnSpPr/>
          <p:nvPr/>
        </p:nvCxnSpPr>
        <p:spPr>
          <a:xfrm>
            <a:off x="3193774" y="6016487"/>
            <a:ext cx="914400" cy="42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B4BD6C23-B545-21FB-524C-1B0BDC21428D}"/>
              </a:ext>
            </a:extLst>
          </p:cNvPr>
          <p:cNvCxnSpPr/>
          <p:nvPr/>
        </p:nvCxnSpPr>
        <p:spPr>
          <a:xfrm flipH="1">
            <a:off x="4108174" y="6016487"/>
            <a:ext cx="808383" cy="42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F3EB35C1-1062-E8AF-0DAD-5E9D62CC81B7}"/>
              </a:ext>
            </a:extLst>
          </p:cNvPr>
          <p:cNvCxnSpPr>
            <a:cxnSpLocks/>
          </p:cNvCxnSpPr>
          <p:nvPr/>
        </p:nvCxnSpPr>
        <p:spPr>
          <a:xfrm flipH="1">
            <a:off x="4174434" y="5910470"/>
            <a:ext cx="2756453" cy="55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59B53B8-3934-1082-2637-BC95DF5DE830}"/>
              </a:ext>
            </a:extLst>
          </p:cNvPr>
          <p:cNvSpPr/>
          <p:nvPr/>
        </p:nvSpPr>
        <p:spPr>
          <a:xfrm>
            <a:off x="3101009" y="6467062"/>
            <a:ext cx="3829878" cy="27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Case de soumission du formulaire </a:t>
            </a:r>
          </a:p>
        </p:txBody>
      </p:sp>
    </p:spTree>
    <p:extLst>
      <p:ext uri="{BB962C8B-B14F-4D97-AF65-F5344CB8AC3E}">
        <p14:creationId xmlns:p14="http://schemas.microsoft.com/office/powerpoint/2010/main" val="247414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D8E6B-AA6F-1A19-2141-58AEB81E69F9}"/>
              </a:ext>
            </a:extLst>
          </p:cNvPr>
          <p:cNvSpPr>
            <a:spLocks noGrp="1"/>
          </p:cNvSpPr>
          <p:nvPr>
            <p:ph type="title"/>
          </p:nvPr>
        </p:nvSpPr>
        <p:spPr>
          <a:xfrm>
            <a:off x="229598" y="242268"/>
            <a:ext cx="9029361" cy="575637"/>
          </a:xfrm>
        </p:spPr>
        <p:txBody>
          <a:bodyPr>
            <a:noAutofit/>
          </a:bodyPr>
          <a:lstStyle/>
          <a:p>
            <a:pPr algn="ctr"/>
            <a:r>
              <a:rPr lang="fr-FR" sz="1800" b="1" i="1" dirty="0">
                <a:solidFill>
                  <a:schemeClr val="tx2"/>
                </a:solidFill>
              </a:rPr>
              <a:t>Présentation des différents widgets: Personnal Informations (Informations personnelles)</a:t>
            </a:r>
          </a:p>
        </p:txBody>
      </p:sp>
      <p:pic>
        <p:nvPicPr>
          <p:cNvPr id="4" name="Image 3">
            <a:extLst>
              <a:ext uri="{FF2B5EF4-FFF2-40B4-BE49-F238E27FC236}">
                <a16:creationId xmlns:a16="http://schemas.microsoft.com/office/drawing/2014/main" id="{615476E8-623E-8E9F-8666-9D1FC7FD917B}"/>
              </a:ext>
            </a:extLst>
          </p:cNvPr>
          <p:cNvPicPr>
            <a:picLocks noChangeAspect="1"/>
          </p:cNvPicPr>
          <p:nvPr/>
        </p:nvPicPr>
        <p:blipFill>
          <a:blip r:embed="rId2"/>
          <a:stretch>
            <a:fillRect/>
          </a:stretch>
        </p:blipFill>
        <p:spPr>
          <a:xfrm>
            <a:off x="3394006" y="1847849"/>
            <a:ext cx="5670481" cy="3678307"/>
          </a:xfrm>
          <a:prstGeom prst="rect">
            <a:avLst/>
          </a:prstGeom>
        </p:spPr>
      </p:pic>
      <p:cxnSp>
        <p:nvCxnSpPr>
          <p:cNvPr id="11" name="Connecteur : en angle 10">
            <a:extLst>
              <a:ext uri="{FF2B5EF4-FFF2-40B4-BE49-F238E27FC236}">
                <a16:creationId xmlns:a16="http://schemas.microsoft.com/office/drawing/2014/main" id="{4730FE60-6BE8-191F-4D88-BC197A43AD7E}"/>
              </a:ext>
            </a:extLst>
          </p:cNvPr>
          <p:cNvCxnSpPr/>
          <p:nvPr/>
        </p:nvCxnSpPr>
        <p:spPr>
          <a:xfrm rot="5400000" flipH="1" flipV="1">
            <a:off x="7795177" y="1699178"/>
            <a:ext cx="762829" cy="5565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C36E346-0881-4E0E-04AC-876B76A1EEA0}"/>
              </a:ext>
            </a:extLst>
          </p:cNvPr>
          <p:cNvSpPr/>
          <p:nvPr/>
        </p:nvSpPr>
        <p:spPr>
          <a:xfrm>
            <a:off x="2358887" y="1096207"/>
            <a:ext cx="1961322" cy="530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 et prénom </a:t>
            </a:r>
          </a:p>
        </p:txBody>
      </p:sp>
      <p:cxnSp>
        <p:nvCxnSpPr>
          <p:cNvPr id="14" name="Connecteur : en angle 13">
            <a:extLst>
              <a:ext uri="{FF2B5EF4-FFF2-40B4-BE49-F238E27FC236}">
                <a16:creationId xmlns:a16="http://schemas.microsoft.com/office/drawing/2014/main" id="{D255A0F2-82C7-D0E9-F5AF-AD9B5C4A5D7A}"/>
              </a:ext>
            </a:extLst>
          </p:cNvPr>
          <p:cNvCxnSpPr>
            <a:cxnSpLocks/>
          </p:cNvCxnSpPr>
          <p:nvPr/>
        </p:nvCxnSpPr>
        <p:spPr>
          <a:xfrm rot="10800000">
            <a:off x="4412976" y="1285463"/>
            <a:ext cx="1510746" cy="119269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FADF9EF-2B90-BE10-AC1F-F20FDEB20498}"/>
              </a:ext>
            </a:extLst>
          </p:cNvPr>
          <p:cNvCxnSpPr/>
          <p:nvPr/>
        </p:nvCxnSpPr>
        <p:spPr>
          <a:xfrm flipV="1">
            <a:off x="4320209" y="1285462"/>
            <a:ext cx="848140" cy="119269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377ED82-7F71-AA4E-3C10-7C68F1236B0D}"/>
              </a:ext>
            </a:extLst>
          </p:cNvPr>
          <p:cNvSpPr/>
          <p:nvPr/>
        </p:nvSpPr>
        <p:spPr>
          <a:xfrm>
            <a:off x="7023653" y="817906"/>
            <a:ext cx="2968486" cy="76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Titre : liste déroulante avec des modalités : / Mr/ Miss</a:t>
            </a:r>
          </a:p>
        </p:txBody>
      </p:sp>
      <p:cxnSp>
        <p:nvCxnSpPr>
          <p:cNvPr id="20" name="Connecteur : en angle 19">
            <a:extLst>
              <a:ext uri="{FF2B5EF4-FFF2-40B4-BE49-F238E27FC236}">
                <a16:creationId xmlns:a16="http://schemas.microsoft.com/office/drawing/2014/main" id="{9A97B8BA-F442-814B-5167-9E10323812DA}"/>
              </a:ext>
            </a:extLst>
          </p:cNvPr>
          <p:cNvCxnSpPr/>
          <p:nvPr/>
        </p:nvCxnSpPr>
        <p:spPr>
          <a:xfrm rot="10800000">
            <a:off x="2623931" y="2478157"/>
            <a:ext cx="1245705" cy="64935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 coins arrondis 20">
            <a:extLst>
              <a:ext uri="{FF2B5EF4-FFF2-40B4-BE49-F238E27FC236}">
                <a16:creationId xmlns:a16="http://schemas.microsoft.com/office/drawing/2014/main" id="{CFD335B6-3338-4AA9-3447-1F55BFD292C6}"/>
              </a:ext>
            </a:extLst>
          </p:cNvPr>
          <p:cNvSpPr/>
          <p:nvPr/>
        </p:nvSpPr>
        <p:spPr>
          <a:xfrm>
            <a:off x="159026" y="1847849"/>
            <a:ext cx="2425148" cy="2074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Age : On a fixé comme valeur par défaut 18 ans donc il est impossible de mettre  Age inférieur à 18 ans </a:t>
            </a:r>
          </a:p>
        </p:txBody>
      </p:sp>
      <p:cxnSp>
        <p:nvCxnSpPr>
          <p:cNvPr id="23" name="Connecteur : en angle 22">
            <a:extLst>
              <a:ext uri="{FF2B5EF4-FFF2-40B4-BE49-F238E27FC236}">
                <a16:creationId xmlns:a16="http://schemas.microsoft.com/office/drawing/2014/main" id="{54FC56CE-DBB4-18BF-01B2-8D5B046F1F21}"/>
              </a:ext>
            </a:extLst>
          </p:cNvPr>
          <p:cNvCxnSpPr/>
          <p:nvPr/>
        </p:nvCxnSpPr>
        <p:spPr>
          <a:xfrm rot="16200000" flipH="1">
            <a:off x="3843132" y="4405518"/>
            <a:ext cx="2849216" cy="516835"/>
          </a:xfrm>
          <a:prstGeom prst="bentConnector3">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E933768-7915-CAEF-A831-D660AACB6475}"/>
              </a:ext>
            </a:extLst>
          </p:cNvPr>
          <p:cNvSpPr/>
          <p:nvPr/>
        </p:nvSpPr>
        <p:spPr>
          <a:xfrm>
            <a:off x="2491409" y="6088543"/>
            <a:ext cx="5406887" cy="64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Ces deux points situé au niveau de l'âge nous permet d’augmenter l'âge ou de diminuer  </a:t>
            </a:r>
          </a:p>
        </p:txBody>
      </p:sp>
      <p:cxnSp>
        <p:nvCxnSpPr>
          <p:cNvPr id="26" name="Connecteur droit avec flèche 25">
            <a:extLst>
              <a:ext uri="{FF2B5EF4-FFF2-40B4-BE49-F238E27FC236}">
                <a16:creationId xmlns:a16="http://schemas.microsoft.com/office/drawing/2014/main" id="{5A7815F5-F4F6-009F-3DD5-9D1ECC200948}"/>
              </a:ext>
            </a:extLst>
          </p:cNvPr>
          <p:cNvCxnSpPr/>
          <p:nvPr/>
        </p:nvCxnSpPr>
        <p:spPr>
          <a:xfrm flipH="1" flipV="1">
            <a:off x="6559826" y="1285462"/>
            <a:ext cx="119270" cy="17360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 coins arrondis 26">
            <a:extLst>
              <a:ext uri="{FF2B5EF4-FFF2-40B4-BE49-F238E27FC236}">
                <a16:creationId xmlns:a16="http://schemas.microsoft.com/office/drawing/2014/main" id="{51A218D4-77AC-41D8-9279-BF444AC54166}"/>
              </a:ext>
            </a:extLst>
          </p:cNvPr>
          <p:cNvSpPr/>
          <p:nvPr/>
        </p:nvSpPr>
        <p:spPr>
          <a:xfrm>
            <a:off x="5420140" y="804450"/>
            <a:ext cx="1484244" cy="499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nationnalité</a:t>
            </a:r>
            <a:r>
              <a:rPr lang="fr-FR" dirty="0"/>
              <a:t> </a:t>
            </a:r>
          </a:p>
        </p:txBody>
      </p:sp>
      <p:cxnSp>
        <p:nvCxnSpPr>
          <p:cNvPr id="29" name="Connecteur : en angle 28">
            <a:extLst>
              <a:ext uri="{FF2B5EF4-FFF2-40B4-BE49-F238E27FC236}">
                <a16:creationId xmlns:a16="http://schemas.microsoft.com/office/drawing/2014/main" id="{0EF19DC1-868F-3D57-1D75-18A823030A72}"/>
              </a:ext>
            </a:extLst>
          </p:cNvPr>
          <p:cNvCxnSpPr/>
          <p:nvPr/>
        </p:nvCxnSpPr>
        <p:spPr>
          <a:xfrm>
            <a:off x="8454887" y="3127514"/>
            <a:ext cx="1444487" cy="79512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D1CABCD-7CC8-48C4-A6C2-3117710F08DE}"/>
              </a:ext>
            </a:extLst>
          </p:cNvPr>
          <p:cNvCxnSpPr>
            <a:cxnSpLocks/>
          </p:cNvCxnSpPr>
          <p:nvPr/>
        </p:nvCxnSpPr>
        <p:spPr>
          <a:xfrm flipV="1">
            <a:off x="8839200" y="3922643"/>
            <a:ext cx="516836" cy="8746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9AAF504-1D30-A29B-97C0-94956905D7F4}"/>
              </a:ext>
            </a:extLst>
          </p:cNvPr>
          <p:cNvSpPr/>
          <p:nvPr/>
        </p:nvSpPr>
        <p:spPr>
          <a:xfrm>
            <a:off x="9899374" y="3021496"/>
            <a:ext cx="2093842" cy="1895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 date de naissance : On obtient un calendrier qui nous permet de choisir notre jour de naissance </a:t>
            </a:r>
          </a:p>
        </p:txBody>
      </p:sp>
      <p:cxnSp>
        <p:nvCxnSpPr>
          <p:cNvPr id="35" name="Connecteur droit avec flèche 34">
            <a:extLst>
              <a:ext uri="{FF2B5EF4-FFF2-40B4-BE49-F238E27FC236}">
                <a16:creationId xmlns:a16="http://schemas.microsoft.com/office/drawing/2014/main" id="{601CE3A4-2A77-D7B6-3EC1-7B0F4E52B9CE}"/>
              </a:ext>
            </a:extLst>
          </p:cNvPr>
          <p:cNvCxnSpPr/>
          <p:nvPr/>
        </p:nvCxnSpPr>
        <p:spPr>
          <a:xfrm flipH="1">
            <a:off x="1974574" y="3922643"/>
            <a:ext cx="1419432" cy="11529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 coins arrondis 35">
            <a:extLst>
              <a:ext uri="{FF2B5EF4-FFF2-40B4-BE49-F238E27FC236}">
                <a16:creationId xmlns:a16="http://schemas.microsoft.com/office/drawing/2014/main" id="{D85A248C-6531-6EAB-BEA0-9FE93ED29B88}"/>
              </a:ext>
            </a:extLst>
          </p:cNvPr>
          <p:cNvSpPr/>
          <p:nvPr/>
        </p:nvSpPr>
        <p:spPr>
          <a:xfrm>
            <a:off x="664785" y="4578626"/>
            <a:ext cx="1325217" cy="993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Sexe : Male ou Female </a:t>
            </a:r>
          </a:p>
        </p:txBody>
      </p:sp>
    </p:spTree>
    <p:extLst>
      <p:ext uri="{BB962C8B-B14F-4D97-AF65-F5344CB8AC3E}">
        <p14:creationId xmlns:p14="http://schemas.microsoft.com/office/powerpoint/2010/main" val="171241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3504BAE-55D5-8EEA-3C98-BDE264558A4E}"/>
              </a:ext>
            </a:extLst>
          </p:cNvPr>
          <p:cNvSpPr txBox="1">
            <a:spLocks/>
          </p:cNvSpPr>
          <p:nvPr/>
        </p:nvSpPr>
        <p:spPr>
          <a:xfrm>
            <a:off x="242850" y="533815"/>
            <a:ext cx="9029361" cy="57563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1800" b="1" i="1" dirty="0">
                <a:solidFill>
                  <a:schemeClr val="tx2"/>
                </a:solidFill>
              </a:rPr>
              <a:t>Présentation des différents widgets: Knowledge at ENSAE  (Connaissance de l’ENSAE), </a:t>
            </a:r>
            <a:r>
              <a:rPr lang="fr-FR" sz="1800" b="1" i="1" dirty="0" err="1">
                <a:solidFill>
                  <a:schemeClr val="tx2"/>
                </a:solidFill>
              </a:rPr>
              <a:t>Terms</a:t>
            </a:r>
            <a:r>
              <a:rPr lang="fr-FR" sz="1800" b="1" i="1" dirty="0">
                <a:solidFill>
                  <a:schemeClr val="tx2"/>
                </a:solidFill>
              </a:rPr>
              <a:t> &amp; Conditions (Termes et Conditions ) et soumissions </a:t>
            </a:r>
          </a:p>
        </p:txBody>
      </p:sp>
      <p:pic>
        <p:nvPicPr>
          <p:cNvPr id="7" name="Image 6">
            <a:extLst>
              <a:ext uri="{FF2B5EF4-FFF2-40B4-BE49-F238E27FC236}">
                <a16:creationId xmlns:a16="http://schemas.microsoft.com/office/drawing/2014/main" id="{E5B6E310-BE3C-5436-B196-9B8518D1D506}"/>
              </a:ext>
            </a:extLst>
          </p:cNvPr>
          <p:cNvPicPr>
            <a:picLocks noChangeAspect="1"/>
          </p:cNvPicPr>
          <p:nvPr/>
        </p:nvPicPr>
        <p:blipFill>
          <a:blip r:embed="rId2"/>
          <a:stretch>
            <a:fillRect/>
          </a:stretch>
        </p:blipFill>
        <p:spPr>
          <a:xfrm>
            <a:off x="3252581" y="1964013"/>
            <a:ext cx="5785402" cy="3827187"/>
          </a:xfrm>
          <a:prstGeom prst="rect">
            <a:avLst/>
          </a:prstGeom>
        </p:spPr>
      </p:pic>
      <p:cxnSp>
        <p:nvCxnSpPr>
          <p:cNvPr id="9" name="Connecteur : en angle 8">
            <a:extLst>
              <a:ext uri="{FF2B5EF4-FFF2-40B4-BE49-F238E27FC236}">
                <a16:creationId xmlns:a16="http://schemas.microsoft.com/office/drawing/2014/main" id="{BFDB01A6-CB88-DE15-C071-2C14B6249F16}"/>
              </a:ext>
            </a:extLst>
          </p:cNvPr>
          <p:cNvCxnSpPr/>
          <p:nvPr/>
        </p:nvCxnSpPr>
        <p:spPr>
          <a:xfrm rot="10800000">
            <a:off x="2292626" y="2690192"/>
            <a:ext cx="1232452" cy="331305"/>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 coins arrondis 9">
            <a:extLst>
              <a:ext uri="{FF2B5EF4-FFF2-40B4-BE49-F238E27FC236}">
                <a16:creationId xmlns:a16="http://schemas.microsoft.com/office/drawing/2014/main" id="{FE2B4F14-7584-6CF7-065D-D269E0C4D546}"/>
              </a:ext>
            </a:extLst>
          </p:cNvPr>
          <p:cNvSpPr/>
          <p:nvPr/>
        </p:nvSpPr>
        <p:spPr>
          <a:xfrm>
            <a:off x="106017" y="2292626"/>
            <a:ext cx="2186608" cy="1338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On accepte en cochant cette case ou on dis non et don on laisse vide </a:t>
            </a:r>
          </a:p>
        </p:txBody>
      </p:sp>
      <p:cxnSp>
        <p:nvCxnSpPr>
          <p:cNvPr id="12" name="Connecteur droit avec flèche 11">
            <a:extLst>
              <a:ext uri="{FF2B5EF4-FFF2-40B4-BE49-F238E27FC236}">
                <a16:creationId xmlns:a16="http://schemas.microsoft.com/office/drawing/2014/main" id="{220BC4CD-1A70-13C6-D5BD-AD4BE81F4885}"/>
              </a:ext>
            </a:extLst>
          </p:cNvPr>
          <p:cNvCxnSpPr>
            <a:cxnSpLocks/>
          </p:cNvCxnSpPr>
          <p:nvPr/>
        </p:nvCxnSpPr>
        <p:spPr>
          <a:xfrm flipV="1">
            <a:off x="6997148" y="2276576"/>
            <a:ext cx="1524000" cy="6852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F31A0BA-944C-B686-8638-D0B1E1F0A53D}"/>
              </a:ext>
            </a:extLst>
          </p:cNvPr>
          <p:cNvSpPr/>
          <p:nvPr/>
        </p:nvSpPr>
        <p:spPr>
          <a:xfrm>
            <a:off x="8521148" y="1131196"/>
            <a:ext cx="2279374" cy="153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Même format que la cellule âge _on augmente ou diminue pour mettre la durée </a:t>
            </a:r>
          </a:p>
        </p:txBody>
      </p:sp>
      <p:cxnSp>
        <p:nvCxnSpPr>
          <p:cNvPr id="17" name="Connecteur : en angle 16">
            <a:extLst>
              <a:ext uri="{FF2B5EF4-FFF2-40B4-BE49-F238E27FC236}">
                <a16:creationId xmlns:a16="http://schemas.microsoft.com/office/drawing/2014/main" id="{0C079966-BCD0-72F9-358A-45B7BB7FAD76}"/>
              </a:ext>
            </a:extLst>
          </p:cNvPr>
          <p:cNvCxnSpPr>
            <a:cxnSpLocks/>
            <a:stCxn id="7" idx="1"/>
          </p:cNvCxnSpPr>
          <p:nvPr/>
        </p:nvCxnSpPr>
        <p:spPr>
          <a:xfrm rot="10800000" flipV="1">
            <a:off x="2292625" y="3877607"/>
            <a:ext cx="959956" cy="45585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3246230F-0356-EFB2-C772-15AC5126516F}"/>
              </a:ext>
            </a:extLst>
          </p:cNvPr>
          <p:cNvSpPr/>
          <p:nvPr/>
        </p:nvSpPr>
        <p:spPr>
          <a:xfrm>
            <a:off x="242850" y="3877606"/>
            <a:ext cx="2049774" cy="936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cas de refus le questionnaire ne se soumet pas </a:t>
            </a:r>
          </a:p>
        </p:txBody>
      </p:sp>
      <p:cxnSp>
        <p:nvCxnSpPr>
          <p:cNvPr id="21" name="Connecteur droit avec flèche 20">
            <a:extLst>
              <a:ext uri="{FF2B5EF4-FFF2-40B4-BE49-F238E27FC236}">
                <a16:creationId xmlns:a16="http://schemas.microsoft.com/office/drawing/2014/main" id="{42CD1D23-75A1-1200-9E87-6C881F2F9DFC}"/>
              </a:ext>
            </a:extLst>
          </p:cNvPr>
          <p:cNvCxnSpPr/>
          <p:nvPr/>
        </p:nvCxnSpPr>
        <p:spPr>
          <a:xfrm flipH="1">
            <a:off x="2862470" y="5234609"/>
            <a:ext cx="821634" cy="556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8EA9AC3-E663-B2C3-1B61-F8F55EB93500}"/>
              </a:ext>
            </a:extLst>
          </p:cNvPr>
          <p:cNvSpPr/>
          <p:nvPr/>
        </p:nvSpPr>
        <p:spPr>
          <a:xfrm>
            <a:off x="503583" y="5579165"/>
            <a:ext cx="2358887" cy="1113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Soumettre : ne fonctionne que si toutes les cellules sont renseignés </a:t>
            </a:r>
          </a:p>
        </p:txBody>
      </p:sp>
      <p:cxnSp>
        <p:nvCxnSpPr>
          <p:cNvPr id="24" name="Connecteur droit avec flèche 23">
            <a:extLst>
              <a:ext uri="{FF2B5EF4-FFF2-40B4-BE49-F238E27FC236}">
                <a16:creationId xmlns:a16="http://schemas.microsoft.com/office/drawing/2014/main" id="{8F3DE834-5E77-C11B-418D-2655ED55AA6A}"/>
              </a:ext>
            </a:extLst>
          </p:cNvPr>
          <p:cNvCxnSpPr/>
          <p:nvPr/>
        </p:nvCxnSpPr>
        <p:spPr>
          <a:xfrm>
            <a:off x="5565913" y="5234609"/>
            <a:ext cx="106017" cy="689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9EB8ACB-28F8-BF40-7846-643B81375C17}"/>
              </a:ext>
            </a:extLst>
          </p:cNvPr>
          <p:cNvSpPr/>
          <p:nvPr/>
        </p:nvSpPr>
        <p:spPr>
          <a:xfrm>
            <a:off x="4863548" y="5934904"/>
            <a:ext cx="2133600" cy="689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Réinitialiser notre questionnaire </a:t>
            </a:r>
          </a:p>
        </p:txBody>
      </p:sp>
      <p:cxnSp>
        <p:nvCxnSpPr>
          <p:cNvPr id="26" name="Connecteur droit avec flèche 25">
            <a:extLst>
              <a:ext uri="{FF2B5EF4-FFF2-40B4-BE49-F238E27FC236}">
                <a16:creationId xmlns:a16="http://schemas.microsoft.com/office/drawing/2014/main" id="{F5DDF5DF-BDCB-548A-D0E0-EC83B24BECF2}"/>
              </a:ext>
            </a:extLst>
          </p:cNvPr>
          <p:cNvCxnSpPr/>
          <p:nvPr/>
        </p:nvCxnSpPr>
        <p:spPr>
          <a:xfrm>
            <a:off x="7646505" y="5325304"/>
            <a:ext cx="106017" cy="689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 coins arrondis 26">
            <a:extLst>
              <a:ext uri="{FF2B5EF4-FFF2-40B4-BE49-F238E27FC236}">
                <a16:creationId xmlns:a16="http://schemas.microsoft.com/office/drawing/2014/main" id="{FBFA6DE4-FC3E-42EA-533B-70A781BB4E30}"/>
              </a:ext>
            </a:extLst>
          </p:cNvPr>
          <p:cNvSpPr/>
          <p:nvPr/>
        </p:nvSpPr>
        <p:spPr>
          <a:xfrm>
            <a:off x="7407965" y="6014417"/>
            <a:ext cx="173603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 notre formulaire </a:t>
            </a:r>
          </a:p>
        </p:txBody>
      </p:sp>
    </p:spTree>
    <p:extLst>
      <p:ext uri="{BB962C8B-B14F-4D97-AF65-F5344CB8AC3E}">
        <p14:creationId xmlns:p14="http://schemas.microsoft.com/office/powerpoint/2010/main" val="368701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E1A8B98-D2D5-1BB9-2CF8-FF55DC854790}"/>
              </a:ext>
            </a:extLst>
          </p:cNvPr>
          <p:cNvGrpSpPr/>
          <p:nvPr/>
        </p:nvGrpSpPr>
        <p:grpSpPr>
          <a:xfrm>
            <a:off x="2228855" y="1295074"/>
            <a:ext cx="5136124" cy="1104092"/>
            <a:chOff x="1829734" y="1292003"/>
            <a:chExt cx="6028799" cy="1295987"/>
          </a:xfrm>
        </p:grpSpPr>
        <p:sp>
          <p:nvSpPr>
            <p:cNvPr id="4" name="Shape">
              <a:extLst>
                <a:ext uri="{FF2B5EF4-FFF2-40B4-BE49-F238E27FC236}">
                  <a16:creationId xmlns:a16="http://schemas.microsoft.com/office/drawing/2014/main" id="{6532C39E-A7AA-A1D6-F65C-0316D53F666C}"/>
                </a:ext>
              </a:extLst>
            </p:cNvPr>
            <p:cNvSpPr/>
            <p:nvPr/>
          </p:nvSpPr>
          <p:spPr>
            <a:xfrm>
              <a:off x="2678232" y="1297520"/>
              <a:ext cx="5180301" cy="991749"/>
            </a:xfrm>
            <a:custGeom>
              <a:avLst/>
              <a:gdLst>
                <a:gd name="connsiteX0" fmla="*/ 7836 w 21600"/>
                <a:gd name="connsiteY0" fmla="*/ 0 h 21600"/>
                <a:gd name="connsiteX1" fmla="*/ 7836 w 21600"/>
                <a:gd name="connsiteY1" fmla="*/ 0 h 21600"/>
                <a:gd name="connsiteX2" fmla="*/ 6765 w 21600"/>
                <a:gd name="connsiteY2" fmla="*/ 5003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1748 w 21600"/>
                <a:gd name="connsiteY9" fmla="*/ 1829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3040 w 21600"/>
                <a:gd name="connsiteY11" fmla="*/ 16600 h 21600"/>
                <a:gd name="connsiteX12" fmla="*/ 20359 w 21600"/>
                <a:gd name="connsiteY12" fmla="*/ 16597 h 21600"/>
                <a:gd name="connsiteX13" fmla="*/ 21600 w 21600"/>
                <a:gd name="connsiteY13" fmla="*/ 10800 h 21600"/>
                <a:gd name="connsiteX14" fmla="*/ 21600 w 21600"/>
                <a:gd name="connsiteY14" fmla="*/ 10800 h 21600"/>
                <a:gd name="connsiteX15" fmla="*/ 20359 w 21600"/>
                <a:gd name="connsiteY15" fmla="*/ 5003 h 21600"/>
                <a:gd name="connsiteX16" fmla="*/ 10421 w 21600"/>
                <a:gd name="connsiteY16" fmla="*/ 5003 h 21600"/>
                <a:gd name="connsiteX17" fmla="*/ 7836 w 21600"/>
                <a:gd name="connsiteY17"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3040 w 21600"/>
                <a:gd name="connsiteY10" fmla="*/ 16600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3040 w 21600"/>
                <a:gd name="connsiteY9" fmla="*/ 16600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18997"/>
                <a:gd name="connsiteX1" fmla="*/ 7836 w 21600"/>
                <a:gd name="connsiteY1" fmla="*/ 0 h 18997"/>
                <a:gd name="connsiteX2" fmla="*/ 6560 w 21600"/>
                <a:gd name="connsiteY2" fmla="*/ 3409 h 18997"/>
                <a:gd name="connsiteX3" fmla="*/ 5389 w 21600"/>
                <a:gd name="connsiteY3" fmla="*/ 5013 h 18997"/>
                <a:gd name="connsiteX4" fmla="*/ 1755 w 21600"/>
                <a:gd name="connsiteY4" fmla="*/ 5003 h 18997"/>
                <a:gd name="connsiteX5" fmla="*/ 0 w 21600"/>
                <a:gd name="connsiteY5" fmla="*/ 13200 h 18997"/>
                <a:gd name="connsiteX6" fmla="*/ 0 w 21600"/>
                <a:gd name="connsiteY6" fmla="*/ 13200 h 18997"/>
                <a:gd name="connsiteX7" fmla="*/ 514 w 21600"/>
                <a:gd name="connsiteY7" fmla="*/ 18997 h 18997"/>
                <a:gd name="connsiteX8" fmla="*/ 3040 w 21600"/>
                <a:gd name="connsiteY8" fmla="*/ 16600 h 18997"/>
                <a:gd name="connsiteX9" fmla="*/ 20359 w 21600"/>
                <a:gd name="connsiteY9" fmla="*/ 16597 h 18997"/>
                <a:gd name="connsiteX10" fmla="*/ 21600 w 21600"/>
                <a:gd name="connsiteY10" fmla="*/ 10800 h 18997"/>
                <a:gd name="connsiteX11" fmla="*/ 21600 w 21600"/>
                <a:gd name="connsiteY11" fmla="*/ 10800 h 18997"/>
                <a:gd name="connsiteX12" fmla="*/ 20359 w 21600"/>
                <a:gd name="connsiteY12" fmla="*/ 5003 h 18997"/>
                <a:gd name="connsiteX13" fmla="*/ 10421 w 21600"/>
                <a:gd name="connsiteY13" fmla="*/ 5003 h 18997"/>
                <a:gd name="connsiteX14" fmla="*/ 7836 w 21600"/>
                <a:gd name="connsiteY14" fmla="*/ 0 h 18997"/>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0 w 21600"/>
                <a:gd name="connsiteY6" fmla="*/ 13200 h 16600"/>
                <a:gd name="connsiteX7" fmla="*/ 3040 w 21600"/>
                <a:gd name="connsiteY7" fmla="*/ 16600 h 16600"/>
                <a:gd name="connsiteX8" fmla="*/ 20359 w 21600"/>
                <a:gd name="connsiteY8" fmla="*/ 16597 h 16600"/>
                <a:gd name="connsiteX9" fmla="*/ 21600 w 21600"/>
                <a:gd name="connsiteY9" fmla="*/ 10800 h 16600"/>
                <a:gd name="connsiteX10" fmla="*/ 21600 w 21600"/>
                <a:gd name="connsiteY10" fmla="*/ 10800 h 16600"/>
                <a:gd name="connsiteX11" fmla="*/ 20359 w 21600"/>
                <a:gd name="connsiteY11" fmla="*/ 5003 h 16600"/>
                <a:gd name="connsiteX12" fmla="*/ 10421 w 21600"/>
                <a:gd name="connsiteY12" fmla="*/ 5003 h 16600"/>
                <a:gd name="connsiteX13" fmla="*/ 7836 w 21600"/>
                <a:gd name="connsiteY13"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3040 w 21600"/>
                <a:gd name="connsiteY6" fmla="*/ 16600 h 16600"/>
                <a:gd name="connsiteX7" fmla="*/ 20359 w 21600"/>
                <a:gd name="connsiteY7" fmla="*/ 16597 h 16600"/>
                <a:gd name="connsiteX8" fmla="*/ 21600 w 21600"/>
                <a:gd name="connsiteY8" fmla="*/ 10800 h 16600"/>
                <a:gd name="connsiteX9" fmla="*/ 21600 w 21600"/>
                <a:gd name="connsiteY9" fmla="*/ 10800 h 16600"/>
                <a:gd name="connsiteX10" fmla="*/ 20359 w 21600"/>
                <a:gd name="connsiteY10" fmla="*/ 5003 h 16600"/>
                <a:gd name="connsiteX11" fmla="*/ 10421 w 21600"/>
                <a:gd name="connsiteY11" fmla="*/ 5003 h 16600"/>
                <a:gd name="connsiteX12" fmla="*/ 7836 w 21600"/>
                <a:gd name="connsiteY12"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0 w 21600"/>
                <a:gd name="connsiteY4" fmla="*/ 13200 h 16600"/>
                <a:gd name="connsiteX5" fmla="*/ 3040 w 21600"/>
                <a:gd name="connsiteY5" fmla="*/ 16600 h 16600"/>
                <a:gd name="connsiteX6" fmla="*/ 20359 w 21600"/>
                <a:gd name="connsiteY6" fmla="*/ 16597 h 16600"/>
                <a:gd name="connsiteX7" fmla="*/ 21600 w 21600"/>
                <a:gd name="connsiteY7" fmla="*/ 10800 h 16600"/>
                <a:gd name="connsiteX8" fmla="*/ 21600 w 21600"/>
                <a:gd name="connsiteY8" fmla="*/ 10800 h 16600"/>
                <a:gd name="connsiteX9" fmla="*/ 20359 w 21600"/>
                <a:gd name="connsiteY9" fmla="*/ 5003 h 16600"/>
                <a:gd name="connsiteX10" fmla="*/ 10421 w 21600"/>
                <a:gd name="connsiteY10" fmla="*/ 5003 h 16600"/>
                <a:gd name="connsiteX11" fmla="*/ 7836 w 21600"/>
                <a:gd name="connsiteY11" fmla="*/ 0 h 16600"/>
                <a:gd name="connsiteX0" fmla="*/ 4796 w 18560"/>
                <a:gd name="connsiteY0" fmla="*/ 0 h 16600"/>
                <a:gd name="connsiteX1" fmla="*/ 4796 w 18560"/>
                <a:gd name="connsiteY1" fmla="*/ 0 h 16600"/>
                <a:gd name="connsiteX2" fmla="*/ 3520 w 18560"/>
                <a:gd name="connsiteY2" fmla="*/ 3409 h 16600"/>
                <a:gd name="connsiteX3" fmla="*/ 2349 w 18560"/>
                <a:gd name="connsiteY3" fmla="*/ 5013 h 16600"/>
                <a:gd name="connsiteX4" fmla="*/ 0 w 18560"/>
                <a:gd name="connsiteY4" fmla="*/ 16600 h 16600"/>
                <a:gd name="connsiteX5" fmla="*/ 17319 w 18560"/>
                <a:gd name="connsiteY5" fmla="*/ 16597 h 16600"/>
                <a:gd name="connsiteX6" fmla="*/ 18560 w 18560"/>
                <a:gd name="connsiteY6" fmla="*/ 10800 h 16600"/>
                <a:gd name="connsiteX7" fmla="*/ 18560 w 18560"/>
                <a:gd name="connsiteY7" fmla="*/ 10800 h 16600"/>
                <a:gd name="connsiteX8" fmla="*/ 17319 w 18560"/>
                <a:gd name="connsiteY8" fmla="*/ 5003 h 16600"/>
                <a:gd name="connsiteX9" fmla="*/ 7381 w 18560"/>
                <a:gd name="connsiteY9" fmla="*/ 5003 h 16600"/>
                <a:gd name="connsiteX10" fmla="*/ 4796 w 18560"/>
                <a:gd name="connsiteY10" fmla="*/ 0 h 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60" h="16600" extrusionOk="0">
                  <a:moveTo>
                    <a:pt x="4796" y="0"/>
                  </a:moveTo>
                  <a:lnTo>
                    <a:pt x="4796" y="0"/>
                  </a:lnTo>
                  <a:lnTo>
                    <a:pt x="3520" y="3409"/>
                  </a:lnTo>
                  <a:lnTo>
                    <a:pt x="2349" y="5013"/>
                  </a:lnTo>
                  <a:lnTo>
                    <a:pt x="0" y="16600"/>
                  </a:lnTo>
                  <a:lnTo>
                    <a:pt x="17319" y="16597"/>
                  </a:lnTo>
                  <a:cubicBezTo>
                    <a:pt x="18005" y="16597"/>
                    <a:pt x="18560" y="14003"/>
                    <a:pt x="18560" y="10800"/>
                  </a:cubicBezTo>
                  <a:lnTo>
                    <a:pt x="18560" y="10800"/>
                  </a:lnTo>
                  <a:cubicBezTo>
                    <a:pt x="18560" y="7597"/>
                    <a:pt x="18005" y="5003"/>
                    <a:pt x="17319" y="5003"/>
                  </a:cubicBezTo>
                  <a:lnTo>
                    <a:pt x="7381" y="5003"/>
                  </a:lnTo>
                  <a:cubicBezTo>
                    <a:pt x="6412" y="5003"/>
                    <a:pt x="5482" y="3203"/>
                    <a:pt x="4796" y="0"/>
                  </a:cubicBezTo>
                  <a:close/>
                </a:path>
              </a:pathLst>
            </a:custGeom>
            <a:solidFill>
              <a:schemeClr val="accent4"/>
            </a:solidFill>
            <a:ln w="12700">
              <a:miter lim="400000"/>
            </a:ln>
          </p:spPr>
          <p:txBody>
            <a:bodyPr lIns="28575" tIns="28575" rIns="28575" bIns="28575" anchor="ctr"/>
            <a:lstStyle/>
            <a:p>
              <a:pPr>
                <a:defRPr sz="3000">
                  <a:solidFill>
                    <a:srgbClr val="FFFFFF"/>
                  </a:solidFill>
                </a:defRPr>
              </a:pPr>
              <a:endParaRPr sz="2250"/>
            </a:p>
          </p:txBody>
        </p:sp>
        <p:sp>
          <p:nvSpPr>
            <p:cNvPr id="5" name="Freeform: Shape 4">
              <a:extLst>
                <a:ext uri="{FF2B5EF4-FFF2-40B4-BE49-F238E27FC236}">
                  <a16:creationId xmlns:a16="http://schemas.microsoft.com/office/drawing/2014/main" id="{0F4FCC4F-82E9-D1B7-6D0A-069DFC302A64}"/>
                </a:ext>
              </a:extLst>
            </p:cNvPr>
            <p:cNvSpPr/>
            <p:nvPr/>
          </p:nvSpPr>
          <p:spPr>
            <a:xfrm>
              <a:off x="1829734" y="1596421"/>
              <a:ext cx="1287891" cy="991569"/>
            </a:xfrm>
            <a:custGeom>
              <a:avLst/>
              <a:gdLst>
                <a:gd name="connsiteX0" fmla="*/ 298440 w 1287891"/>
                <a:gd name="connsiteY0" fmla="*/ 991081 h 991569"/>
                <a:gd name="connsiteX1" fmla="*/ 300179 w 1287891"/>
                <a:gd name="connsiteY1" fmla="*/ 991081 h 991569"/>
                <a:gd name="connsiteX2" fmla="*/ 298928 w 1287891"/>
                <a:gd name="connsiteY2" fmla="*/ 991569 h 991569"/>
                <a:gd name="connsiteX3" fmla="*/ 489840 w 1287891"/>
                <a:gd name="connsiteY3" fmla="*/ 0 h 991569"/>
                <a:gd name="connsiteX4" fmla="*/ 1287891 w 1287891"/>
                <a:gd name="connsiteY4" fmla="*/ 470 h 991569"/>
                <a:gd name="connsiteX5" fmla="*/ 297841 w 1287891"/>
                <a:gd name="connsiteY5" fmla="*/ 990481 h 991569"/>
                <a:gd name="connsiteX6" fmla="*/ 143463 w 1287891"/>
                <a:gd name="connsiteY6" fmla="*/ 836056 h 991569"/>
                <a:gd name="connsiteX7" fmla="*/ 0 w 1287891"/>
                <a:gd name="connsiteY7" fmla="*/ 489720 h 991569"/>
                <a:gd name="connsiteX8" fmla="*/ 489840 w 1287891"/>
                <a:gd name="connsiteY8"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775354 w 1287891"/>
                <a:gd name="connsiteY6" fmla="*/ 5133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937279 w 1287891"/>
                <a:gd name="connsiteY6" fmla="*/ 5895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1" h="991569">
                  <a:moveTo>
                    <a:pt x="298440" y="991081"/>
                  </a:moveTo>
                  <a:lnTo>
                    <a:pt x="300179" y="991081"/>
                  </a:lnTo>
                  <a:lnTo>
                    <a:pt x="298928" y="991569"/>
                  </a:lnTo>
                  <a:lnTo>
                    <a:pt x="298440" y="991081"/>
                  </a:lnTo>
                  <a:close/>
                  <a:moveTo>
                    <a:pt x="489840" y="0"/>
                  </a:moveTo>
                  <a:lnTo>
                    <a:pt x="1287891" y="470"/>
                  </a:lnTo>
                  <a:lnTo>
                    <a:pt x="937279" y="589567"/>
                  </a:lnTo>
                  <a:lnTo>
                    <a:pt x="297841" y="990481"/>
                  </a:lnTo>
                  <a:lnTo>
                    <a:pt x="143463" y="836056"/>
                  </a:lnTo>
                  <a:cubicBezTo>
                    <a:pt x="51915" y="743931"/>
                    <a:pt x="0" y="619305"/>
                    <a:pt x="0" y="489720"/>
                  </a:cubicBezTo>
                  <a:cubicBezTo>
                    <a:pt x="0" y="218961"/>
                    <a:pt x="219381" y="0"/>
                    <a:pt x="489840" y="0"/>
                  </a:cubicBezTo>
                  <a:close/>
                </a:path>
              </a:pathLst>
            </a:custGeom>
            <a:solidFill>
              <a:schemeClr val="accent4">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6" name="Freeform: Shape 5">
              <a:extLst>
                <a:ext uri="{FF2B5EF4-FFF2-40B4-BE49-F238E27FC236}">
                  <a16:creationId xmlns:a16="http://schemas.microsoft.com/office/drawing/2014/main" id="{906C0AA5-74A5-38C9-942A-ABCC324CBBDF}"/>
                </a:ext>
              </a:extLst>
            </p:cNvPr>
            <p:cNvSpPr/>
            <p:nvPr/>
          </p:nvSpPr>
          <p:spPr>
            <a:xfrm>
              <a:off x="2126975" y="1292003"/>
              <a:ext cx="1889873" cy="1295498"/>
            </a:xfrm>
            <a:custGeom>
              <a:avLst/>
              <a:gdLst>
                <a:gd name="connsiteX0" fmla="*/ 1519883 w 1889873"/>
                <a:gd name="connsiteY0" fmla="*/ 64 h 1295498"/>
                <a:gd name="connsiteX1" fmla="*/ 1850381 w 1889873"/>
                <a:gd name="connsiteY1" fmla="*/ 5030 h 1295498"/>
                <a:gd name="connsiteX2" fmla="*/ 1889872 w 1889873"/>
                <a:gd name="connsiteY2" fmla="*/ 5030 h 1295498"/>
                <a:gd name="connsiteX3" fmla="*/ 1889873 w 1889873"/>
                <a:gd name="connsiteY3" fmla="*/ 5030 h 1295498"/>
                <a:gd name="connsiteX4" fmla="*/ 1886169 w 1889873"/>
                <a:gd name="connsiteY4" fmla="*/ 7149 h 1295498"/>
                <a:gd name="connsiteX5" fmla="*/ 751158 w 1889873"/>
                <a:gd name="connsiteY5" fmla="*/ 1142182 h 1295498"/>
                <a:gd name="connsiteX6" fmla="*/ 381041 w 1889873"/>
                <a:gd name="connsiteY6" fmla="*/ 1295498 h 1295498"/>
                <a:gd name="connsiteX7" fmla="*/ 0 w 1889873"/>
                <a:gd name="connsiteY7" fmla="*/ 1295498 h 1295498"/>
                <a:gd name="connsiteX8" fmla="*/ 1142162 w 1889873"/>
                <a:gd name="connsiteY8" fmla="*/ 153380 h 1295498"/>
                <a:gd name="connsiteX9" fmla="*/ 1519883 w 1889873"/>
                <a:gd name="connsiteY9" fmla="*/ 64 h 129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9873" h="1295498">
                  <a:moveTo>
                    <a:pt x="1519883" y="64"/>
                  </a:moveTo>
                  <a:lnTo>
                    <a:pt x="1850381" y="5030"/>
                  </a:lnTo>
                  <a:lnTo>
                    <a:pt x="1889872" y="5030"/>
                  </a:lnTo>
                  <a:lnTo>
                    <a:pt x="1889873" y="5030"/>
                  </a:lnTo>
                  <a:lnTo>
                    <a:pt x="1886169" y="7149"/>
                  </a:lnTo>
                  <a:lnTo>
                    <a:pt x="751158" y="1142182"/>
                  </a:lnTo>
                  <a:cubicBezTo>
                    <a:pt x="652926" y="1240888"/>
                    <a:pt x="520086" y="1295498"/>
                    <a:pt x="381041" y="1295498"/>
                  </a:cubicBezTo>
                  <a:lnTo>
                    <a:pt x="0" y="1295498"/>
                  </a:lnTo>
                  <a:lnTo>
                    <a:pt x="1142162" y="153380"/>
                  </a:lnTo>
                  <a:cubicBezTo>
                    <a:pt x="1241967" y="53532"/>
                    <a:pt x="1378128" y="-2159"/>
                    <a:pt x="1519883" y="64"/>
                  </a:cubicBezTo>
                  <a:close/>
                </a:path>
              </a:pathLst>
            </a:custGeom>
            <a:solidFill>
              <a:schemeClr val="accent4">
                <a:lumMod val="50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grpSp>
      <p:grpSp>
        <p:nvGrpSpPr>
          <p:cNvPr id="7" name="Group 6">
            <a:extLst>
              <a:ext uri="{FF2B5EF4-FFF2-40B4-BE49-F238E27FC236}">
                <a16:creationId xmlns:a16="http://schemas.microsoft.com/office/drawing/2014/main" id="{6ED7FC07-25E9-8544-849B-56B04F7321DC}"/>
              </a:ext>
            </a:extLst>
          </p:cNvPr>
          <p:cNvGrpSpPr/>
          <p:nvPr/>
        </p:nvGrpSpPr>
        <p:grpSpPr>
          <a:xfrm flipH="1">
            <a:off x="4841151" y="2122555"/>
            <a:ext cx="5136124" cy="1104092"/>
            <a:chOff x="1829734" y="1292003"/>
            <a:chExt cx="6028799" cy="1295987"/>
          </a:xfrm>
        </p:grpSpPr>
        <p:sp>
          <p:nvSpPr>
            <p:cNvPr id="8" name="Shape">
              <a:extLst>
                <a:ext uri="{FF2B5EF4-FFF2-40B4-BE49-F238E27FC236}">
                  <a16:creationId xmlns:a16="http://schemas.microsoft.com/office/drawing/2014/main" id="{1D74C77C-04FA-A99F-4125-98CFC1C020CF}"/>
                </a:ext>
              </a:extLst>
            </p:cNvPr>
            <p:cNvSpPr/>
            <p:nvPr/>
          </p:nvSpPr>
          <p:spPr>
            <a:xfrm>
              <a:off x="2678232" y="1297520"/>
              <a:ext cx="5180301" cy="991749"/>
            </a:xfrm>
            <a:custGeom>
              <a:avLst/>
              <a:gdLst>
                <a:gd name="connsiteX0" fmla="*/ 7836 w 21600"/>
                <a:gd name="connsiteY0" fmla="*/ 0 h 21600"/>
                <a:gd name="connsiteX1" fmla="*/ 7836 w 21600"/>
                <a:gd name="connsiteY1" fmla="*/ 0 h 21600"/>
                <a:gd name="connsiteX2" fmla="*/ 6765 w 21600"/>
                <a:gd name="connsiteY2" fmla="*/ 5003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1748 w 21600"/>
                <a:gd name="connsiteY9" fmla="*/ 1829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3040 w 21600"/>
                <a:gd name="connsiteY11" fmla="*/ 16600 h 21600"/>
                <a:gd name="connsiteX12" fmla="*/ 20359 w 21600"/>
                <a:gd name="connsiteY12" fmla="*/ 16597 h 21600"/>
                <a:gd name="connsiteX13" fmla="*/ 21600 w 21600"/>
                <a:gd name="connsiteY13" fmla="*/ 10800 h 21600"/>
                <a:gd name="connsiteX14" fmla="*/ 21600 w 21600"/>
                <a:gd name="connsiteY14" fmla="*/ 10800 h 21600"/>
                <a:gd name="connsiteX15" fmla="*/ 20359 w 21600"/>
                <a:gd name="connsiteY15" fmla="*/ 5003 h 21600"/>
                <a:gd name="connsiteX16" fmla="*/ 10421 w 21600"/>
                <a:gd name="connsiteY16" fmla="*/ 5003 h 21600"/>
                <a:gd name="connsiteX17" fmla="*/ 7836 w 21600"/>
                <a:gd name="connsiteY17"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3040 w 21600"/>
                <a:gd name="connsiteY10" fmla="*/ 16600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3040 w 21600"/>
                <a:gd name="connsiteY9" fmla="*/ 16600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18997"/>
                <a:gd name="connsiteX1" fmla="*/ 7836 w 21600"/>
                <a:gd name="connsiteY1" fmla="*/ 0 h 18997"/>
                <a:gd name="connsiteX2" fmla="*/ 6560 w 21600"/>
                <a:gd name="connsiteY2" fmla="*/ 3409 h 18997"/>
                <a:gd name="connsiteX3" fmla="*/ 5389 w 21600"/>
                <a:gd name="connsiteY3" fmla="*/ 5013 h 18997"/>
                <a:gd name="connsiteX4" fmla="*/ 1755 w 21600"/>
                <a:gd name="connsiteY4" fmla="*/ 5003 h 18997"/>
                <a:gd name="connsiteX5" fmla="*/ 0 w 21600"/>
                <a:gd name="connsiteY5" fmla="*/ 13200 h 18997"/>
                <a:gd name="connsiteX6" fmla="*/ 0 w 21600"/>
                <a:gd name="connsiteY6" fmla="*/ 13200 h 18997"/>
                <a:gd name="connsiteX7" fmla="*/ 514 w 21600"/>
                <a:gd name="connsiteY7" fmla="*/ 18997 h 18997"/>
                <a:gd name="connsiteX8" fmla="*/ 3040 w 21600"/>
                <a:gd name="connsiteY8" fmla="*/ 16600 h 18997"/>
                <a:gd name="connsiteX9" fmla="*/ 20359 w 21600"/>
                <a:gd name="connsiteY9" fmla="*/ 16597 h 18997"/>
                <a:gd name="connsiteX10" fmla="*/ 21600 w 21600"/>
                <a:gd name="connsiteY10" fmla="*/ 10800 h 18997"/>
                <a:gd name="connsiteX11" fmla="*/ 21600 w 21600"/>
                <a:gd name="connsiteY11" fmla="*/ 10800 h 18997"/>
                <a:gd name="connsiteX12" fmla="*/ 20359 w 21600"/>
                <a:gd name="connsiteY12" fmla="*/ 5003 h 18997"/>
                <a:gd name="connsiteX13" fmla="*/ 10421 w 21600"/>
                <a:gd name="connsiteY13" fmla="*/ 5003 h 18997"/>
                <a:gd name="connsiteX14" fmla="*/ 7836 w 21600"/>
                <a:gd name="connsiteY14" fmla="*/ 0 h 18997"/>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0 w 21600"/>
                <a:gd name="connsiteY6" fmla="*/ 13200 h 16600"/>
                <a:gd name="connsiteX7" fmla="*/ 3040 w 21600"/>
                <a:gd name="connsiteY7" fmla="*/ 16600 h 16600"/>
                <a:gd name="connsiteX8" fmla="*/ 20359 w 21600"/>
                <a:gd name="connsiteY8" fmla="*/ 16597 h 16600"/>
                <a:gd name="connsiteX9" fmla="*/ 21600 w 21600"/>
                <a:gd name="connsiteY9" fmla="*/ 10800 h 16600"/>
                <a:gd name="connsiteX10" fmla="*/ 21600 w 21600"/>
                <a:gd name="connsiteY10" fmla="*/ 10800 h 16600"/>
                <a:gd name="connsiteX11" fmla="*/ 20359 w 21600"/>
                <a:gd name="connsiteY11" fmla="*/ 5003 h 16600"/>
                <a:gd name="connsiteX12" fmla="*/ 10421 w 21600"/>
                <a:gd name="connsiteY12" fmla="*/ 5003 h 16600"/>
                <a:gd name="connsiteX13" fmla="*/ 7836 w 21600"/>
                <a:gd name="connsiteY13"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3040 w 21600"/>
                <a:gd name="connsiteY6" fmla="*/ 16600 h 16600"/>
                <a:gd name="connsiteX7" fmla="*/ 20359 w 21600"/>
                <a:gd name="connsiteY7" fmla="*/ 16597 h 16600"/>
                <a:gd name="connsiteX8" fmla="*/ 21600 w 21600"/>
                <a:gd name="connsiteY8" fmla="*/ 10800 h 16600"/>
                <a:gd name="connsiteX9" fmla="*/ 21600 w 21600"/>
                <a:gd name="connsiteY9" fmla="*/ 10800 h 16600"/>
                <a:gd name="connsiteX10" fmla="*/ 20359 w 21600"/>
                <a:gd name="connsiteY10" fmla="*/ 5003 h 16600"/>
                <a:gd name="connsiteX11" fmla="*/ 10421 w 21600"/>
                <a:gd name="connsiteY11" fmla="*/ 5003 h 16600"/>
                <a:gd name="connsiteX12" fmla="*/ 7836 w 21600"/>
                <a:gd name="connsiteY12"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0 w 21600"/>
                <a:gd name="connsiteY4" fmla="*/ 13200 h 16600"/>
                <a:gd name="connsiteX5" fmla="*/ 3040 w 21600"/>
                <a:gd name="connsiteY5" fmla="*/ 16600 h 16600"/>
                <a:gd name="connsiteX6" fmla="*/ 20359 w 21600"/>
                <a:gd name="connsiteY6" fmla="*/ 16597 h 16600"/>
                <a:gd name="connsiteX7" fmla="*/ 21600 w 21600"/>
                <a:gd name="connsiteY7" fmla="*/ 10800 h 16600"/>
                <a:gd name="connsiteX8" fmla="*/ 21600 w 21600"/>
                <a:gd name="connsiteY8" fmla="*/ 10800 h 16600"/>
                <a:gd name="connsiteX9" fmla="*/ 20359 w 21600"/>
                <a:gd name="connsiteY9" fmla="*/ 5003 h 16600"/>
                <a:gd name="connsiteX10" fmla="*/ 10421 w 21600"/>
                <a:gd name="connsiteY10" fmla="*/ 5003 h 16600"/>
                <a:gd name="connsiteX11" fmla="*/ 7836 w 21600"/>
                <a:gd name="connsiteY11" fmla="*/ 0 h 16600"/>
                <a:gd name="connsiteX0" fmla="*/ 4796 w 18560"/>
                <a:gd name="connsiteY0" fmla="*/ 0 h 16600"/>
                <a:gd name="connsiteX1" fmla="*/ 4796 w 18560"/>
                <a:gd name="connsiteY1" fmla="*/ 0 h 16600"/>
                <a:gd name="connsiteX2" fmla="*/ 3520 w 18560"/>
                <a:gd name="connsiteY2" fmla="*/ 3409 h 16600"/>
                <a:gd name="connsiteX3" fmla="*/ 2349 w 18560"/>
                <a:gd name="connsiteY3" fmla="*/ 5013 h 16600"/>
                <a:gd name="connsiteX4" fmla="*/ 0 w 18560"/>
                <a:gd name="connsiteY4" fmla="*/ 16600 h 16600"/>
                <a:gd name="connsiteX5" fmla="*/ 17319 w 18560"/>
                <a:gd name="connsiteY5" fmla="*/ 16597 h 16600"/>
                <a:gd name="connsiteX6" fmla="*/ 18560 w 18560"/>
                <a:gd name="connsiteY6" fmla="*/ 10800 h 16600"/>
                <a:gd name="connsiteX7" fmla="*/ 18560 w 18560"/>
                <a:gd name="connsiteY7" fmla="*/ 10800 h 16600"/>
                <a:gd name="connsiteX8" fmla="*/ 17319 w 18560"/>
                <a:gd name="connsiteY8" fmla="*/ 5003 h 16600"/>
                <a:gd name="connsiteX9" fmla="*/ 7381 w 18560"/>
                <a:gd name="connsiteY9" fmla="*/ 5003 h 16600"/>
                <a:gd name="connsiteX10" fmla="*/ 4796 w 18560"/>
                <a:gd name="connsiteY10" fmla="*/ 0 h 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60" h="16600" extrusionOk="0">
                  <a:moveTo>
                    <a:pt x="4796" y="0"/>
                  </a:moveTo>
                  <a:lnTo>
                    <a:pt x="4796" y="0"/>
                  </a:lnTo>
                  <a:lnTo>
                    <a:pt x="3520" y="3409"/>
                  </a:lnTo>
                  <a:lnTo>
                    <a:pt x="2349" y="5013"/>
                  </a:lnTo>
                  <a:lnTo>
                    <a:pt x="0" y="16600"/>
                  </a:lnTo>
                  <a:lnTo>
                    <a:pt x="17319" y="16597"/>
                  </a:lnTo>
                  <a:cubicBezTo>
                    <a:pt x="18005" y="16597"/>
                    <a:pt x="18560" y="14003"/>
                    <a:pt x="18560" y="10800"/>
                  </a:cubicBezTo>
                  <a:lnTo>
                    <a:pt x="18560" y="10800"/>
                  </a:lnTo>
                  <a:cubicBezTo>
                    <a:pt x="18560" y="7597"/>
                    <a:pt x="18005" y="5003"/>
                    <a:pt x="17319" y="5003"/>
                  </a:cubicBezTo>
                  <a:lnTo>
                    <a:pt x="7381" y="5003"/>
                  </a:lnTo>
                  <a:cubicBezTo>
                    <a:pt x="6412" y="5003"/>
                    <a:pt x="5482" y="3203"/>
                    <a:pt x="4796" y="0"/>
                  </a:cubicBezTo>
                  <a:close/>
                </a:path>
              </a:pathLst>
            </a:custGeom>
            <a:solidFill>
              <a:schemeClr val="accent2"/>
            </a:solidFill>
            <a:ln w="12700">
              <a:miter lim="400000"/>
            </a:ln>
          </p:spPr>
          <p:txBody>
            <a:bodyPr lIns="28575" tIns="28575" rIns="28575" bIns="28575" anchor="ctr"/>
            <a:lstStyle/>
            <a:p>
              <a:pPr>
                <a:defRPr sz="3000">
                  <a:solidFill>
                    <a:srgbClr val="FFFFFF"/>
                  </a:solidFill>
                </a:defRPr>
              </a:pPr>
              <a:endParaRPr sz="2250"/>
            </a:p>
          </p:txBody>
        </p:sp>
        <p:sp>
          <p:nvSpPr>
            <p:cNvPr id="9" name="Freeform: Shape 8">
              <a:extLst>
                <a:ext uri="{FF2B5EF4-FFF2-40B4-BE49-F238E27FC236}">
                  <a16:creationId xmlns:a16="http://schemas.microsoft.com/office/drawing/2014/main" id="{0B99CC85-6170-1BD1-407A-2E035B0119B5}"/>
                </a:ext>
              </a:extLst>
            </p:cNvPr>
            <p:cNvSpPr/>
            <p:nvPr/>
          </p:nvSpPr>
          <p:spPr>
            <a:xfrm>
              <a:off x="1829734" y="1596421"/>
              <a:ext cx="1287891" cy="991569"/>
            </a:xfrm>
            <a:custGeom>
              <a:avLst/>
              <a:gdLst>
                <a:gd name="connsiteX0" fmla="*/ 298440 w 1287891"/>
                <a:gd name="connsiteY0" fmla="*/ 991081 h 991569"/>
                <a:gd name="connsiteX1" fmla="*/ 300179 w 1287891"/>
                <a:gd name="connsiteY1" fmla="*/ 991081 h 991569"/>
                <a:gd name="connsiteX2" fmla="*/ 298928 w 1287891"/>
                <a:gd name="connsiteY2" fmla="*/ 991569 h 991569"/>
                <a:gd name="connsiteX3" fmla="*/ 489840 w 1287891"/>
                <a:gd name="connsiteY3" fmla="*/ 0 h 991569"/>
                <a:gd name="connsiteX4" fmla="*/ 1287891 w 1287891"/>
                <a:gd name="connsiteY4" fmla="*/ 470 h 991569"/>
                <a:gd name="connsiteX5" fmla="*/ 297841 w 1287891"/>
                <a:gd name="connsiteY5" fmla="*/ 990481 h 991569"/>
                <a:gd name="connsiteX6" fmla="*/ 143463 w 1287891"/>
                <a:gd name="connsiteY6" fmla="*/ 836056 h 991569"/>
                <a:gd name="connsiteX7" fmla="*/ 0 w 1287891"/>
                <a:gd name="connsiteY7" fmla="*/ 489720 h 991569"/>
                <a:gd name="connsiteX8" fmla="*/ 489840 w 1287891"/>
                <a:gd name="connsiteY8"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775354 w 1287891"/>
                <a:gd name="connsiteY6" fmla="*/ 5133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937279 w 1287891"/>
                <a:gd name="connsiteY6" fmla="*/ 5895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1" h="991569">
                  <a:moveTo>
                    <a:pt x="298440" y="991081"/>
                  </a:moveTo>
                  <a:lnTo>
                    <a:pt x="300179" y="991081"/>
                  </a:lnTo>
                  <a:lnTo>
                    <a:pt x="298928" y="991569"/>
                  </a:lnTo>
                  <a:lnTo>
                    <a:pt x="298440" y="991081"/>
                  </a:lnTo>
                  <a:close/>
                  <a:moveTo>
                    <a:pt x="489840" y="0"/>
                  </a:moveTo>
                  <a:lnTo>
                    <a:pt x="1287891" y="470"/>
                  </a:lnTo>
                  <a:lnTo>
                    <a:pt x="937279" y="589567"/>
                  </a:lnTo>
                  <a:lnTo>
                    <a:pt x="297841" y="990481"/>
                  </a:lnTo>
                  <a:lnTo>
                    <a:pt x="143463" y="836056"/>
                  </a:lnTo>
                  <a:cubicBezTo>
                    <a:pt x="51915" y="743931"/>
                    <a:pt x="0" y="619305"/>
                    <a:pt x="0" y="489720"/>
                  </a:cubicBezTo>
                  <a:cubicBezTo>
                    <a:pt x="0" y="218961"/>
                    <a:pt x="219381" y="0"/>
                    <a:pt x="489840" y="0"/>
                  </a:cubicBezTo>
                  <a:close/>
                </a:path>
              </a:pathLst>
            </a:custGeom>
            <a:solidFill>
              <a:schemeClr val="accent2">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10" name="Freeform: Shape 9">
              <a:extLst>
                <a:ext uri="{FF2B5EF4-FFF2-40B4-BE49-F238E27FC236}">
                  <a16:creationId xmlns:a16="http://schemas.microsoft.com/office/drawing/2014/main" id="{BAA9422F-A91A-2B17-1003-0769B93935F6}"/>
                </a:ext>
              </a:extLst>
            </p:cNvPr>
            <p:cNvSpPr/>
            <p:nvPr/>
          </p:nvSpPr>
          <p:spPr>
            <a:xfrm>
              <a:off x="2126975" y="1292003"/>
              <a:ext cx="1889873" cy="1295498"/>
            </a:xfrm>
            <a:custGeom>
              <a:avLst/>
              <a:gdLst>
                <a:gd name="connsiteX0" fmla="*/ 1519883 w 1889873"/>
                <a:gd name="connsiteY0" fmla="*/ 64 h 1295498"/>
                <a:gd name="connsiteX1" fmla="*/ 1850381 w 1889873"/>
                <a:gd name="connsiteY1" fmla="*/ 5030 h 1295498"/>
                <a:gd name="connsiteX2" fmla="*/ 1889872 w 1889873"/>
                <a:gd name="connsiteY2" fmla="*/ 5030 h 1295498"/>
                <a:gd name="connsiteX3" fmla="*/ 1889873 w 1889873"/>
                <a:gd name="connsiteY3" fmla="*/ 5030 h 1295498"/>
                <a:gd name="connsiteX4" fmla="*/ 1886169 w 1889873"/>
                <a:gd name="connsiteY4" fmla="*/ 7149 h 1295498"/>
                <a:gd name="connsiteX5" fmla="*/ 751158 w 1889873"/>
                <a:gd name="connsiteY5" fmla="*/ 1142182 h 1295498"/>
                <a:gd name="connsiteX6" fmla="*/ 381041 w 1889873"/>
                <a:gd name="connsiteY6" fmla="*/ 1295498 h 1295498"/>
                <a:gd name="connsiteX7" fmla="*/ 0 w 1889873"/>
                <a:gd name="connsiteY7" fmla="*/ 1295498 h 1295498"/>
                <a:gd name="connsiteX8" fmla="*/ 1142162 w 1889873"/>
                <a:gd name="connsiteY8" fmla="*/ 153380 h 1295498"/>
                <a:gd name="connsiteX9" fmla="*/ 1519883 w 1889873"/>
                <a:gd name="connsiteY9" fmla="*/ 64 h 129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9873" h="1295498">
                  <a:moveTo>
                    <a:pt x="1519883" y="64"/>
                  </a:moveTo>
                  <a:lnTo>
                    <a:pt x="1850381" y="5030"/>
                  </a:lnTo>
                  <a:lnTo>
                    <a:pt x="1889872" y="5030"/>
                  </a:lnTo>
                  <a:lnTo>
                    <a:pt x="1889873" y="5030"/>
                  </a:lnTo>
                  <a:lnTo>
                    <a:pt x="1886169" y="7149"/>
                  </a:lnTo>
                  <a:lnTo>
                    <a:pt x="751158" y="1142182"/>
                  </a:lnTo>
                  <a:cubicBezTo>
                    <a:pt x="652926" y="1240888"/>
                    <a:pt x="520086" y="1295498"/>
                    <a:pt x="381041" y="1295498"/>
                  </a:cubicBezTo>
                  <a:lnTo>
                    <a:pt x="0" y="1295498"/>
                  </a:lnTo>
                  <a:lnTo>
                    <a:pt x="1142162" y="153380"/>
                  </a:lnTo>
                  <a:cubicBezTo>
                    <a:pt x="1241967" y="53532"/>
                    <a:pt x="1378128" y="-2159"/>
                    <a:pt x="1519883" y="64"/>
                  </a:cubicBezTo>
                  <a:close/>
                </a:path>
              </a:pathLst>
            </a:custGeom>
            <a:solidFill>
              <a:schemeClr val="accent2">
                <a:lumMod val="50000"/>
              </a:schemeClr>
            </a:solidFill>
            <a:ln w="12700">
              <a:miter lim="400000"/>
            </a:ln>
          </p:spPr>
          <p:txBody>
            <a:bodyPr wrap="square" lIns="28575" tIns="28575" rIns="28575" bIns="28575" anchor="ctr">
              <a:noAutofit/>
            </a:bodyPr>
            <a:lstStyle/>
            <a:p>
              <a:pPr>
                <a:defRPr sz="3000">
                  <a:solidFill>
                    <a:srgbClr val="FFFFFF"/>
                  </a:solidFill>
                </a:defRPr>
              </a:pPr>
              <a:endParaRPr sz="2250" dirty="0"/>
            </a:p>
          </p:txBody>
        </p:sp>
      </p:grpSp>
      <p:grpSp>
        <p:nvGrpSpPr>
          <p:cNvPr id="11" name="Group 10">
            <a:extLst>
              <a:ext uri="{FF2B5EF4-FFF2-40B4-BE49-F238E27FC236}">
                <a16:creationId xmlns:a16="http://schemas.microsoft.com/office/drawing/2014/main" id="{B4ACC52F-D651-1728-B02D-BD2C4B9EF6E5}"/>
              </a:ext>
            </a:extLst>
          </p:cNvPr>
          <p:cNvGrpSpPr/>
          <p:nvPr/>
        </p:nvGrpSpPr>
        <p:grpSpPr>
          <a:xfrm>
            <a:off x="2212924" y="3114388"/>
            <a:ext cx="5136124" cy="1104092"/>
            <a:chOff x="1829734" y="1292003"/>
            <a:chExt cx="6028799" cy="1295987"/>
          </a:xfrm>
        </p:grpSpPr>
        <p:sp>
          <p:nvSpPr>
            <p:cNvPr id="12" name="Shape">
              <a:extLst>
                <a:ext uri="{FF2B5EF4-FFF2-40B4-BE49-F238E27FC236}">
                  <a16:creationId xmlns:a16="http://schemas.microsoft.com/office/drawing/2014/main" id="{D627D0E5-CE00-A57B-105A-41BF61129882}"/>
                </a:ext>
              </a:extLst>
            </p:cNvPr>
            <p:cNvSpPr/>
            <p:nvPr/>
          </p:nvSpPr>
          <p:spPr>
            <a:xfrm>
              <a:off x="2678232" y="1297520"/>
              <a:ext cx="5180301" cy="991749"/>
            </a:xfrm>
            <a:custGeom>
              <a:avLst/>
              <a:gdLst>
                <a:gd name="connsiteX0" fmla="*/ 7836 w 21600"/>
                <a:gd name="connsiteY0" fmla="*/ 0 h 21600"/>
                <a:gd name="connsiteX1" fmla="*/ 7836 w 21600"/>
                <a:gd name="connsiteY1" fmla="*/ 0 h 21600"/>
                <a:gd name="connsiteX2" fmla="*/ 6765 w 21600"/>
                <a:gd name="connsiteY2" fmla="*/ 5003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1748 w 21600"/>
                <a:gd name="connsiteY9" fmla="*/ 1829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3040 w 21600"/>
                <a:gd name="connsiteY11" fmla="*/ 16600 h 21600"/>
                <a:gd name="connsiteX12" fmla="*/ 20359 w 21600"/>
                <a:gd name="connsiteY12" fmla="*/ 16597 h 21600"/>
                <a:gd name="connsiteX13" fmla="*/ 21600 w 21600"/>
                <a:gd name="connsiteY13" fmla="*/ 10800 h 21600"/>
                <a:gd name="connsiteX14" fmla="*/ 21600 w 21600"/>
                <a:gd name="connsiteY14" fmla="*/ 10800 h 21600"/>
                <a:gd name="connsiteX15" fmla="*/ 20359 w 21600"/>
                <a:gd name="connsiteY15" fmla="*/ 5003 h 21600"/>
                <a:gd name="connsiteX16" fmla="*/ 10421 w 21600"/>
                <a:gd name="connsiteY16" fmla="*/ 5003 h 21600"/>
                <a:gd name="connsiteX17" fmla="*/ 7836 w 21600"/>
                <a:gd name="connsiteY17"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3040 w 21600"/>
                <a:gd name="connsiteY10" fmla="*/ 16600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3040 w 21600"/>
                <a:gd name="connsiteY9" fmla="*/ 16600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18997"/>
                <a:gd name="connsiteX1" fmla="*/ 7836 w 21600"/>
                <a:gd name="connsiteY1" fmla="*/ 0 h 18997"/>
                <a:gd name="connsiteX2" fmla="*/ 6560 w 21600"/>
                <a:gd name="connsiteY2" fmla="*/ 3409 h 18997"/>
                <a:gd name="connsiteX3" fmla="*/ 5389 w 21600"/>
                <a:gd name="connsiteY3" fmla="*/ 5013 h 18997"/>
                <a:gd name="connsiteX4" fmla="*/ 1755 w 21600"/>
                <a:gd name="connsiteY4" fmla="*/ 5003 h 18997"/>
                <a:gd name="connsiteX5" fmla="*/ 0 w 21600"/>
                <a:gd name="connsiteY5" fmla="*/ 13200 h 18997"/>
                <a:gd name="connsiteX6" fmla="*/ 0 w 21600"/>
                <a:gd name="connsiteY6" fmla="*/ 13200 h 18997"/>
                <a:gd name="connsiteX7" fmla="*/ 514 w 21600"/>
                <a:gd name="connsiteY7" fmla="*/ 18997 h 18997"/>
                <a:gd name="connsiteX8" fmla="*/ 3040 w 21600"/>
                <a:gd name="connsiteY8" fmla="*/ 16600 h 18997"/>
                <a:gd name="connsiteX9" fmla="*/ 20359 w 21600"/>
                <a:gd name="connsiteY9" fmla="*/ 16597 h 18997"/>
                <a:gd name="connsiteX10" fmla="*/ 21600 w 21600"/>
                <a:gd name="connsiteY10" fmla="*/ 10800 h 18997"/>
                <a:gd name="connsiteX11" fmla="*/ 21600 w 21600"/>
                <a:gd name="connsiteY11" fmla="*/ 10800 h 18997"/>
                <a:gd name="connsiteX12" fmla="*/ 20359 w 21600"/>
                <a:gd name="connsiteY12" fmla="*/ 5003 h 18997"/>
                <a:gd name="connsiteX13" fmla="*/ 10421 w 21600"/>
                <a:gd name="connsiteY13" fmla="*/ 5003 h 18997"/>
                <a:gd name="connsiteX14" fmla="*/ 7836 w 21600"/>
                <a:gd name="connsiteY14" fmla="*/ 0 h 18997"/>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0 w 21600"/>
                <a:gd name="connsiteY6" fmla="*/ 13200 h 16600"/>
                <a:gd name="connsiteX7" fmla="*/ 3040 w 21600"/>
                <a:gd name="connsiteY7" fmla="*/ 16600 h 16600"/>
                <a:gd name="connsiteX8" fmla="*/ 20359 w 21600"/>
                <a:gd name="connsiteY8" fmla="*/ 16597 h 16600"/>
                <a:gd name="connsiteX9" fmla="*/ 21600 w 21600"/>
                <a:gd name="connsiteY9" fmla="*/ 10800 h 16600"/>
                <a:gd name="connsiteX10" fmla="*/ 21600 w 21600"/>
                <a:gd name="connsiteY10" fmla="*/ 10800 h 16600"/>
                <a:gd name="connsiteX11" fmla="*/ 20359 w 21600"/>
                <a:gd name="connsiteY11" fmla="*/ 5003 h 16600"/>
                <a:gd name="connsiteX12" fmla="*/ 10421 w 21600"/>
                <a:gd name="connsiteY12" fmla="*/ 5003 h 16600"/>
                <a:gd name="connsiteX13" fmla="*/ 7836 w 21600"/>
                <a:gd name="connsiteY13"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3040 w 21600"/>
                <a:gd name="connsiteY6" fmla="*/ 16600 h 16600"/>
                <a:gd name="connsiteX7" fmla="*/ 20359 w 21600"/>
                <a:gd name="connsiteY7" fmla="*/ 16597 h 16600"/>
                <a:gd name="connsiteX8" fmla="*/ 21600 w 21600"/>
                <a:gd name="connsiteY8" fmla="*/ 10800 h 16600"/>
                <a:gd name="connsiteX9" fmla="*/ 21600 w 21600"/>
                <a:gd name="connsiteY9" fmla="*/ 10800 h 16600"/>
                <a:gd name="connsiteX10" fmla="*/ 20359 w 21600"/>
                <a:gd name="connsiteY10" fmla="*/ 5003 h 16600"/>
                <a:gd name="connsiteX11" fmla="*/ 10421 w 21600"/>
                <a:gd name="connsiteY11" fmla="*/ 5003 h 16600"/>
                <a:gd name="connsiteX12" fmla="*/ 7836 w 21600"/>
                <a:gd name="connsiteY12"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0 w 21600"/>
                <a:gd name="connsiteY4" fmla="*/ 13200 h 16600"/>
                <a:gd name="connsiteX5" fmla="*/ 3040 w 21600"/>
                <a:gd name="connsiteY5" fmla="*/ 16600 h 16600"/>
                <a:gd name="connsiteX6" fmla="*/ 20359 w 21600"/>
                <a:gd name="connsiteY6" fmla="*/ 16597 h 16600"/>
                <a:gd name="connsiteX7" fmla="*/ 21600 w 21600"/>
                <a:gd name="connsiteY7" fmla="*/ 10800 h 16600"/>
                <a:gd name="connsiteX8" fmla="*/ 21600 w 21600"/>
                <a:gd name="connsiteY8" fmla="*/ 10800 h 16600"/>
                <a:gd name="connsiteX9" fmla="*/ 20359 w 21600"/>
                <a:gd name="connsiteY9" fmla="*/ 5003 h 16600"/>
                <a:gd name="connsiteX10" fmla="*/ 10421 w 21600"/>
                <a:gd name="connsiteY10" fmla="*/ 5003 h 16600"/>
                <a:gd name="connsiteX11" fmla="*/ 7836 w 21600"/>
                <a:gd name="connsiteY11" fmla="*/ 0 h 16600"/>
                <a:gd name="connsiteX0" fmla="*/ 4796 w 18560"/>
                <a:gd name="connsiteY0" fmla="*/ 0 h 16600"/>
                <a:gd name="connsiteX1" fmla="*/ 4796 w 18560"/>
                <a:gd name="connsiteY1" fmla="*/ 0 h 16600"/>
                <a:gd name="connsiteX2" fmla="*/ 3520 w 18560"/>
                <a:gd name="connsiteY2" fmla="*/ 3409 h 16600"/>
                <a:gd name="connsiteX3" fmla="*/ 2349 w 18560"/>
                <a:gd name="connsiteY3" fmla="*/ 5013 h 16600"/>
                <a:gd name="connsiteX4" fmla="*/ 0 w 18560"/>
                <a:gd name="connsiteY4" fmla="*/ 16600 h 16600"/>
                <a:gd name="connsiteX5" fmla="*/ 17319 w 18560"/>
                <a:gd name="connsiteY5" fmla="*/ 16597 h 16600"/>
                <a:gd name="connsiteX6" fmla="*/ 18560 w 18560"/>
                <a:gd name="connsiteY6" fmla="*/ 10800 h 16600"/>
                <a:gd name="connsiteX7" fmla="*/ 18560 w 18560"/>
                <a:gd name="connsiteY7" fmla="*/ 10800 h 16600"/>
                <a:gd name="connsiteX8" fmla="*/ 17319 w 18560"/>
                <a:gd name="connsiteY8" fmla="*/ 5003 h 16600"/>
                <a:gd name="connsiteX9" fmla="*/ 7381 w 18560"/>
                <a:gd name="connsiteY9" fmla="*/ 5003 h 16600"/>
                <a:gd name="connsiteX10" fmla="*/ 4796 w 18560"/>
                <a:gd name="connsiteY10" fmla="*/ 0 h 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60" h="16600" extrusionOk="0">
                  <a:moveTo>
                    <a:pt x="4796" y="0"/>
                  </a:moveTo>
                  <a:lnTo>
                    <a:pt x="4796" y="0"/>
                  </a:lnTo>
                  <a:lnTo>
                    <a:pt x="3520" y="3409"/>
                  </a:lnTo>
                  <a:lnTo>
                    <a:pt x="2349" y="5013"/>
                  </a:lnTo>
                  <a:lnTo>
                    <a:pt x="0" y="16600"/>
                  </a:lnTo>
                  <a:lnTo>
                    <a:pt x="17319" y="16597"/>
                  </a:lnTo>
                  <a:cubicBezTo>
                    <a:pt x="18005" y="16597"/>
                    <a:pt x="18560" y="14003"/>
                    <a:pt x="18560" y="10800"/>
                  </a:cubicBezTo>
                  <a:lnTo>
                    <a:pt x="18560" y="10800"/>
                  </a:lnTo>
                  <a:cubicBezTo>
                    <a:pt x="18560" y="7597"/>
                    <a:pt x="18005" y="5003"/>
                    <a:pt x="17319" y="5003"/>
                  </a:cubicBezTo>
                  <a:lnTo>
                    <a:pt x="7381" y="5003"/>
                  </a:lnTo>
                  <a:cubicBezTo>
                    <a:pt x="6412" y="5003"/>
                    <a:pt x="5482" y="3203"/>
                    <a:pt x="4796" y="0"/>
                  </a:cubicBezTo>
                  <a:close/>
                </a:path>
              </a:pathLst>
            </a:custGeom>
            <a:solidFill>
              <a:schemeClr val="accent3"/>
            </a:solidFill>
            <a:ln w="12700">
              <a:miter lim="400000"/>
            </a:ln>
          </p:spPr>
          <p:txBody>
            <a:bodyPr lIns="28575" tIns="28575" rIns="28575" bIns="28575" anchor="ctr"/>
            <a:lstStyle/>
            <a:p>
              <a:pPr>
                <a:defRPr sz="3000">
                  <a:solidFill>
                    <a:srgbClr val="FFFFFF"/>
                  </a:solidFill>
                </a:defRPr>
              </a:pPr>
              <a:endParaRPr sz="2250"/>
            </a:p>
          </p:txBody>
        </p:sp>
        <p:sp>
          <p:nvSpPr>
            <p:cNvPr id="13" name="Freeform: Shape 12">
              <a:extLst>
                <a:ext uri="{FF2B5EF4-FFF2-40B4-BE49-F238E27FC236}">
                  <a16:creationId xmlns:a16="http://schemas.microsoft.com/office/drawing/2014/main" id="{92101F9F-614D-1534-84FF-07489DCCE996}"/>
                </a:ext>
              </a:extLst>
            </p:cNvPr>
            <p:cNvSpPr/>
            <p:nvPr/>
          </p:nvSpPr>
          <p:spPr>
            <a:xfrm>
              <a:off x="1829734" y="1596421"/>
              <a:ext cx="1287891" cy="991569"/>
            </a:xfrm>
            <a:custGeom>
              <a:avLst/>
              <a:gdLst>
                <a:gd name="connsiteX0" fmla="*/ 298440 w 1287891"/>
                <a:gd name="connsiteY0" fmla="*/ 991081 h 991569"/>
                <a:gd name="connsiteX1" fmla="*/ 300179 w 1287891"/>
                <a:gd name="connsiteY1" fmla="*/ 991081 h 991569"/>
                <a:gd name="connsiteX2" fmla="*/ 298928 w 1287891"/>
                <a:gd name="connsiteY2" fmla="*/ 991569 h 991569"/>
                <a:gd name="connsiteX3" fmla="*/ 489840 w 1287891"/>
                <a:gd name="connsiteY3" fmla="*/ 0 h 991569"/>
                <a:gd name="connsiteX4" fmla="*/ 1287891 w 1287891"/>
                <a:gd name="connsiteY4" fmla="*/ 470 h 991569"/>
                <a:gd name="connsiteX5" fmla="*/ 297841 w 1287891"/>
                <a:gd name="connsiteY5" fmla="*/ 990481 h 991569"/>
                <a:gd name="connsiteX6" fmla="*/ 143463 w 1287891"/>
                <a:gd name="connsiteY6" fmla="*/ 836056 h 991569"/>
                <a:gd name="connsiteX7" fmla="*/ 0 w 1287891"/>
                <a:gd name="connsiteY7" fmla="*/ 489720 h 991569"/>
                <a:gd name="connsiteX8" fmla="*/ 489840 w 1287891"/>
                <a:gd name="connsiteY8"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775354 w 1287891"/>
                <a:gd name="connsiteY6" fmla="*/ 5133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937279 w 1287891"/>
                <a:gd name="connsiteY6" fmla="*/ 5895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1" h="991569">
                  <a:moveTo>
                    <a:pt x="298440" y="991081"/>
                  </a:moveTo>
                  <a:lnTo>
                    <a:pt x="300179" y="991081"/>
                  </a:lnTo>
                  <a:lnTo>
                    <a:pt x="298928" y="991569"/>
                  </a:lnTo>
                  <a:lnTo>
                    <a:pt x="298440" y="991081"/>
                  </a:lnTo>
                  <a:close/>
                  <a:moveTo>
                    <a:pt x="489840" y="0"/>
                  </a:moveTo>
                  <a:lnTo>
                    <a:pt x="1287891" y="470"/>
                  </a:lnTo>
                  <a:lnTo>
                    <a:pt x="937279" y="589567"/>
                  </a:lnTo>
                  <a:lnTo>
                    <a:pt x="297841" y="990481"/>
                  </a:lnTo>
                  <a:lnTo>
                    <a:pt x="143463" y="836056"/>
                  </a:lnTo>
                  <a:cubicBezTo>
                    <a:pt x="51915" y="743931"/>
                    <a:pt x="0" y="619305"/>
                    <a:pt x="0" y="489720"/>
                  </a:cubicBezTo>
                  <a:cubicBezTo>
                    <a:pt x="0" y="218961"/>
                    <a:pt x="219381" y="0"/>
                    <a:pt x="489840" y="0"/>
                  </a:cubicBezTo>
                  <a:close/>
                </a:path>
              </a:pathLst>
            </a:custGeom>
            <a:solidFill>
              <a:schemeClr val="accent3">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14" name="Freeform: Shape 13">
              <a:extLst>
                <a:ext uri="{FF2B5EF4-FFF2-40B4-BE49-F238E27FC236}">
                  <a16:creationId xmlns:a16="http://schemas.microsoft.com/office/drawing/2014/main" id="{AA41133B-BA6C-53A4-1234-92B57716F68D}"/>
                </a:ext>
              </a:extLst>
            </p:cNvPr>
            <p:cNvSpPr/>
            <p:nvPr/>
          </p:nvSpPr>
          <p:spPr>
            <a:xfrm>
              <a:off x="2126975" y="1292003"/>
              <a:ext cx="1889873" cy="1295498"/>
            </a:xfrm>
            <a:custGeom>
              <a:avLst/>
              <a:gdLst>
                <a:gd name="connsiteX0" fmla="*/ 1519883 w 1889873"/>
                <a:gd name="connsiteY0" fmla="*/ 64 h 1295498"/>
                <a:gd name="connsiteX1" fmla="*/ 1850381 w 1889873"/>
                <a:gd name="connsiteY1" fmla="*/ 5030 h 1295498"/>
                <a:gd name="connsiteX2" fmla="*/ 1889872 w 1889873"/>
                <a:gd name="connsiteY2" fmla="*/ 5030 h 1295498"/>
                <a:gd name="connsiteX3" fmla="*/ 1889873 w 1889873"/>
                <a:gd name="connsiteY3" fmla="*/ 5030 h 1295498"/>
                <a:gd name="connsiteX4" fmla="*/ 1886169 w 1889873"/>
                <a:gd name="connsiteY4" fmla="*/ 7149 h 1295498"/>
                <a:gd name="connsiteX5" fmla="*/ 751158 w 1889873"/>
                <a:gd name="connsiteY5" fmla="*/ 1142182 h 1295498"/>
                <a:gd name="connsiteX6" fmla="*/ 381041 w 1889873"/>
                <a:gd name="connsiteY6" fmla="*/ 1295498 h 1295498"/>
                <a:gd name="connsiteX7" fmla="*/ 0 w 1889873"/>
                <a:gd name="connsiteY7" fmla="*/ 1295498 h 1295498"/>
                <a:gd name="connsiteX8" fmla="*/ 1142162 w 1889873"/>
                <a:gd name="connsiteY8" fmla="*/ 153380 h 1295498"/>
                <a:gd name="connsiteX9" fmla="*/ 1519883 w 1889873"/>
                <a:gd name="connsiteY9" fmla="*/ 64 h 129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9873" h="1295498">
                  <a:moveTo>
                    <a:pt x="1519883" y="64"/>
                  </a:moveTo>
                  <a:lnTo>
                    <a:pt x="1850381" y="5030"/>
                  </a:lnTo>
                  <a:lnTo>
                    <a:pt x="1889872" y="5030"/>
                  </a:lnTo>
                  <a:lnTo>
                    <a:pt x="1889873" y="5030"/>
                  </a:lnTo>
                  <a:lnTo>
                    <a:pt x="1886169" y="7149"/>
                  </a:lnTo>
                  <a:lnTo>
                    <a:pt x="751158" y="1142182"/>
                  </a:lnTo>
                  <a:cubicBezTo>
                    <a:pt x="652926" y="1240888"/>
                    <a:pt x="520086" y="1295498"/>
                    <a:pt x="381041" y="1295498"/>
                  </a:cubicBezTo>
                  <a:lnTo>
                    <a:pt x="0" y="1295498"/>
                  </a:lnTo>
                  <a:lnTo>
                    <a:pt x="1142162" y="153380"/>
                  </a:lnTo>
                  <a:cubicBezTo>
                    <a:pt x="1241967" y="53532"/>
                    <a:pt x="1378128" y="-2159"/>
                    <a:pt x="1519883" y="64"/>
                  </a:cubicBezTo>
                  <a:close/>
                </a:path>
              </a:pathLst>
            </a:custGeom>
            <a:solidFill>
              <a:schemeClr val="accent3">
                <a:lumMod val="50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grpSp>
      <p:grpSp>
        <p:nvGrpSpPr>
          <p:cNvPr id="35" name="Group 34">
            <a:extLst>
              <a:ext uri="{FF2B5EF4-FFF2-40B4-BE49-F238E27FC236}">
                <a16:creationId xmlns:a16="http://schemas.microsoft.com/office/drawing/2014/main" id="{EF3AC2B4-8EFB-D1B6-A706-AA2C8BA32BC6}"/>
              </a:ext>
            </a:extLst>
          </p:cNvPr>
          <p:cNvGrpSpPr/>
          <p:nvPr/>
        </p:nvGrpSpPr>
        <p:grpSpPr>
          <a:xfrm flipH="1">
            <a:off x="5250619" y="3920141"/>
            <a:ext cx="5136124" cy="1104092"/>
            <a:chOff x="1829734" y="1292003"/>
            <a:chExt cx="6028799" cy="1295987"/>
          </a:xfrm>
        </p:grpSpPr>
        <p:sp>
          <p:nvSpPr>
            <p:cNvPr id="40" name="Shape">
              <a:extLst>
                <a:ext uri="{FF2B5EF4-FFF2-40B4-BE49-F238E27FC236}">
                  <a16:creationId xmlns:a16="http://schemas.microsoft.com/office/drawing/2014/main" id="{ED8AEB55-AA86-B848-2634-4760CCBE727D}"/>
                </a:ext>
              </a:extLst>
            </p:cNvPr>
            <p:cNvSpPr/>
            <p:nvPr/>
          </p:nvSpPr>
          <p:spPr>
            <a:xfrm>
              <a:off x="2678232" y="1297520"/>
              <a:ext cx="5180301" cy="991749"/>
            </a:xfrm>
            <a:custGeom>
              <a:avLst/>
              <a:gdLst>
                <a:gd name="connsiteX0" fmla="*/ 7836 w 21600"/>
                <a:gd name="connsiteY0" fmla="*/ 0 h 21600"/>
                <a:gd name="connsiteX1" fmla="*/ 7836 w 21600"/>
                <a:gd name="connsiteY1" fmla="*/ 0 h 21600"/>
                <a:gd name="connsiteX2" fmla="*/ 6765 w 21600"/>
                <a:gd name="connsiteY2" fmla="*/ 5003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1748 w 21600"/>
                <a:gd name="connsiteY9" fmla="*/ 1829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3040 w 21600"/>
                <a:gd name="connsiteY11" fmla="*/ 16600 h 21600"/>
                <a:gd name="connsiteX12" fmla="*/ 20359 w 21600"/>
                <a:gd name="connsiteY12" fmla="*/ 16597 h 21600"/>
                <a:gd name="connsiteX13" fmla="*/ 21600 w 21600"/>
                <a:gd name="connsiteY13" fmla="*/ 10800 h 21600"/>
                <a:gd name="connsiteX14" fmla="*/ 21600 w 21600"/>
                <a:gd name="connsiteY14" fmla="*/ 10800 h 21600"/>
                <a:gd name="connsiteX15" fmla="*/ 20359 w 21600"/>
                <a:gd name="connsiteY15" fmla="*/ 5003 h 21600"/>
                <a:gd name="connsiteX16" fmla="*/ 10421 w 21600"/>
                <a:gd name="connsiteY16" fmla="*/ 5003 h 21600"/>
                <a:gd name="connsiteX17" fmla="*/ 7836 w 21600"/>
                <a:gd name="connsiteY17"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3040 w 21600"/>
                <a:gd name="connsiteY10" fmla="*/ 16600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3040 w 21600"/>
                <a:gd name="connsiteY9" fmla="*/ 16600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18997"/>
                <a:gd name="connsiteX1" fmla="*/ 7836 w 21600"/>
                <a:gd name="connsiteY1" fmla="*/ 0 h 18997"/>
                <a:gd name="connsiteX2" fmla="*/ 6560 w 21600"/>
                <a:gd name="connsiteY2" fmla="*/ 3409 h 18997"/>
                <a:gd name="connsiteX3" fmla="*/ 5389 w 21600"/>
                <a:gd name="connsiteY3" fmla="*/ 5013 h 18997"/>
                <a:gd name="connsiteX4" fmla="*/ 1755 w 21600"/>
                <a:gd name="connsiteY4" fmla="*/ 5003 h 18997"/>
                <a:gd name="connsiteX5" fmla="*/ 0 w 21600"/>
                <a:gd name="connsiteY5" fmla="*/ 13200 h 18997"/>
                <a:gd name="connsiteX6" fmla="*/ 0 w 21600"/>
                <a:gd name="connsiteY6" fmla="*/ 13200 h 18997"/>
                <a:gd name="connsiteX7" fmla="*/ 514 w 21600"/>
                <a:gd name="connsiteY7" fmla="*/ 18997 h 18997"/>
                <a:gd name="connsiteX8" fmla="*/ 3040 w 21600"/>
                <a:gd name="connsiteY8" fmla="*/ 16600 h 18997"/>
                <a:gd name="connsiteX9" fmla="*/ 20359 w 21600"/>
                <a:gd name="connsiteY9" fmla="*/ 16597 h 18997"/>
                <a:gd name="connsiteX10" fmla="*/ 21600 w 21600"/>
                <a:gd name="connsiteY10" fmla="*/ 10800 h 18997"/>
                <a:gd name="connsiteX11" fmla="*/ 21600 w 21600"/>
                <a:gd name="connsiteY11" fmla="*/ 10800 h 18997"/>
                <a:gd name="connsiteX12" fmla="*/ 20359 w 21600"/>
                <a:gd name="connsiteY12" fmla="*/ 5003 h 18997"/>
                <a:gd name="connsiteX13" fmla="*/ 10421 w 21600"/>
                <a:gd name="connsiteY13" fmla="*/ 5003 h 18997"/>
                <a:gd name="connsiteX14" fmla="*/ 7836 w 21600"/>
                <a:gd name="connsiteY14" fmla="*/ 0 h 18997"/>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0 w 21600"/>
                <a:gd name="connsiteY6" fmla="*/ 13200 h 16600"/>
                <a:gd name="connsiteX7" fmla="*/ 3040 w 21600"/>
                <a:gd name="connsiteY7" fmla="*/ 16600 h 16600"/>
                <a:gd name="connsiteX8" fmla="*/ 20359 w 21600"/>
                <a:gd name="connsiteY8" fmla="*/ 16597 h 16600"/>
                <a:gd name="connsiteX9" fmla="*/ 21600 w 21600"/>
                <a:gd name="connsiteY9" fmla="*/ 10800 h 16600"/>
                <a:gd name="connsiteX10" fmla="*/ 21600 w 21600"/>
                <a:gd name="connsiteY10" fmla="*/ 10800 h 16600"/>
                <a:gd name="connsiteX11" fmla="*/ 20359 w 21600"/>
                <a:gd name="connsiteY11" fmla="*/ 5003 h 16600"/>
                <a:gd name="connsiteX12" fmla="*/ 10421 w 21600"/>
                <a:gd name="connsiteY12" fmla="*/ 5003 h 16600"/>
                <a:gd name="connsiteX13" fmla="*/ 7836 w 21600"/>
                <a:gd name="connsiteY13"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3040 w 21600"/>
                <a:gd name="connsiteY6" fmla="*/ 16600 h 16600"/>
                <a:gd name="connsiteX7" fmla="*/ 20359 w 21600"/>
                <a:gd name="connsiteY7" fmla="*/ 16597 h 16600"/>
                <a:gd name="connsiteX8" fmla="*/ 21600 w 21600"/>
                <a:gd name="connsiteY8" fmla="*/ 10800 h 16600"/>
                <a:gd name="connsiteX9" fmla="*/ 21600 w 21600"/>
                <a:gd name="connsiteY9" fmla="*/ 10800 h 16600"/>
                <a:gd name="connsiteX10" fmla="*/ 20359 w 21600"/>
                <a:gd name="connsiteY10" fmla="*/ 5003 h 16600"/>
                <a:gd name="connsiteX11" fmla="*/ 10421 w 21600"/>
                <a:gd name="connsiteY11" fmla="*/ 5003 h 16600"/>
                <a:gd name="connsiteX12" fmla="*/ 7836 w 21600"/>
                <a:gd name="connsiteY12"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0 w 21600"/>
                <a:gd name="connsiteY4" fmla="*/ 13200 h 16600"/>
                <a:gd name="connsiteX5" fmla="*/ 3040 w 21600"/>
                <a:gd name="connsiteY5" fmla="*/ 16600 h 16600"/>
                <a:gd name="connsiteX6" fmla="*/ 20359 w 21600"/>
                <a:gd name="connsiteY6" fmla="*/ 16597 h 16600"/>
                <a:gd name="connsiteX7" fmla="*/ 21600 w 21600"/>
                <a:gd name="connsiteY7" fmla="*/ 10800 h 16600"/>
                <a:gd name="connsiteX8" fmla="*/ 21600 w 21600"/>
                <a:gd name="connsiteY8" fmla="*/ 10800 h 16600"/>
                <a:gd name="connsiteX9" fmla="*/ 20359 w 21600"/>
                <a:gd name="connsiteY9" fmla="*/ 5003 h 16600"/>
                <a:gd name="connsiteX10" fmla="*/ 10421 w 21600"/>
                <a:gd name="connsiteY10" fmla="*/ 5003 h 16600"/>
                <a:gd name="connsiteX11" fmla="*/ 7836 w 21600"/>
                <a:gd name="connsiteY11" fmla="*/ 0 h 16600"/>
                <a:gd name="connsiteX0" fmla="*/ 4796 w 18560"/>
                <a:gd name="connsiteY0" fmla="*/ 0 h 16600"/>
                <a:gd name="connsiteX1" fmla="*/ 4796 w 18560"/>
                <a:gd name="connsiteY1" fmla="*/ 0 h 16600"/>
                <a:gd name="connsiteX2" fmla="*/ 3520 w 18560"/>
                <a:gd name="connsiteY2" fmla="*/ 3409 h 16600"/>
                <a:gd name="connsiteX3" fmla="*/ 2349 w 18560"/>
                <a:gd name="connsiteY3" fmla="*/ 5013 h 16600"/>
                <a:gd name="connsiteX4" fmla="*/ 0 w 18560"/>
                <a:gd name="connsiteY4" fmla="*/ 16600 h 16600"/>
                <a:gd name="connsiteX5" fmla="*/ 17319 w 18560"/>
                <a:gd name="connsiteY5" fmla="*/ 16597 h 16600"/>
                <a:gd name="connsiteX6" fmla="*/ 18560 w 18560"/>
                <a:gd name="connsiteY6" fmla="*/ 10800 h 16600"/>
                <a:gd name="connsiteX7" fmla="*/ 18560 w 18560"/>
                <a:gd name="connsiteY7" fmla="*/ 10800 h 16600"/>
                <a:gd name="connsiteX8" fmla="*/ 17319 w 18560"/>
                <a:gd name="connsiteY8" fmla="*/ 5003 h 16600"/>
                <a:gd name="connsiteX9" fmla="*/ 7381 w 18560"/>
                <a:gd name="connsiteY9" fmla="*/ 5003 h 16600"/>
                <a:gd name="connsiteX10" fmla="*/ 4796 w 18560"/>
                <a:gd name="connsiteY10" fmla="*/ 0 h 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60" h="16600" extrusionOk="0">
                  <a:moveTo>
                    <a:pt x="4796" y="0"/>
                  </a:moveTo>
                  <a:lnTo>
                    <a:pt x="4796" y="0"/>
                  </a:lnTo>
                  <a:lnTo>
                    <a:pt x="3520" y="3409"/>
                  </a:lnTo>
                  <a:lnTo>
                    <a:pt x="2349" y="5013"/>
                  </a:lnTo>
                  <a:lnTo>
                    <a:pt x="0" y="16600"/>
                  </a:lnTo>
                  <a:lnTo>
                    <a:pt x="17319" y="16597"/>
                  </a:lnTo>
                  <a:cubicBezTo>
                    <a:pt x="18005" y="16597"/>
                    <a:pt x="18560" y="14003"/>
                    <a:pt x="18560" y="10800"/>
                  </a:cubicBezTo>
                  <a:lnTo>
                    <a:pt x="18560" y="10800"/>
                  </a:lnTo>
                  <a:cubicBezTo>
                    <a:pt x="18560" y="7597"/>
                    <a:pt x="18005" y="5003"/>
                    <a:pt x="17319" y="5003"/>
                  </a:cubicBezTo>
                  <a:lnTo>
                    <a:pt x="7381" y="5003"/>
                  </a:lnTo>
                  <a:cubicBezTo>
                    <a:pt x="6412" y="5003"/>
                    <a:pt x="5482" y="3203"/>
                    <a:pt x="4796" y="0"/>
                  </a:cubicBez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41" name="Freeform: Shape 40">
              <a:extLst>
                <a:ext uri="{FF2B5EF4-FFF2-40B4-BE49-F238E27FC236}">
                  <a16:creationId xmlns:a16="http://schemas.microsoft.com/office/drawing/2014/main" id="{AAB2C751-853B-EABA-E54C-207605673B46}"/>
                </a:ext>
              </a:extLst>
            </p:cNvPr>
            <p:cNvSpPr/>
            <p:nvPr/>
          </p:nvSpPr>
          <p:spPr>
            <a:xfrm>
              <a:off x="1829734" y="1596421"/>
              <a:ext cx="1287891" cy="991569"/>
            </a:xfrm>
            <a:custGeom>
              <a:avLst/>
              <a:gdLst>
                <a:gd name="connsiteX0" fmla="*/ 298440 w 1287891"/>
                <a:gd name="connsiteY0" fmla="*/ 991081 h 991569"/>
                <a:gd name="connsiteX1" fmla="*/ 300179 w 1287891"/>
                <a:gd name="connsiteY1" fmla="*/ 991081 h 991569"/>
                <a:gd name="connsiteX2" fmla="*/ 298928 w 1287891"/>
                <a:gd name="connsiteY2" fmla="*/ 991569 h 991569"/>
                <a:gd name="connsiteX3" fmla="*/ 489840 w 1287891"/>
                <a:gd name="connsiteY3" fmla="*/ 0 h 991569"/>
                <a:gd name="connsiteX4" fmla="*/ 1287891 w 1287891"/>
                <a:gd name="connsiteY4" fmla="*/ 470 h 991569"/>
                <a:gd name="connsiteX5" fmla="*/ 297841 w 1287891"/>
                <a:gd name="connsiteY5" fmla="*/ 990481 h 991569"/>
                <a:gd name="connsiteX6" fmla="*/ 143463 w 1287891"/>
                <a:gd name="connsiteY6" fmla="*/ 836056 h 991569"/>
                <a:gd name="connsiteX7" fmla="*/ 0 w 1287891"/>
                <a:gd name="connsiteY7" fmla="*/ 489720 h 991569"/>
                <a:gd name="connsiteX8" fmla="*/ 489840 w 1287891"/>
                <a:gd name="connsiteY8"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775354 w 1287891"/>
                <a:gd name="connsiteY6" fmla="*/ 5133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937279 w 1287891"/>
                <a:gd name="connsiteY6" fmla="*/ 5895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1" h="991569">
                  <a:moveTo>
                    <a:pt x="298440" y="991081"/>
                  </a:moveTo>
                  <a:lnTo>
                    <a:pt x="300179" y="991081"/>
                  </a:lnTo>
                  <a:lnTo>
                    <a:pt x="298928" y="991569"/>
                  </a:lnTo>
                  <a:lnTo>
                    <a:pt x="298440" y="991081"/>
                  </a:lnTo>
                  <a:close/>
                  <a:moveTo>
                    <a:pt x="489840" y="0"/>
                  </a:moveTo>
                  <a:lnTo>
                    <a:pt x="1287891" y="470"/>
                  </a:lnTo>
                  <a:lnTo>
                    <a:pt x="937279" y="589567"/>
                  </a:lnTo>
                  <a:lnTo>
                    <a:pt x="297841" y="990481"/>
                  </a:lnTo>
                  <a:lnTo>
                    <a:pt x="143463" y="836056"/>
                  </a:lnTo>
                  <a:cubicBezTo>
                    <a:pt x="51915" y="743931"/>
                    <a:pt x="0" y="619305"/>
                    <a:pt x="0" y="489720"/>
                  </a:cubicBezTo>
                  <a:cubicBezTo>
                    <a:pt x="0" y="218961"/>
                    <a:pt x="219381" y="0"/>
                    <a:pt x="489840" y="0"/>
                  </a:cubicBezTo>
                  <a:close/>
                </a:path>
              </a:pathLst>
            </a:custGeom>
            <a:solidFill>
              <a:schemeClr val="accent6">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42" name="Freeform: Shape 41">
              <a:extLst>
                <a:ext uri="{FF2B5EF4-FFF2-40B4-BE49-F238E27FC236}">
                  <a16:creationId xmlns:a16="http://schemas.microsoft.com/office/drawing/2014/main" id="{34D0C2C7-1F25-65A3-B335-93697DA2DC77}"/>
                </a:ext>
              </a:extLst>
            </p:cNvPr>
            <p:cNvSpPr/>
            <p:nvPr/>
          </p:nvSpPr>
          <p:spPr>
            <a:xfrm>
              <a:off x="2126975" y="1292003"/>
              <a:ext cx="1889873" cy="1295498"/>
            </a:xfrm>
            <a:custGeom>
              <a:avLst/>
              <a:gdLst>
                <a:gd name="connsiteX0" fmla="*/ 1519883 w 1889873"/>
                <a:gd name="connsiteY0" fmla="*/ 64 h 1295498"/>
                <a:gd name="connsiteX1" fmla="*/ 1850381 w 1889873"/>
                <a:gd name="connsiteY1" fmla="*/ 5030 h 1295498"/>
                <a:gd name="connsiteX2" fmla="*/ 1889872 w 1889873"/>
                <a:gd name="connsiteY2" fmla="*/ 5030 h 1295498"/>
                <a:gd name="connsiteX3" fmla="*/ 1889873 w 1889873"/>
                <a:gd name="connsiteY3" fmla="*/ 5030 h 1295498"/>
                <a:gd name="connsiteX4" fmla="*/ 1886169 w 1889873"/>
                <a:gd name="connsiteY4" fmla="*/ 7149 h 1295498"/>
                <a:gd name="connsiteX5" fmla="*/ 751158 w 1889873"/>
                <a:gd name="connsiteY5" fmla="*/ 1142182 h 1295498"/>
                <a:gd name="connsiteX6" fmla="*/ 381041 w 1889873"/>
                <a:gd name="connsiteY6" fmla="*/ 1295498 h 1295498"/>
                <a:gd name="connsiteX7" fmla="*/ 0 w 1889873"/>
                <a:gd name="connsiteY7" fmla="*/ 1295498 h 1295498"/>
                <a:gd name="connsiteX8" fmla="*/ 1142162 w 1889873"/>
                <a:gd name="connsiteY8" fmla="*/ 153380 h 1295498"/>
                <a:gd name="connsiteX9" fmla="*/ 1519883 w 1889873"/>
                <a:gd name="connsiteY9" fmla="*/ 64 h 129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9873" h="1295498">
                  <a:moveTo>
                    <a:pt x="1519883" y="64"/>
                  </a:moveTo>
                  <a:lnTo>
                    <a:pt x="1850381" y="5030"/>
                  </a:lnTo>
                  <a:lnTo>
                    <a:pt x="1889872" y="5030"/>
                  </a:lnTo>
                  <a:lnTo>
                    <a:pt x="1889873" y="5030"/>
                  </a:lnTo>
                  <a:lnTo>
                    <a:pt x="1886169" y="7149"/>
                  </a:lnTo>
                  <a:lnTo>
                    <a:pt x="751158" y="1142182"/>
                  </a:lnTo>
                  <a:cubicBezTo>
                    <a:pt x="652926" y="1240888"/>
                    <a:pt x="520086" y="1295498"/>
                    <a:pt x="381041" y="1295498"/>
                  </a:cubicBezTo>
                  <a:lnTo>
                    <a:pt x="0" y="1295498"/>
                  </a:lnTo>
                  <a:lnTo>
                    <a:pt x="1142162" y="153380"/>
                  </a:lnTo>
                  <a:cubicBezTo>
                    <a:pt x="1241967" y="53532"/>
                    <a:pt x="1378128" y="-2159"/>
                    <a:pt x="1519883" y="64"/>
                  </a:cubicBezTo>
                  <a:close/>
                </a:path>
              </a:pathLst>
            </a:custGeom>
            <a:solidFill>
              <a:schemeClr val="accent6">
                <a:lumMod val="50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grpSp>
      <p:sp>
        <p:nvSpPr>
          <p:cNvPr id="43" name="TextBox 42">
            <a:extLst>
              <a:ext uri="{FF2B5EF4-FFF2-40B4-BE49-F238E27FC236}">
                <a16:creationId xmlns:a16="http://schemas.microsoft.com/office/drawing/2014/main" id="{98563889-9872-454F-09A1-C73D177670E8}"/>
              </a:ext>
            </a:extLst>
          </p:cNvPr>
          <p:cNvSpPr txBox="1"/>
          <p:nvPr/>
        </p:nvSpPr>
        <p:spPr>
          <a:xfrm>
            <a:off x="2386824" y="1593472"/>
            <a:ext cx="534121" cy="507831"/>
          </a:xfrm>
          <a:prstGeom prst="rect">
            <a:avLst/>
          </a:prstGeom>
          <a:noFill/>
        </p:spPr>
        <p:txBody>
          <a:bodyPr wrap="none" rtlCol="0">
            <a:spAutoFit/>
          </a:bodyPr>
          <a:lstStyle/>
          <a:p>
            <a:pPr algn="ctr"/>
            <a:r>
              <a:rPr lang="en-US" sz="2700" b="1" dirty="0"/>
              <a:t>01</a:t>
            </a:r>
          </a:p>
        </p:txBody>
      </p:sp>
      <p:sp>
        <p:nvSpPr>
          <p:cNvPr id="44" name="TextBox 43">
            <a:extLst>
              <a:ext uri="{FF2B5EF4-FFF2-40B4-BE49-F238E27FC236}">
                <a16:creationId xmlns:a16="http://schemas.microsoft.com/office/drawing/2014/main" id="{780B3A40-4B6F-6ED9-F38F-10EC319FC33B}"/>
              </a:ext>
            </a:extLst>
          </p:cNvPr>
          <p:cNvSpPr txBox="1"/>
          <p:nvPr/>
        </p:nvSpPr>
        <p:spPr>
          <a:xfrm>
            <a:off x="2283956" y="3575706"/>
            <a:ext cx="534121" cy="507831"/>
          </a:xfrm>
          <a:prstGeom prst="rect">
            <a:avLst/>
          </a:prstGeom>
          <a:noFill/>
        </p:spPr>
        <p:txBody>
          <a:bodyPr wrap="none" rtlCol="0">
            <a:spAutoFit/>
          </a:bodyPr>
          <a:lstStyle/>
          <a:p>
            <a:pPr algn="ctr"/>
            <a:r>
              <a:rPr lang="en-US" sz="2700" b="1" dirty="0"/>
              <a:t>03</a:t>
            </a:r>
          </a:p>
        </p:txBody>
      </p:sp>
      <p:sp>
        <p:nvSpPr>
          <p:cNvPr id="45" name="TextBox 44">
            <a:extLst>
              <a:ext uri="{FF2B5EF4-FFF2-40B4-BE49-F238E27FC236}">
                <a16:creationId xmlns:a16="http://schemas.microsoft.com/office/drawing/2014/main" id="{C350D3F6-8086-12B4-518F-D1C806FA3592}"/>
              </a:ext>
            </a:extLst>
          </p:cNvPr>
          <p:cNvSpPr txBox="1"/>
          <p:nvPr/>
        </p:nvSpPr>
        <p:spPr>
          <a:xfrm>
            <a:off x="9368726" y="2475948"/>
            <a:ext cx="534121" cy="507831"/>
          </a:xfrm>
          <a:prstGeom prst="rect">
            <a:avLst/>
          </a:prstGeom>
          <a:noFill/>
        </p:spPr>
        <p:txBody>
          <a:bodyPr wrap="none" rtlCol="0">
            <a:spAutoFit/>
          </a:bodyPr>
          <a:lstStyle/>
          <a:p>
            <a:pPr algn="ctr"/>
            <a:r>
              <a:rPr lang="en-US" sz="2700" b="1" dirty="0"/>
              <a:t>02</a:t>
            </a:r>
          </a:p>
        </p:txBody>
      </p:sp>
      <p:sp>
        <p:nvSpPr>
          <p:cNvPr id="46" name="TextBox 45">
            <a:extLst>
              <a:ext uri="{FF2B5EF4-FFF2-40B4-BE49-F238E27FC236}">
                <a16:creationId xmlns:a16="http://schemas.microsoft.com/office/drawing/2014/main" id="{DBF481D1-7EC0-C216-0988-66A40872F633}"/>
              </a:ext>
            </a:extLst>
          </p:cNvPr>
          <p:cNvSpPr txBox="1"/>
          <p:nvPr/>
        </p:nvSpPr>
        <p:spPr>
          <a:xfrm>
            <a:off x="9555680" y="4309577"/>
            <a:ext cx="534121" cy="507831"/>
          </a:xfrm>
          <a:prstGeom prst="rect">
            <a:avLst/>
          </a:prstGeom>
          <a:noFill/>
        </p:spPr>
        <p:txBody>
          <a:bodyPr wrap="none" rtlCol="0">
            <a:spAutoFit/>
          </a:bodyPr>
          <a:lstStyle/>
          <a:p>
            <a:pPr algn="ctr"/>
            <a:r>
              <a:rPr lang="en-US" sz="2700" b="1" dirty="0"/>
              <a:t>04</a:t>
            </a:r>
          </a:p>
        </p:txBody>
      </p:sp>
      <p:sp>
        <p:nvSpPr>
          <p:cNvPr id="47" name="TextBox 46">
            <a:extLst>
              <a:ext uri="{FF2B5EF4-FFF2-40B4-BE49-F238E27FC236}">
                <a16:creationId xmlns:a16="http://schemas.microsoft.com/office/drawing/2014/main" id="{05288120-9B1B-12E5-3CA2-5EAA1EB9C9E1}"/>
              </a:ext>
            </a:extLst>
          </p:cNvPr>
          <p:cNvSpPr txBox="1"/>
          <p:nvPr/>
        </p:nvSpPr>
        <p:spPr>
          <a:xfrm>
            <a:off x="3928955" y="1590792"/>
            <a:ext cx="3569296" cy="584775"/>
          </a:xfrm>
          <a:prstGeom prst="rect">
            <a:avLst/>
          </a:prstGeom>
          <a:noFill/>
        </p:spPr>
        <p:txBody>
          <a:bodyPr wrap="square" anchor="ctr">
            <a:spAutoFit/>
          </a:bodyPr>
          <a:lstStyle/>
          <a:p>
            <a:pPr algn="just"/>
            <a:r>
              <a:rPr lang="en-US" sz="3200" b="1" noProof="1">
                <a:solidFill>
                  <a:schemeClr val="bg1"/>
                </a:solidFill>
                <a:latin typeface="Arial Black" panose="020B0A04020102020204" pitchFamily="34" charset="0"/>
              </a:rPr>
              <a:t>Introduction</a:t>
            </a:r>
          </a:p>
        </p:txBody>
      </p:sp>
      <p:sp>
        <p:nvSpPr>
          <p:cNvPr id="48" name="TextBox 47">
            <a:extLst>
              <a:ext uri="{FF2B5EF4-FFF2-40B4-BE49-F238E27FC236}">
                <a16:creationId xmlns:a16="http://schemas.microsoft.com/office/drawing/2014/main" id="{A76A8258-0B3F-D578-3575-20B8EAE9A15E}"/>
              </a:ext>
            </a:extLst>
          </p:cNvPr>
          <p:cNvSpPr txBox="1"/>
          <p:nvPr/>
        </p:nvSpPr>
        <p:spPr>
          <a:xfrm>
            <a:off x="4766723" y="2480972"/>
            <a:ext cx="4944054" cy="400110"/>
          </a:xfrm>
          <a:prstGeom prst="rect">
            <a:avLst/>
          </a:prstGeom>
          <a:noFill/>
        </p:spPr>
        <p:txBody>
          <a:bodyPr wrap="square" anchor="ctr">
            <a:spAutoFit/>
          </a:bodyPr>
          <a:lstStyle/>
          <a:p>
            <a:pPr algn="ctr"/>
            <a:r>
              <a:rPr lang="en-US" sz="2000" b="1" noProof="1">
                <a:solidFill>
                  <a:schemeClr val="bg1"/>
                </a:solidFill>
                <a:latin typeface="Arial Black" panose="020B0A04020102020204" pitchFamily="34" charset="0"/>
              </a:rPr>
              <a:t>Présentation du jeu de devinnette </a:t>
            </a:r>
          </a:p>
        </p:txBody>
      </p:sp>
      <p:sp>
        <p:nvSpPr>
          <p:cNvPr id="49" name="TextBox 48">
            <a:extLst>
              <a:ext uri="{FF2B5EF4-FFF2-40B4-BE49-F238E27FC236}">
                <a16:creationId xmlns:a16="http://schemas.microsoft.com/office/drawing/2014/main" id="{D4A83FFC-2702-FAD9-D8FA-0263B5CD1D14}"/>
              </a:ext>
            </a:extLst>
          </p:cNvPr>
          <p:cNvSpPr txBox="1"/>
          <p:nvPr/>
        </p:nvSpPr>
        <p:spPr>
          <a:xfrm>
            <a:off x="3071306" y="3470706"/>
            <a:ext cx="4629666" cy="369332"/>
          </a:xfrm>
          <a:prstGeom prst="rect">
            <a:avLst/>
          </a:prstGeom>
          <a:noFill/>
        </p:spPr>
        <p:txBody>
          <a:bodyPr wrap="square" anchor="ctr">
            <a:spAutoFit/>
          </a:bodyPr>
          <a:lstStyle/>
          <a:p>
            <a:pPr algn="ctr"/>
            <a:r>
              <a:rPr lang="en-US" b="1" i="1" noProof="1">
                <a:solidFill>
                  <a:schemeClr val="bg1"/>
                </a:solidFill>
              </a:rPr>
              <a:t>PRESENTATION DU FORMULAIRE </a:t>
            </a:r>
          </a:p>
        </p:txBody>
      </p:sp>
      <p:sp>
        <p:nvSpPr>
          <p:cNvPr id="50" name="TextBox 49">
            <a:extLst>
              <a:ext uri="{FF2B5EF4-FFF2-40B4-BE49-F238E27FC236}">
                <a16:creationId xmlns:a16="http://schemas.microsoft.com/office/drawing/2014/main" id="{6945F9E5-1631-8FCA-0102-63607FBBACD2}"/>
              </a:ext>
            </a:extLst>
          </p:cNvPr>
          <p:cNvSpPr txBox="1"/>
          <p:nvPr/>
        </p:nvSpPr>
        <p:spPr>
          <a:xfrm>
            <a:off x="5118361" y="4171077"/>
            <a:ext cx="4900061" cy="646331"/>
          </a:xfrm>
          <a:prstGeom prst="rect">
            <a:avLst/>
          </a:prstGeom>
          <a:noFill/>
        </p:spPr>
        <p:txBody>
          <a:bodyPr wrap="square" anchor="ctr">
            <a:spAutoFit/>
          </a:bodyPr>
          <a:lstStyle/>
          <a:p>
            <a:pPr algn="ctr"/>
            <a:r>
              <a:rPr lang="en-US" b="1" noProof="1">
                <a:solidFill>
                  <a:schemeClr val="bg1"/>
                </a:solidFill>
                <a:latin typeface="Arial Black" panose="020B0A04020102020204" pitchFamily="34" charset="0"/>
              </a:rPr>
              <a:t>Soumission du formulaire à la base de données </a:t>
            </a:r>
          </a:p>
        </p:txBody>
      </p:sp>
      <p:sp>
        <p:nvSpPr>
          <p:cNvPr id="17" name="Title 1">
            <a:extLst>
              <a:ext uri="{FF2B5EF4-FFF2-40B4-BE49-F238E27FC236}">
                <a16:creationId xmlns:a16="http://schemas.microsoft.com/office/drawing/2014/main" id="{5D95697F-76B0-06D7-5282-CF3840BC170D}"/>
              </a:ext>
            </a:extLst>
          </p:cNvPr>
          <p:cNvSpPr txBox="1">
            <a:spLocks/>
          </p:cNvSpPr>
          <p:nvPr/>
        </p:nvSpPr>
        <p:spPr>
          <a:xfrm>
            <a:off x="2010751" y="1181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r>
              <a:rPr lang="en-US" dirty="0">
                <a:solidFill>
                  <a:schemeClr val="tx1"/>
                </a:solidFill>
                <a:latin typeface="Algerian" panose="04020705040A02060702" pitchFamily="82" charset="0"/>
              </a:rPr>
              <a:t>Plan de présentation</a:t>
            </a:r>
          </a:p>
        </p:txBody>
      </p:sp>
      <p:grpSp>
        <p:nvGrpSpPr>
          <p:cNvPr id="18" name="Group 2">
            <a:extLst>
              <a:ext uri="{FF2B5EF4-FFF2-40B4-BE49-F238E27FC236}">
                <a16:creationId xmlns:a16="http://schemas.microsoft.com/office/drawing/2014/main" id="{33DD4103-8B9D-8FEE-F6F1-9F896362DF0B}"/>
              </a:ext>
            </a:extLst>
          </p:cNvPr>
          <p:cNvGrpSpPr/>
          <p:nvPr/>
        </p:nvGrpSpPr>
        <p:grpSpPr>
          <a:xfrm>
            <a:off x="2198082" y="5006389"/>
            <a:ext cx="5206823" cy="1103675"/>
            <a:chOff x="1829734" y="1321118"/>
            <a:chExt cx="6111785" cy="1295498"/>
          </a:xfrm>
        </p:grpSpPr>
        <p:sp>
          <p:nvSpPr>
            <p:cNvPr id="19" name="Shape">
              <a:extLst>
                <a:ext uri="{FF2B5EF4-FFF2-40B4-BE49-F238E27FC236}">
                  <a16:creationId xmlns:a16="http://schemas.microsoft.com/office/drawing/2014/main" id="{5AF136FF-5AC6-C6B2-52C2-DA24CE2C24AE}"/>
                </a:ext>
              </a:extLst>
            </p:cNvPr>
            <p:cNvSpPr/>
            <p:nvPr/>
          </p:nvSpPr>
          <p:spPr>
            <a:xfrm>
              <a:off x="2761218" y="1514042"/>
              <a:ext cx="5180301" cy="991749"/>
            </a:xfrm>
            <a:custGeom>
              <a:avLst/>
              <a:gdLst>
                <a:gd name="connsiteX0" fmla="*/ 7836 w 21600"/>
                <a:gd name="connsiteY0" fmla="*/ 0 h 21600"/>
                <a:gd name="connsiteX1" fmla="*/ 7836 w 21600"/>
                <a:gd name="connsiteY1" fmla="*/ 0 h 21600"/>
                <a:gd name="connsiteX2" fmla="*/ 6765 w 21600"/>
                <a:gd name="connsiteY2" fmla="*/ 5003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142 w 21600"/>
                <a:gd name="connsiteY9" fmla="*/ 16597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1748 w 21600"/>
                <a:gd name="connsiteY9" fmla="*/ 1829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2142 w 21600"/>
                <a:gd name="connsiteY10" fmla="*/ 16597 h 21600"/>
                <a:gd name="connsiteX11" fmla="*/ 3040 w 21600"/>
                <a:gd name="connsiteY11" fmla="*/ 16600 h 21600"/>
                <a:gd name="connsiteX12" fmla="*/ 20359 w 21600"/>
                <a:gd name="connsiteY12" fmla="*/ 16597 h 21600"/>
                <a:gd name="connsiteX13" fmla="*/ 21600 w 21600"/>
                <a:gd name="connsiteY13" fmla="*/ 10800 h 21600"/>
                <a:gd name="connsiteX14" fmla="*/ 21600 w 21600"/>
                <a:gd name="connsiteY14" fmla="*/ 10800 h 21600"/>
                <a:gd name="connsiteX15" fmla="*/ 20359 w 21600"/>
                <a:gd name="connsiteY15" fmla="*/ 5003 h 21600"/>
                <a:gd name="connsiteX16" fmla="*/ 10421 w 21600"/>
                <a:gd name="connsiteY16" fmla="*/ 5003 h 21600"/>
                <a:gd name="connsiteX17" fmla="*/ 7836 w 21600"/>
                <a:gd name="connsiteY17"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2328 w 21600"/>
                <a:gd name="connsiteY9" fmla="*/ 19309 h 21600"/>
                <a:gd name="connsiteX10" fmla="*/ 3040 w 21600"/>
                <a:gd name="connsiteY10" fmla="*/ 16600 h 21600"/>
                <a:gd name="connsiteX11" fmla="*/ 20359 w 21600"/>
                <a:gd name="connsiteY11" fmla="*/ 16597 h 21600"/>
                <a:gd name="connsiteX12" fmla="*/ 21600 w 21600"/>
                <a:gd name="connsiteY12" fmla="*/ 10800 h 21600"/>
                <a:gd name="connsiteX13" fmla="*/ 21600 w 21600"/>
                <a:gd name="connsiteY13" fmla="*/ 10800 h 21600"/>
                <a:gd name="connsiteX14" fmla="*/ 20359 w 21600"/>
                <a:gd name="connsiteY14" fmla="*/ 5003 h 21600"/>
                <a:gd name="connsiteX15" fmla="*/ 10421 w 21600"/>
                <a:gd name="connsiteY15" fmla="*/ 5003 h 21600"/>
                <a:gd name="connsiteX16" fmla="*/ 7836 w 21600"/>
                <a:gd name="connsiteY16" fmla="*/ 0 h 21600"/>
                <a:gd name="connsiteX0" fmla="*/ 7836 w 21600"/>
                <a:gd name="connsiteY0" fmla="*/ 0 h 21600"/>
                <a:gd name="connsiteX1" fmla="*/ 7836 w 21600"/>
                <a:gd name="connsiteY1" fmla="*/ 0 h 21600"/>
                <a:gd name="connsiteX2" fmla="*/ 6560 w 21600"/>
                <a:gd name="connsiteY2" fmla="*/ 3409 h 21600"/>
                <a:gd name="connsiteX3" fmla="*/ 5389 w 21600"/>
                <a:gd name="connsiteY3" fmla="*/ 5013 h 21600"/>
                <a:gd name="connsiteX4" fmla="*/ 1755 w 21600"/>
                <a:gd name="connsiteY4" fmla="*/ 5003 h 21600"/>
                <a:gd name="connsiteX5" fmla="*/ 0 w 21600"/>
                <a:gd name="connsiteY5" fmla="*/ 13200 h 21600"/>
                <a:gd name="connsiteX6" fmla="*/ 0 w 21600"/>
                <a:gd name="connsiteY6" fmla="*/ 13200 h 21600"/>
                <a:gd name="connsiteX7" fmla="*/ 514 w 21600"/>
                <a:gd name="connsiteY7" fmla="*/ 18997 h 21600"/>
                <a:gd name="connsiteX8" fmla="*/ 1071 w 21600"/>
                <a:gd name="connsiteY8" fmla="*/ 21600 h 21600"/>
                <a:gd name="connsiteX9" fmla="*/ 3040 w 21600"/>
                <a:gd name="connsiteY9" fmla="*/ 16600 h 21600"/>
                <a:gd name="connsiteX10" fmla="*/ 20359 w 21600"/>
                <a:gd name="connsiteY10" fmla="*/ 16597 h 21600"/>
                <a:gd name="connsiteX11" fmla="*/ 21600 w 21600"/>
                <a:gd name="connsiteY11" fmla="*/ 10800 h 21600"/>
                <a:gd name="connsiteX12" fmla="*/ 21600 w 21600"/>
                <a:gd name="connsiteY12" fmla="*/ 10800 h 21600"/>
                <a:gd name="connsiteX13" fmla="*/ 20359 w 21600"/>
                <a:gd name="connsiteY13" fmla="*/ 5003 h 21600"/>
                <a:gd name="connsiteX14" fmla="*/ 10421 w 21600"/>
                <a:gd name="connsiteY14" fmla="*/ 5003 h 21600"/>
                <a:gd name="connsiteX15" fmla="*/ 7836 w 21600"/>
                <a:gd name="connsiteY15" fmla="*/ 0 h 21600"/>
                <a:gd name="connsiteX0" fmla="*/ 7836 w 21600"/>
                <a:gd name="connsiteY0" fmla="*/ 0 h 18997"/>
                <a:gd name="connsiteX1" fmla="*/ 7836 w 21600"/>
                <a:gd name="connsiteY1" fmla="*/ 0 h 18997"/>
                <a:gd name="connsiteX2" fmla="*/ 6560 w 21600"/>
                <a:gd name="connsiteY2" fmla="*/ 3409 h 18997"/>
                <a:gd name="connsiteX3" fmla="*/ 5389 w 21600"/>
                <a:gd name="connsiteY3" fmla="*/ 5013 h 18997"/>
                <a:gd name="connsiteX4" fmla="*/ 1755 w 21600"/>
                <a:gd name="connsiteY4" fmla="*/ 5003 h 18997"/>
                <a:gd name="connsiteX5" fmla="*/ 0 w 21600"/>
                <a:gd name="connsiteY5" fmla="*/ 13200 h 18997"/>
                <a:gd name="connsiteX6" fmla="*/ 0 w 21600"/>
                <a:gd name="connsiteY6" fmla="*/ 13200 h 18997"/>
                <a:gd name="connsiteX7" fmla="*/ 514 w 21600"/>
                <a:gd name="connsiteY7" fmla="*/ 18997 h 18997"/>
                <a:gd name="connsiteX8" fmla="*/ 3040 w 21600"/>
                <a:gd name="connsiteY8" fmla="*/ 16600 h 18997"/>
                <a:gd name="connsiteX9" fmla="*/ 20359 w 21600"/>
                <a:gd name="connsiteY9" fmla="*/ 16597 h 18997"/>
                <a:gd name="connsiteX10" fmla="*/ 21600 w 21600"/>
                <a:gd name="connsiteY10" fmla="*/ 10800 h 18997"/>
                <a:gd name="connsiteX11" fmla="*/ 21600 w 21600"/>
                <a:gd name="connsiteY11" fmla="*/ 10800 h 18997"/>
                <a:gd name="connsiteX12" fmla="*/ 20359 w 21600"/>
                <a:gd name="connsiteY12" fmla="*/ 5003 h 18997"/>
                <a:gd name="connsiteX13" fmla="*/ 10421 w 21600"/>
                <a:gd name="connsiteY13" fmla="*/ 5003 h 18997"/>
                <a:gd name="connsiteX14" fmla="*/ 7836 w 21600"/>
                <a:gd name="connsiteY14" fmla="*/ 0 h 18997"/>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0 w 21600"/>
                <a:gd name="connsiteY6" fmla="*/ 13200 h 16600"/>
                <a:gd name="connsiteX7" fmla="*/ 3040 w 21600"/>
                <a:gd name="connsiteY7" fmla="*/ 16600 h 16600"/>
                <a:gd name="connsiteX8" fmla="*/ 20359 w 21600"/>
                <a:gd name="connsiteY8" fmla="*/ 16597 h 16600"/>
                <a:gd name="connsiteX9" fmla="*/ 21600 w 21600"/>
                <a:gd name="connsiteY9" fmla="*/ 10800 h 16600"/>
                <a:gd name="connsiteX10" fmla="*/ 21600 w 21600"/>
                <a:gd name="connsiteY10" fmla="*/ 10800 h 16600"/>
                <a:gd name="connsiteX11" fmla="*/ 20359 w 21600"/>
                <a:gd name="connsiteY11" fmla="*/ 5003 h 16600"/>
                <a:gd name="connsiteX12" fmla="*/ 10421 w 21600"/>
                <a:gd name="connsiteY12" fmla="*/ 5003 h 16600"/>
                <a:gd name="connsiteX13" fmla="*/ 7836 w 21600"/>
                <a:gd name="connsiteY13"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1755 w 21600"/>
                <a:gd name="connsiteY4" fmla="*/ 5003 h 16600"/>
                <a:gd name="connsiteX5" fmla="*/ 0 w 21600"/>
                <a:gd name="connsiteY5" fmla="*/ 13200 h 16600"/>
                <a:gd name="connsiteX6" fmla="*/ 3040 w 21600"/>
                <a:gd name="connsiteY6" fmla="*/ 16600 h 16600"/>
                <a:gd name="connsiteX7" fmla="*/ 20359 w 21600"/>
                <a:gd name="connsiteY7" fmla="*/ 16597 h 16600"/>
                <a:gd name="connsiteX8" fmla="*/ 21600 w 21600"/>
                <a:gd name="connsiteY8" fmla="*/ 10800 h 16600"/>
                <a:gd name="connsiteX9" fmla="*/ 21600 w 21600"/>
                <a:gd name="connsiteY9" fmla="*/ 10800 h 16600"/>
                <a:gd name="connsiteX10" fmla="*/ 20359 w 21600"/>
                <a:gd name="connsiteY10" fmla="*/ 5003 h 16600"/>
                <a:gd name="connsiteX11" fmla="*/ 10421 w 21600"/>
                <a:gd name="connsiteY11" fmla="*/ 5003 h 16600"/>
                <a:gd name="connsiteX12" fmla="*/ 7836 w 21600"/>
                <a:gd name="connsiteY12" fmla="*/ 0 h 16600"/>
                <a:gd name="connsiteX0" fmla="*/ 7836 w 21600"/>
                <a:gd name="connsiteY0" fmla="*/ 0 h 16600"/>
                <a:gd name="connsiteX1" fmla="*/ 7836 w 21600"/>
                <a:gd name="connsiteY1" fmla="*/ 0 h 16600"/>
                <a:gd name="connsiteX2" fmla="*/ 6560 w 21600"/>
                <a:gd name="connsiteY2" fmla="*/ 3409 h 16600"/>
                <a:gd name="connsiteX3" fmla="*/ 5389 w 21600"/>
                <a:gd name="connsiteY3" fmla="*/ 5013 h 16600"/>
                <a:gd name="connsiteX4" fmla="*/ 0 w 21600"/>
                <a:gd name="connsiteY4" fmla="*/ 13200 h 16600"/>
                <a:gd name="connsiteX5" fmla="*/ 3040 w 21600"/>
                <a:gd name="connsiteY5" fmla="*/ 16600 h 16600"/>
                <a:gd name="connsiteX6" fmla="*/ 20359 w 21600"/>
                <a:gd name="connsiteY6" fmla="*/ 16597 h 16600"/>
                <a:gd name="connsiteX7" fmla="*/ 21600 w 21600"/>
                <a:gd name="connsiteY7" fmla="*/ 10800 h 16600"/>
                <a:gd name="connsiteX8" fmla="*/ 21600 w 21600"/>
                <a:gd name="connsiteY8" fmla="*/ 10800 h 16600"/>
                <a:gd name="connsiteX9" fmla="*/ 20359 w 21600"/>
                <a:gd name="connsiteY9" fmla="*/ 5003 h 16600"/>
                <a:gd name="connsiteX10" fmla="*/ 10421 w 21600"/>
                <a:gd name="connsiteY10" fmla="*/ 5003 h 16600"/>
                <a:gd name="connsiteX11" fmla="*/ 7836 w 21600"/>
                <a:gd name="connsiteY11" fmla="*/ 0 h 16600"/>
                <a:gd name="connsiteX0" fmla="*/ 4796 w 18560"/>
                <a:gd name="connsiteY0" fmla="*/ 0 h 16600"/>
                <a:gd name="connsiteX1" fmla="*/ 4796 w 18560"/>
                <a:gd name="connsiteY1" fmla="*/ 0 h 16600"/>
                <a:gd name="connsiteX2" fmla="*/ 3520 w 18560"/>
                <a:gd name="connsiteY2" fmla="*/ 3409 h 16600"/>
                <a:gd name="connsiteX3" fmla="*/ 2349 w 18560"/>
                <a:gd name="connsiteY3" fmla="*/ 5013 h 16600"/>
                <a:gd name="connsiteX4" fmla="*/ 0 w 18560"/>
                <a:gd name="connsiteY4" fmla="*/ 16600 h 16600"/>
                <a:gd name="connsiteX5" fmla="*/ 17319 w 18560"/>
                <a:gd name="connsiteY5" fmla="*/ 16597 h 16600"/>
                <a:gd name="connsiteX6" fmla="*/ 18560 w 18560"/>
                <a:gd name="connsiteY6" fmla="*/ 10800 h 16600"/>
                <a:gd name="connsiteX7" fmla="*/ 18560 w 18560"/>
                <a:gd name="connsiteY7" fmla="*/ 10800 h 16600"/>
                <a:gd name="connsiteX8" fmla="*/ 17319 w 18560"/>
                <a:gd name="connsiteY8" fmla="*/ 5003 h 16600"/>
                <a:gd name="connsiteX9" fmla="*/ 7381 w 18560"/>
                <a:gd name="connsiteY9" fmla="*/ 5003 h 16600"/>
                <a:gd name="connsiteX10" fmla="*/ 4796 w 18560"/>
                <a:gd name="connsiteY10" fmla="*/ 0 h 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60" h="16600" extrusionOk="0">
                  <a:moveTo>
                    <a:pt x="4796" y="0"/>
                  </a:moveTo>
                  <a:lnTo>
                    <a:pt x="4796" y="0"/>
                  </a:lnTo>
                  <a:lnTo>
                    <a:pt x="3520" y="3409"/>
                  </a:lnTo>
                  <a:lnTo>
                    <a:pt x="2349" y="5013"/>
                  </a:lnTo>
                  <a:lnTo>
                    <a:pt x="0" y="16600"/>
                  </a:lnTo>
                  <a:lnTo>
                    <a:pt x="17319" y="16597"/>
                  </a:lnTo>
                  <a:cubicBezTo>
                    <a:pt x="18005" y="16597"/>
                    <a:pt x="18560" y="14003"/>
                    <a:pt x="18560" y="10800"/>
                  </a:cubicBezTo>
                  <a:lnTo>
                    <a:pt x="18560" y="10800"/>
                  </a:lnTo>
                  <a:cubicBezTo>
                    <a:pt x="18560" y="7597"/>
                    <a:pt x="18005" y="5003"/>
                    <a:pt x="17319" y="5003"/>
                  </a:cubicBezTo>
                  <a:lnTo>
                    <a:pt x="7381" y="5003"/>
                  </a:lnTo>
                  <a:cubicBezTo>
                    <a:pt x="6412" y="5003"/>
                    <a:pt x="5482" y="3203"/>
                    <a:pt x="4796" y="0"/>
                  </a:cubicBezTo>
                  <a:close/>
                </a:path>
              </a:pathLst>
            </a:custGeom>
            <a:solidFill>
              <a:schemeClr val="accent4"/>
            </a:solidFill>
            <a:ln w="12700">
              <a:miter lim="400000"/>
            </a:ln>
          </p:spPr>
          <p:txBody>
            <a:bodyPr lIns="28575" tIns="28575" rIns="28575" bIns="28575" anchor="ctr"/>
            <a:lstStyle/>
            <a:p>
              <a:pPr algn="ctr">
                <a:defRPr sz="3000">
                  <a:solidFill>
                    <a:srgbClr val="FFFFFF"/>
                  </a:solidFill>
                </a:defRPr>
              </a:pPr>
              <a:r>
                <a:rPr lang="fr-FR" sz="2250" b="1" dirty="0">
                  <a:latin typeface="Arial Black" panose="020B0A04020102020204" pitchFamily="34" charset="0"/>
                </a:rPr>
                <a:t>Conclusion</a:t>
              </a:r>
              <a:endParaRPr sz="2400" b="1" dirty="0">
                <a:latin typeface="Arial Black" panose="020B0A04020102020204" pitchFamily="34" charset="0"/>
              </a:endParaRPr>
            </a:p>
          </p:txBody>
        </p:sp>
        <p:sp>
          <p:nvSpPr>
            <p:cNvPr id="20" name="Freeform: Shape 4">
              <a:extLst>
                <a:ext uri="{FF2B5EF4-FFF2-40B4-BE49-F238E27FC236}">
                  <a16:creationId xmlns:a16="http://schemas.microsoft.com/office/drawing/2014/main" id="{58C4228A-0985-75CC-73A0-9D6F339CED9A}"/>
                </a:ext>
              </a:extLst>
            </p:cNvPr>
            <p:cNvSpPr/>
            <p:nvPr/>
          </p:nvSpPr>
          <p:spPr>
            <a:xfrm>
              <a:off x="1829734" y="1596421"/>
              <a:ext cx="1287891" cy="991569"/>
            </a:xfrm>
            <a:custGeom>
              <a:avLst/>
              <a:gdLst>
                <a:gd name="connsiteX0" fmla="*/ 298440 w 1287891"/>
                <a:gd name="connsiteY0" fmla="*/ 991081 h 991569"/>
                <a:gd name="connsiteX1" fmla="*/ 300179 w 1287891"/>
                <a:gd name="connsiteY1" fmla="*/ 991081 h 991569"/>
                <a:gd name="connsiteX2" fmla="*/ 298928 w 1287891"/>
                <a:gd name="connsiteY2" fmla="*/ 991569 h 991569"/>
                <a:gd name="connsiteX3" fmla="*/ 489840 w 1287891"/>
                <a:gd name="connsiteY3" fmla="*/ 0 h 991569"/>
                <a:gd name="connsiteX4" fmla="*/ 1287891 w 1287891"/>
                <a:gd name="connsiteY4" fmla="*/ 470 h 991569"/>
                <a:gd name="connsiteX5" fmla="*/ 297841 w 1287891"/>
                <a:gd name="connsiteY5" fmla="*/ 990481 h 991569"/>
                <a:gd name="connsiteX6" fmla="*/ 143463 w 1287891"/>
                <a:gd name="connsiteY6" fmla="*/ 836056 h 991569"/>
                <a:gd name="connsiteX7" fmla="*/ 0 w 1287891"/>
                <a:gd name="connsiteY7" fmla="*/ 489720 h 991569"/>
                <a:gd name="connsiteX8" fmla="*/ 489840 w 1287891"/>
                <a:gd name="connsiteY8"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775354 w 1287891"/>
                <a:gd name="connsiteY6" fmla="*/ 5133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 name="connsiteX0" fmla="*/ 298440 w 1287891"/>
                <a:gd name="connsiteY0" fmla="*/ 991081 h 991569"/>
                <a:gd name="connsiteX1" fmla="*/ 300179 w 1287891"/>
                <a:gd name="connsiteY1" fmla="*/ 991081 h 991569"/>
                <a:gd name="connsiteX2" fmla="*/ 298928 w 1287891"/>
                <a:gd name="connsiteY2" fmla="*/ 991569 h 991569"/>
                <a:gd name="connsiteX3" fmla="*/ 298440 w 1287891"/>
                <a:gd name="connsiteY3" fmla="*/ 991081 h 991569"/>
                <a:gd name="connsiteX4" fmla="*/ 489840 w 1287891"/>
                <a:gd name="connsiteY4" fmla="*/ 0 h 991569"/>
                <a:gd name="connsiteX5" fmla="*/ 1287891 w 1287891"/>
                <a:gd name="connsiteY5" fmla="*/ 470 h 991569"/>
                <a:gd name="connsiteX6" fmla="*/ 937279 w 1287891"/>
                <a:gd name="connsiteY6" fmla="*/ 589567 h 991569"/>
                <a:gd name="connsiteX7" fmla="*/ 297841 w 1287891"/>
                <a:gd name="connsiteY7" fmla="*/ 990481 h 991569"/>
                <a:gd name="connsiteX8" fmla="*/ 143463 w 1287891"/>
                <a:gd name="connsiteY8" fmla="*/ 836056 h 991569"/>
                <a:gd name="connsiteX9" fmla="*/ 0 w 1287891"/>
                <a:gd name="connsiteY9" fmla="*/ 489720 h 991569"/>
                <a:gd name="connsiteX10" fmla="*/ 489840 w 1287891"/>
                <a:gd name="connsiteY10" fmla="*/ 0 h 9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7891" h="991569">
                  <a:moveTo>
                    <a:pt x="298440" y="991081"/>
                  </a:moveTo>
                  <a:lnTo>
                    <a:pt x="300179" y="991081"/>
                  </a:lnTo>
                  <a:lnTo>
                    <a:pt x="298928" y="991569"/>
                  </a:lnTo>
                  <a:lnTo>
                    <a:pt x="298440" y="991081"/>
                  </a:lnTo>
                  <a:close/>
                  <a:moveTo>
                    <a:pt x="489840" y="0"/>
                  </a:moveTo>
                  <a:lnTo>
                    <a:pt x="1287891" y="470"/>
                  </a:lnTo>
                  <a:lnTo>
                    <a:pt x="937279" y="589567"/>
                  </a:lnTo>
                  <a:lnTo>
                    <a:pt x="297841" y="990481"/>
                  </a:lnTo>
                  <a:lnTo>
                    <a:pt x="143463" y="836056"/>
                  </a:lnTo>
                  <a:cubicBezTo>
                    <a:pt x="51915" y="743931"/>
                    <a:pt x="0" y="619305"/>
                    <a:pt x="0" y="489720"/>
                  </a:cubicBezTo>
                  <a:cubicBezTo>
                    <a:pt x="0" y="218961"/>
                    <a:pt x="219381" y="0"/>
                    <a:pt x="489840" y="0"/>
                  </a:cubicBezTo>
                  <a:close/>
                </a:path>
              </a:pathLst>
            </a:custGeom>
            <a:solidFill>
              <a:schemeClr val="accent4">
                <a:lumMod val="75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21" name="Freeform: Shape 5">
              <a:extLst>
                <a:ext uri="{FF2B5EF4-FFF2-40B4-BE49-F238E27FC236}">
                  <a16:creationId xmlns:a16="http://schemas.microsoft.com/office/drawing/2014/main" id="{5C8803FA-E281-68B1-46C2-AFD30E07848F}"/>
                </a:ext>
              </a:extLst>
            </p:cNvPr>
            <p:cNvSpPr/>
            <p:nvPr/>
          </p:nvSpPr>
          <p:spPr>
            <a:xfrm>
              <a:off x="2068817" y="1321118"/>
              <a:ext cx="1889872" cy="1295498"/>
            </a:xfrm>
            <a:custGeom>
              <a:avLst/>
              <a:gdLst>
                <a:gd name="connsiteX0" fmla="*/ 1519883 w 1889873"/>
                <a:gd name="connsiteY0" fmla="*/ 64 h 1295498"/>
                <a:gd name="connsiteX1" fmla="*/ 1850381 w 1889873"/>
                <a:gd name="connsiteY1" fmla="*/ 5030 h 1295498"/>
                <a:gd name="connsiteX2" fmla="*/ 1889872 w 1889873"/>
                <a:gd name="connsiteY2" fmla="*/ 5030 h 1295498"/>
                <a:gd name="connsiteX3" fmla="*/ 1889873 w 1889873"/>
                <a:gd name="connsiteY3" fmla="*/ 5030 h 1295498"/>
                <a:gd name="connsiteX4" fmla="*/ 1886169 w 1889873"/>
                <a:gd name="connsiteY4" fmla="*/ 7149 h 1295498"/>
                <a:gd name="connsiteX5" fmla="*/ 751158 w 1889873"/>
                <a:gd name="connsiteY5" fmla="*/ 1142182 h 1295498"/>
                <a:gd name="connsiteX6" fmla="*/ 381041 w 1889873"/>
                <a:gd name="connsiteY6" fmla="*/ 1295498 h 1295498"/>
                <a:gd name="connsiteX7" fmla="*/ 0 w 1889873"/>
                <a:gd name="connsiteY7" fmla="*/ 1295498 h 1295498"/>
                <a:gd name="connsiteX8" fmla="*/ 1142162 w 1889873"/>
                <a:gd name="connsiteY8" fmla="*/ 153380 h 1295498"/>
                <a:gd name="connsiteX9" fmla="*/ 1519883 w 1889873"/>
                <a:gd name="connsiteY9" fmla="*/ 64 h 129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9873" h="1295498">
                  <a:moveTo>
                    <a:pt x="1519883" y="64"/>
                  </a:moveTo>
                  <a:lnTo>
                    <a:pt x="1850381" y="5030"/>
                  </a:lnTo>
                  <a:lnTo>
                    <a:pt x="1889872" y="5030"/>
                  </a:lnTo>
                  <a:lnTo>
                    <a:pt x="1889873" y="5030"/>
                  </a:lnTo>
                  <a:lnTo>
                    <a:pt x="1886169" y="7149"/>
                  </a:lnTo>
                  <a:lnTo>
                    <a:pt x="751158" y="1142182"/>
                  </a:lnTo>
                  <a:cubicBezTo>
                    <a:pt x="652926" y="1240888"/>
                    <a:pt x="520086" y="1295498"/>
                    <a:pt x="381041" y="1295498"/>
                  </a:cubicBezTo>
                  <a:lnTo>
                    <a:pt x="0" y="1295498"/>
                  </a:lnTo>
                  <a:lnTo>
                    <a:pt x="1142162" y="153380"/>
                  </a:lnTo>
                  <a:cubicBezTo>
                    <a:pt x="1241967" y="53532"/>
                    <a:pt x="1378128" y="-2159"/>
                    <a:pt x="1519883" y="64"/>
                  </a:cubicBezTo>
                  <a:close/>
                </a:path>
              </a:pathLst>
            </a:custGeom>
            <a:solidFill>
              <a:schemeClr val="accent4">
                <a:lumMod val="50000"/>
              </a:schemeClr>
            </a:solidFill>
            <a:ln w="12700">
              <a:miter lim="400000"/>
            </a:ln>
          </p:spPr>
          <p:txBody>
            <a:bodyPr wrap="square" lIns="28575" tIns="28575" rIns="28575" bIns="28575" anchor="ctr">
              <a:noAutofit/>
            </a:bodyPr>
            <a:lstStyle/>
            <a:p>
              <a:pPr>
                <a:defRPr sz="3000">
                  <a:solidFill>
                    <a:srgbClr val="FFFFFF"/>
                  </a:solidFill>
                </a:defRPr>
              </a:pPr>
              <a:endParaRPr sz="2250"/>
            </a:p>
          </p:txBody>
        </p:sp>
      </p:grpSp>
      <p:sp>
        <p:nvSpPr>
          <p:cNvPr id="26" name="TextBox 45">
            <a:extLst>
              <a:ext uri="{FF2B5EF4-FFF2-40B4-BE49-F238E27FC236}">
                <a16:creationId xmlns:a16="http://schemas.microsoft.com/office/drawing/2014/main" id="{E2214140-E6DA-1094-C1A6-AA8648BE9389}"/>
              </a:ext>
            </a:extLst>
          </p:cNvPr>
          <p:cNvSpPr txBox="1"/>
          <p:nvPr/>
        </p:nvSpPr>
        <p:spPr>
          <a:xfrm>
            <a:off x="2228854" y="5390718"/>
            <a:ext cx="534122" cy="507831"/>
          </a:xfrm>
          <a:prstGeom prst="rect">
            <a:avLst/>
          </a:prstGeom>
          <a:noFill/>
        </p:spPr>
        <p:txBody>
          <a:bodyPr wrap="none" rtlCol="0">
            <a:spAutoFit/>
          </a:bodyPr>
          <a:lstStyle/>
          <a:p>
            <a:pPr algn="ctr"/>
            <a:r>
              <a:rPr lang="en-US" sz="2700" b="1"/>
              <a:t>05</a:t>
            </a:r>
            <a:endParaRPr lang="en-US" sz="2700" b="1" dirty="0"/>
          </a:p>
        </p:txBody>
      </p:sp>
    </p:spTree>
    <p:extLst>
      <p:ext uri="{BB962C8B-B14F-4D97-AF65-F5344CB8AC3E}">
        <p14:creationId xmlns:p14="http://schemas.microsoft.com/office/powerpoint/2010/main" val="234100550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39286-6B0C-A9A5-4DE0-EEFCE2CF2F56}"/>
              </a:ext>
            </a:extLst>
          </p:cNvPr>
          <p:cNvSpPr>
            <a:spLocks noGrp="1"/>
          </p:cNvSpPr>
          <p:nvPr>
            <p:ph type="title"/>
          </p:nvPr>
        </p:nvSpPr>
        <p:spPr>
          <a:xfrm>
            <a:off x="677334" y="609600"/>
            <a:ext cx="8596668" cy="715617"/>
          </a:xfrm>
        </p:spPr>
        <p:txBody>
          <a:bodyPr/>
          <a:lstStyle/>
          <a:p>
            <a:r>
              <a:rPr lang="fr-FR" dirty="0"/>
              <a:t>TESTS DE L’UTILISATIONS </a:t>
            </a:r>
          </a:p>
        </p:txBody>
      </p:sp>
      <p:pic>
        <p:nvPicPr>
          <p:cNvPr id="4" name="Image 3">
            <a:extLst>
              <a:ext uri="{FF2B5EF4-FFF2-40B4-BE49-F238E27FC236}">
                <a16:creationId xmlns:a16="http://schemas.microsoft.com/office/drawing/2014/main" id="{68DA56C4-2F1B-D767-86D4-DFC1685B350A}"/>
              </a:ext>
            </a:extLst>
          </p:cNvPr>
          <p:cNvPicPr>
            <a:picLocks noChangeAspect="1"/>
          </p:cNvPicPr>
          <p:nvPr/>
        </p:nvPicPr>
        <p:blipFill>
          <a:blip r:embed="rId2"/>
          <a:stretch>
            <a:fillRect/>
          </a:stretch>
        </p:blipFill>
        <p:spPr>
          <a:xfrm>
            <a:off x="332374" y="1994451"/>
            <a:ext cx="5038725" cy="3352800"/>
          </a:xfrm>
          <a:prstGeom prst="rect">
            <a:avLst/>
          </a:prstGeom>
        </p:spPr>
      </p:pic>
      <p:sp>
        <p:nvSpPr>
          <p:cNvPr id="7" name="Rectangle 6">
            <a:extLst>
              <a:ext uri="{FF2B5EF4-FFF2-40B4-BE49-F238E27FC236}">
                <a16:creationId xmlns:a16="http://schemas.microsoft.com/office/drawing/2014/main" id="{E764589B-66A2-FF39-97AB-7AFD4BA42A13}"/>
              </a:ext>
            </a:extLst>
          </p:cNvPr>
          <p:cNvSpPr/>
          <p:nvPr/>
        </p:nvSpPr>
        <p:spPr>
          <a:xfrm>
            <a:off x="332374" y="1278834"/>
            <a:ext cx="494199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Remplis mais n’a pas accepté les termes et conditions et veut soumettre : ça génère une erreur </a:t>
            </a:r>
          </a:p>
        </p:txBody>
      </p:sp>
      <p:pic>
        <p:nvPicPr>
          <p:cNvPr id="9" name="Image 8">
            <a:extLst>
              <a:ext uri="{FF2B5EF4-FFF2-40B4-BE49-F238E27FC236}">
                <a16:creationId xmlns:a16="http://schemas.microsoft.com/office/drawing/2014/main" id="{83A411EC-71BC-1DCC-C22A-F477750BFF35}"/>
              </a:ext>
            </a:extLst>
          </p:cNvPr>
          <p:cNvPicPr>
            <a:picLocks noChangeAspect="1"/>
          </p:cNvPicPr>
          <p:nvPr/>
        </p:nvPicPr>
        <p:blipFill>
          <a:blip r:embed="rId3"/>
          <a:stretch>
            <a:fillRect/>
          </a:stretch>
        </p:blipFill>
        <p:spPr>
          <a:xfrm>
            <a:off x="5949605" y="2120348"/>
            <a:ext cx="4772025" cy="3226903"/>
          </a:xfrm>
          <a:prstGeom prst="rect">
            <a:avLst/>
          </a:prstGeom>
        </p:spPr>
      </p:pic>
      <p:sp>
        <p:nvSpPr>
          <p:cNvPr id="10" name="Rectangle 9">
            <a:extLst>
              <a:ext uri="{FF2B5EF4-FFF2-40B4-BE49-F238E27FC236}">
                <a16:creationId xmlns:a16="http://schemas.microsoft.com/office/drawing/2014/main" id="{7FAB3929-1833-54A3-B083-555552CFC94A}"/>
              </a:ext>
            </a:extLst>
          </p:cNvPr>
          <p:cNvSpPr/>
          <p:nvPr/>
        </p:nvSpPr>
        <p:spPr>
          <a:xfrm>
            <a:off x="5779639" y="1278833"/>
            <a:ext cx="494199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Une fois qu’on appuie sur reset (réinitialiser tout part) </a:t>
            </a:r>
          </a:p>
        </p:txBody>
      </p:sp>
      <p:sp>
        <p:nvSpPr>
          <p:cNvPr id="11" name="Titre 1">
            <a:extLst>
              <a:ext uri="{FF2B5EF4-FFF2-40B4-BE49-F238E27FC236}">
                <a16:creationId xmlns:a16="http://schemas.microsoft.com/office/drawing/2014/main" id="{90BDA9CC-42D3-B820-B661-BC4662A52EA6}"/>
              </a:ext>
            </a:extLst>
          </p:cNvPr>
          <p:cNvSpPr txBox="1">
            <a:spLocks/>
          </p:cNvSpPr>
          <p:nvPr/>
        </p:nvSpPr>
        <p:spPr>
          <a:xfrm>
            <a:off x="924455" y="5658676"/>
            <a:ext cx="10050300" cy="7156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chemeClr val="tx2"/>
                </a:solidFill>
                <a:latin typeface="Georgia" panose="02040502050405020303" pitchFamily="18" charset="0"/>
              </a:rPr>
              <a:t>Pour en découvrir plus sur notre application , le code est disponible </a:t>
            </a:r>
          </a:p>
        </p:txBody>
      </p:sp>
    </p:spTree>
    <p:extLst>
      <p:ext uri="{BB962C8B-B14F-4D97-AF65-F5344CB8AC3E}">
        <p14:creationId xmlns:p14="http://schemas.microsoft.com/office/powerpoint/2010/main" val="158992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5288120-9B1B-12E5-3CA2-5EAA1EB9C9E1}"/>
              </a:ext>
            </a:extLst>
          </p:cNvPr>
          <p:cNvSpPr txBox="1"/>
          <p:nvPr/>
        </p:nvSpPr>
        <p:spPr>
          <a:xfrm>
            <a:off x="3928955" y="1590792"/>
            <a:ext cx="3569296" cy="584775"/>
          </a:xfrm>
          <a:prstGeom prst="rect">
            <a:avLst/>
          </a:prstGeom>
          <a:noFill/>
        </p:spPr>
        <p:txBody>
          <a:bodyPr wrap="square" anchor="ctr">
            <a:spAutoFit/>
          </a:bodyPr>
          <a:lstStyle/>
          <a:p>
            <a:pPr algn="just"/>
            <a:r>
              <a:rPr lang="en-US" sz="3200" b="1" noProof="1">
                <a:solidFill>
                  <a:schemeClr val="bg1"/>
                </a:solidFill>
                <a:latin typeface="Arial Black" panose="020B0A04020102020204" pitchFamily="34" charset="0"/>
              </a:rPr>
              <a:t>Introduction</a:t>
            </a:r>
          </a:p>
        </p:txBody>
      </p:sp>
      <p:sp>
        <p:nvSpPr>
          <p:cNvPr id="49" name="TextBox 48">
            <a:extLst>
              <a:ext uri="{FF2B5EF4-FFF2-40B4-BE49-F238E27FC236}">
                <a16:creationId xmlns:a16="http://schemas.microsoft.com/office/drawing/2014/main" id="{D4A83FFC-2702-FAD9-D8FA-0263B5CD1D14}"/>
              </a:ext>
            </a:extLst>
          </p:cNvPr>
          <p:cNvSpPr txBox="1"/>
          <p:nvPr/>
        </p:nvSpPr>
        <p:spPr>
          <a:xfrm>
            <a:off x="3071306" y="3470706"/>
            <a:ext cx="4629666" cy="369332"/>
          </a:xfrm>
          <a:prstGeom prst="rect">
            <a:avLst/>
          </a:prstGeom>
          <a:noFill/>
        </p:spPr>
        <p:txBody>
          <a:bodyPr wrap="square" anchor="ctr">
            <a:spAutoFit/>
          </a:bodyPr>
          <a:lstStyle/>
          <a:p>
            <a:pPr algn="ctr"/>
            <a:r>
              <a:rPr lang="en-US" b="1" i="1" noProof="1">
                <a:solidFill>
                  <a:schemeClr val="bg1"/>
                </a:solidFill>
              </a:rPr>
              <a:t>PRESENTATION DU FORMULAIRE </a:t>
            </a:r>
          </a:p>
        </p:txBody>
      </p:sp>
      <p:sp>
        <p:nvSpPr>
          <p:cNvPr id="17" name="Title 1">
            <a:extLst>
              <a:ext uri="{FF2B5EF4-FFF2-40B4-BE49-F238E27FC236}">
                <a16:creationId xmlns:a16="http://schemas.microsoft.com/office/drawing/2014/main" id="{5D95697F-76B0-06D7-5282-CF3840BC170D}"/>
              </a:ext>
            </a:extLst>
          </p:cNvPr>
          <p:cNvSpPr txBox="1">
            <a:spLocks/>
          </p:cNvSpPr>
          <p:nvPr/>
        </p:nvSpPr>
        <p:spPr>
          <a:xfrm>
            <a:off x="1442789" y="2329809"/>
            <a:ext cx="78867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r>
              <a:rPr lang="en-US" sz="6600" dirty="0">
                <a:solidFill>
                  <a:schemeClr val="tx1"/>
                </a:solidFill>
                <a:latin typeface="Algerian" panose="04020705040A02060702" pitchFamily="82" charset="0"/>
              </a:rPr>
              <a:t>SOUMISSION A UNE BASE DE DONNEES</a:t>
            </a:r>
          </a:p>
        </p:txBody>
      </p:sp>
    </p:spTree>
    <p:extLst>
      <p:ext uri="{BB962C8B-B14F-4D97-AF65-F5344CB8AC3E}">
        <p14:creationId xmlns:p14="http://schemas.microsoft.com/office/powerpoint/2010/main" val="400640083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B8D9B-6F22-2D12-F816-1A2E320A08A5}"/>
              </a:ext>
            </a:extLst>
          </p:cNvPr>
          <p:cNvSpPr>
            <a:spLocks noGrp="1"/>
          </p:cNvSpPr>
          <p:nvPr>
            <p:ph type="title"/>
          </p:nvPr>
        </p:nvSpPr>
        <p:spPr>
          <a:xfrm>
            <a:off x="617710" y="241852"/>
            <a:ext cx="8596668" cy="808383"/>
          </a:xfrm>
        </p:spPr>
        <p:txBody>
          <a:bodyPr/>
          <a:lstStyle/>
          <a:p>
            <a:r>
              <a:rPr lang="fr-FR" dirty="0"/>
              <a:t>*Nos résultats sortent sur python </a:t>
            </a:r>
          </a:p>
        </p:txBody>
      </p:sp>
      <p:cxnSp>
        <p:nvCxnSpPr>
          <p:cNvPr id="6" name="Connecteur : en angle 5">
            <a:extLst>
              <a:ext uri="{FF2B5EF4-FFF2-40B4-BE49-F238E27FC236}">
                <a16:creationId xmlns:a16="http://schemas.microsoft.com/office/drawing/2014/main" id="{38572874-A69C-34DE-B76B-E9FDCF59C9BF}"/>
              </a:ext>
            </a:extLst>
          </p:cNvPr>
          <p:cNvCxnSpPr/>
          <p:nvPr/>
        </p:nvCxnSpPr>
        <p:spPr>
          <a:xfrm flipV="1">
            <a:off x="5002998" y="2729947"/>
            <a:ext cx="1792115" cy="109993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Rectangle : coins arrondis 6">
            <a:extLst>
              <a:ext uri="{FF2B5EF4-FFF2-40B4-BE49-F238E27FC236}">
                <a16:creationId xmlns:a16="http://schemas.microsoft.com/office/drawing/2014/main" id="{809A7DB1-0ABD-3AC1-A669-3108FA326EA6}"/>
              </a:ext>
            </a:extLst>
          </p:cNvPr>
          <p:cNvSpPr/>
          <p:nvPr/>
        </p:nvSpPr>
        <p:spPr>
          <a:xfrm>
            <a:off x="617710" y="1013791"/>
            <a:ext cx="4199466" cy="45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Remplissage </a:t>
            </a:r>
          </a:p>
        </p:txBody>
      </p:sp>
      <p:pic>
        <p:nvPicPr>
          <p:cNvPr id="9" name="Image 8">
            <a:extLst>
              <a:ext uri="{FF2B5EF4-FFF2-40B4-BE49-F238E27FC236}">
                <a16:creationId xmlns:a16="http://schemas.microsoft.com/office/drawing/2014/main" id="{B19C3741-0420-8880-2612-0C4105E12097}"/>
              </a:ext>
            </a:extLst>
          </p:cNvPr>
          <p:cNvPicPr>
            <a:picLocks noChangeAspect="1"/>
          </p:cNvPicPr>
          <p:nvPr/>
        </p:nvPicPr>
        <p:blipFill>
          <a:blip r:embed="rId2"/>
          <a:stretch>
            <a:fillRect/>
          </a:stretch>
        </p:blipFill>
        <p:spPr>
          <a:xfrm>
            <a:off x="305329" y="1464366"/>
            <a:ext cx="4943475" cy="5038725"/>
          </a:xfrm>
          <a:prstGeom prst="rect">
            <a:avLst/>
          </a:prstGeom>
        </p:spPr>
      </p:pic>
      <p:pic>
        <p:nvPicPr>
          <p:cNvPr id="11" name="Image 10">
            <a:extLst>
              <a:ext uri="{FF2B5EF4-FFF2-40B4-BE49-F238E27FC236}">
                <a16:creationId xmlns:a16="http://schemas.microsoft.com/office/drawing/2014/main" id="{A405DF50-0358-F7F5-5FBE-AD3321A9B443}"/>
              </a:ext>
            </a:extLst>
          </p:cNvPr>
          <p:cNvPicPr>
            <a:picLocks noChangeAspect="1"/>
          </p:cNvPicPr>
          <p:nvPr/>
        </p:nvPicPr>
        <p:blipFill>
          <a:blip r:embed="rId3"/>
          <a:stretch>
            <a:fillRect/>
          </a:stretch>
        </p:blipFill>
        <p:spPr>
          <a:xfrm>
            <a:off x="6737878" y="1464366"/>
            <a:ext cx="4953000" cy="5010150"/>
          </a:xfrm>
          <a:prstGeom prst="rect">
            <a:avLst/>
          </a:prstGeom>
        </p:spPr>
      </p:pic>
      <p:sp>
        <p:nvSpPr>
          <p:cNvPr id="12" name="Rectangle : coins arrondis 11">
            <a:extLst>
              <a:ext uri="{FF2B5EF4-FFF2-40B4-BE49-F238E27FC236}">
                <a16:creationId xmlns:a16="http://schemas.microsoft.com/office/drawing/2014/main" id="{05D346B3-2E1E-6391-2F84-EA1EB442078E}"/>
              </a:ext>
            </a:extLst>
          </p:cNvPr>
          <p:cNvSpPr/>
          <p:nvPr/>
        </p:nvSpPr>
        <p:spPr>
          <a:xfrm>
            <a:off x="6917554" y="1013790"/>
            <a:ext cx="4199466" cy="45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Apres soumission  </a:t>
            </a:r>
          </a:p>
        </p:txBody>
      </p:sp>
    </p:spTree>
    <p:extLst>
      <p:ext uri="{BB962C8B-B14F-4D97-AF65-F5344CB8AC3E}">
        <p14:creationId xmlns:p14="http://schemas.microsoft.com/office/powerpoint/2010/main" val="310519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C5160C5-C876-9C61-CA64-4B8F35052475}"/>
              </a:ext>
            </a:extLst>
          </p:cNvPr>
          <p:cNvSpPr/>
          <p:nvPr/>
        </p:nvSpPr>
        <p:spPr>
          <a:xfrm>
            <a:off x="7964557" y="3273287"/>
            <a:ext cx="4121425" cy="226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030F1E0-E3BC-2DB0-1ADC-65710955570C}"/>
              </a:ext>
            </a:extLst>
          </p:cNvPr>
          <p:cNvSpPr>
            <a:spLocks noGrp="1"/>
          </p:cNvSpPr>
          <p:nvPr>
            <p:ph type="title"/>
          </p:nvPr>
        </p:nvSpPr>
        <p:spPr/>
        <p:txBody>
          <a:bodyPr>
            <a:normAutofit fontScale="90000"/>
          </a:bodyPr>
          <a:lstStyle/>
          <a:p>
            <a:r>
              <a:rPr lang="fr-FR" dirty="0"/>
              <a:t>!!Nos données sont stockés sur Python et plus cool encore dans notre base de données </a:t>
            </a:r>
          </a:p>
        </p:txBody>
      </p:sp>
      <p:pic>
        <p:nvPicPr>
          <p:cNvPr id="4" name="Image 3">
            <a:extLst>
              <a:ext uri="{FF2B5EF4-FFF2-40B4-BE49-F238E27FC236}">
                <a16:creationId xmlns:a16="http://schemas.microsoft.com/office/drawing/2014/main" id="{F0BA6ED7-1078-EDFF-3B9A-99B86701B47D}"/>
              </a:ext>
            </a:extLst>
          </p:cNvPr>
          <p:cNvPicPr>
            <a:picLocks noChangeAspect="1"/>
          </p:cNvPicPr>
          <p:nvPr/>
        </p:nvPicPr>
        <p:blipFill>
          <a:blip r:embed="rId2"/>
          <a:stretch>
            <a:fillRect/>
          </a:stretch>
        </p:blipFill>
        <p:spPr>
          <a:xfrm>
            <a:off x="320328" y="2354470"/>
            <a:ext cx="6886575" cy="1679368"/>
          </a:xfrm>
          <a:prstGeom prst="rect">
            <a:avLst/>
          </a:prstGeom>
        </p:spPr>
      </p:pic>
      <p:sp>
        <p:nvSpPr>
          <p:cNvPr id="5" name="Rectangle 4">
            <a:extLst>
              <a:ext uri="{FF2B5EF4-FFF2-40B4-BE49-F238E27FC236}">
                <a16:creationId xmlns:a16="http://schemas.microsoft.com/office/drawing/2014/main" id="{3F4490D8-91F8-47BF-B3A5-58A3EB5B0CD0}"/>
              </a:ext>
            </a:extLst>
          </p:cNvPr>
          <p:cNvSpPr/>
          <p:nvPr/>
        </p:nvSpPr>
        <p:spPr>
          <a:xfrm>
            <a:off x="320329" y="1616765"/>
            <a:ext cx="6886575" cy="73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Sous python </a:t>
            </a:r>
          </a:p>
        </p:txBody>
      </p:sp>
      <p:cxnSp>
        <p:nvCxnSpPr>
          <p:cNvPr id="9" name="Connecteur : en angle 8">
            <a:extLst>
              <a:ext uri="{FF2B5EF4-FFF2-40B4-BE49-F238E27FC236}">
                <a16:creationId xmlns:a16="http://schemas.microsoft.com/office/drawing/2014/main" id="{FBBCDA68-FF09-AAAC-9392-B3A3875BC526}"/>
              </a:ext>
            </a:extLst>
          </p:cNvPr>
          <p:cNvCxnSpPr>
            <a:cxnSpLocks/>
          </p:cNvCxnSpPr>
          <p:nvPr/>
        </p:nvCxnSpPr>
        <p:spPr>
          <a:xfrm>
            <a:off x="3048000" y="4033838"/>
            <a:ext cx="1683026" cy="150557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BBC52505-0872-2D64-DB3D-2E53969EE627}"/>
              </a:ext>
            </a:extLst>
          </p:cNvPr>
          <p:cNvPicPr>
            <a:picLocks noChangeAspect="1"/>
          </p:cNvPicPr>
          <p:nvPr/>
        </p:nvPicPr>
        <p:blipFill>
          <a:blip r:embed="rId3"/>
          <a:stretch>
            <a:fillRect/>
          </a:stretch>
        </p:blipFill>
        <p:spPr>
          <a:xfrm>
            <a:off x="4731026" y="5259665"/>
            <a:ext cx="5876925" cy="387281"/>
          </a:xfrm>
          <a:prstGeom prst="rect">
            <a:avLst/>
          </a:prstGeom>
        </p:spPr>
      </p:pic>
      <p:sp>
        <p:nvSpPr>
          <p:cNvPr id="16" name="Rectangle : coins arrondis 15">
            <a:extLst>
              <a:ext uri="{FF2B5EF4-FFF2-40B4-BE49-F238E27FC236}">
                <a16:creationId xmlns:a16="http://schemas.microsoft.com/office/drawing/2014/main" id="{F904D192-B941-C654-036B-27B00564D854}"/>
              </a:ext>
            </a:extLst>
          </p:cNvPr>
          <p:cNvSpPr/>
          <p:nvPr/>
        </p:nvSpPr>
        <p:spPr>
          <a:xfrm>
            <a:off x="4731026" y="4771544"/>
            <a:ext cx="5876925" cy="55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Notre code génère immédiatement la base de données « data </a:t>
            </a:r>
            <a:r>
              <a:rPr lang="fr-FR" dirty="0" err="1"/>
              <a:t>db</a:t>
            </a:r>
            <a:r>
              <a:rPr lang="fr-FR" dirty="0"/>
              <a:t> »</a:t>
            </a:r>
          </a:p>
        </p:txBody>
      </p:sp>
      <p:pic>
        <p:nvPicPr>
          <p:cNvPr id="18" name="Image 17">
            <a:extLst>
              <a:ext uri="{FF2B5EF4-FFF2-40B4-BE49-F238E27FC236}">
                <a16:creationId xmlns:a16="http://schemas.microsoft.com/office/drawing/2014/main" id="{CBFC2580-6BCC-4BC8-30D1-7027A6651117}"/>
              </a:ext>
            </a:extLst>
          </p:cNvPr>
          <p:cNvPicPr>
            <a:picLocks noChangeAspect="1"/>
          </p:cNvPicPr>
          <p:nvPr/>
        </p:nvPicPr>
        <p:blipFill>
          <a:blip r:embed="rId4"/>
          <a:stretch>
            <a:fillRect/>
          </a:stretch>
        </p:blipFill>
        <p:spPr>
          <a:xfrm>
            <a:off x="7394713" y="1930400"/>
            <a:ext cx="4691269" cy="1939235"/>
          </a:xfrm>
          <a:prstGeom prst="rect">
            <a:avLst/>
          </a:prstGeom>
          <a:ln>
            <a:solidFill>
              <a:srgbClr val="EFFAE1"/>
            </a:solidFill>
          </a:ln>
        </p:spPr>
      </p:pic>
      <p:cxnSp>
        <p:nvCxnSpPr>
          <p:cNvPr id="20" name="Connecteur : en angle 19">
            <a:extLst>
              <a:ext uri="{FF2B5EF4-FFF2-40B4-BE49-F238E27FC236}">
                <a16:creationId xmlns:a16="http://schemas.microsoft.com/office/drawing/2014/main" id="{DD1F1085-F07E-63FF-38B6-7C9CFE60FFBC}"/>
              </a:ext>
            </a:extLst>
          </p:cNvPr>
          <p:cNvCxnSpPr/>
          <p:nvPr/>
        </p:nvCxnSpPr>
        <p:spPr>
          <a:xfrm rot="5400000" flipH="1" flipV="1">
            <a:off x="8545997" y="4199284"/>
            <a:ext cx="884167" cy="12631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C05F13C-92DA-2BAF-9D69-C137E71A54DA}"/>
              </a:ext>
            </a:extLst>
          </p:cNvPr>
          <p:cNvSpPr/>
          <p:nvPr/>
        </p:nvSpPr>
        <p:spPr>
          <a:xfrm>
            <a:off x="8388626" y="1484243"/>
            <a:ext cx="3578087" cy="446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Nos données dans la base de données </a:t>
            </a:r>
          </a:p>
        </p:txBody>
      </p:sp>
      <p:cxnSp>
        <p:nvCxnSpPr>
          <p:cNvPr id="25" name="Connecteur droit avec flèche 24">
            <a:extLst>
              <a:ext uri="{FF2B5EF4-FFF2-40B4-BE49-F238E27FC236}">
                <a16:creationId xmlns:a16="http://schemas.microsoft.com/office/drawing/2014/main" id="{407D8C10-0B05-5558-4C17-D3922B12B880}"/>
              </a:ext>
            </a:extLst>
          </p:cNvPr>
          <p:cNvCxnSpPr>
            <a:cxnSpLocks/>
          </p:cNvCxnSpPr>
          <p:nvPr/>
        </p:nvCxnSpPr>
        <p:spPr>
          <a:xfrm>
            <a:off x="7206903" y="3429000"/>
            <a:ext cx="75765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9EC6EE91-92F0-AB0D-02C5-C0ED9DBA583A}"/>
              </a:ext>
            </a:extLst>
          </p:cNvPr>
          <p:cNvCxnSpPr>
            <a:cxnSpLocks/>
          </p:cNvCxnSpPr>
          <p:nvPr/>
        </p:nvCxnSpPr>
        <p:spPr>
          <a:xfrm flipH="1">
            <a:off x="7206903" y="3499335"/>
            <a:ext cx="346836" cy="80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9BEE900-E395-D9AC-E1A0-F698287A267C}"/>
              </a:ext>
            </a:extLst>
          </p:cNvPr>
          <p:cNvSpPr/>
          <p:nvPr/>
        </p:nvSpPr>
        <p:spPr>
          <a:xfrm>
            <a:off x="4985098" y="4100859"/>
            <a:ext cx="2197580" cy="554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Données récupérées</a:t>
            </a:r>
          </a:p>
        </p:txBody>
      </p:sp>
    </p:spTree>
    <p:extLst>
      <p:ext uri="{BB962C8B-B14F-4D97-AF65-F5344CB8AC3E}">
        <p14:creationId xmlns:p14="http://schemas.microsoft.com/office/powerpoint/2010/main" val="400853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E2D38-6797-03CC-ADC5-539C3A70C4D5}"/>
              </a:ext>
            </a:extLst>
          </p:cNvPr>
          <p:cNvSpPr>
            <a:spLocks noGrp="1"/>
          </p:cNvSpPr>
          <p:nvPr>
            <p:ph type="title"/>
          </p:nvPr>
        </p:nvSpPr>
        <p:spPr/>
        <p:txBody>
          <a:bodyPr/>
          <a:lstStyle/>
          <a:p>
            <a:r>
              <a:rPr lang="fr-FR" dirty="0"/>
              <a:t>SQLITE ET PRESENTATION DES DONNES RECUPEREES (suite et fin)</a:t>
            </a:r>
          </a:p>
        </p:txBody>
      </p:sp>
      <p:pic>
        <p:nvPicPr>
          <p:cNvPr id="4" name="Image 3">
            <a:extLst>
              <a:ext uri="{FF2B5EF4-FFF2-40B4-BE49-F238E27FC236}">
                <a16:creationId xmlns:a16="http://schemas.microsoft.com/office/drawing/2014/main" id="{5B42A059-A857-F745-410C-D455ED138F89}"/>
              </a:ext>
            </a:extLst>
          </p:cNvPr>
          <p:cNvPicPr>
            <a:picLocks noChangeAspect="1"/>
          </p:cNvPicPr>
          <p:nvPr/>
        </p:nvPicPr>
        <p:blipFill>
          <a:blip r:embed="rId2"/>
          <a:stretch>
            <a:fillRect/>
          </a:stretch>
        </p:blipFill>
        <p:spPr>
          <a:xfrm>
            <a:off x="677334" y="2901605"/>
            <a:ext cx="9067800" cy="3095625"/>
          </a:xfrm>
          <a:prstGeom prst="rect">
            <a:avLst/>
          </a:prstGeom>
        </p:spPr>
      </p:pic>
      <p:sp>
        <p:nvSpPr>
          <p:cNvPr id="5" name="Rectangle 4">
            <a:extLst>
              <a:ext uri="{FF2B5EF4-FFF2-40B4-BE49-F238E27FC236}">
                <a16:creationId xmlns:a16="http://schemas.microsoft.com/office/drawing/2014/main" id="{910E2611-6724-BEFE-F52C-583FD5F037F9}"/>
              </a:ext>
            </a:extLst>
          </p:cNvPr>
          <p:cNvSpPr/>
          <p:nvPr/>
        </p:nvSpPr>
        <p:spPr>
          <a:xfrm>
            <a:off x="677335" y="2146852"/>
            <a:ext cx="9067800" cy="75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Nous avons fait de nombreux enregistrements et tous ces enregistrements sot dans la base de données </a:t>
            </a:r>
          </a:p>
        </p:txBody>
      </p:sp>
    </p:spTree>
    <p:extLst>
      <p:ext uri="{BB962C8B-B14F-4D97-AF65-F5344CB8AC3E}">
        <p14:creationId xmlns:p14="http://schemas.microsoft.com/office/powerpoint/2010/main" val="163319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A3B99-2E08-5845-FEFE-D4458115CA75}"/>
              </a:ext>
            </a:extLst>
          </p:cNvPr>
          <p:cNvSpPr>
            <a:spLocks noGrp="1"/>
          </p:cNvSpPr>
          <p:nvPr>
            <p:ph type="title"/>
          </p:nvPr>
        </p:nvSpPr>
        <p:spPr>
          <a:xfrm>
            <a:off x="849613" y="662608"/>
            <a:ext cx="8596668" cy="742122"/>
          </a:xfrm>
        </p:spPr>
        <p:txBody>
          <a:bodyPr/>
          <a:lstStyle/>
          <a:p>
            <a:r>
              <a:rPr lang="fr-FR" dirty="0"/>
              <a:t>Conclusion </a:t>
            </a:r>
          </a:p>
        </p:txBody>
      </p:sp>
      <p:sp>
        <p:nvSpPr>
          <p:cNvPr id="3" name="Rectangle 2">
            <a:extLst>
              <a:ext uri="{FF2B5EF4-FFF2-40B4-BE49-F238E27FC236}">
                <a16:creationId xmlns:a16="http://schemas.microsoft.com/office/drawing/2014/main" id="{105430BD-C5EF-94BB-A388-F3715000BBF6}"/>
              </a:ext>
            </a:extLst>
          </p:cNvPr>
          <p:cNvSpPr/>
          <p:nvPr/>
        </p:nvSpPr>
        <p:spPr>
          <a:xfrm>
            <a:off x="1039773" y="2405271"/>
            <a:ext cx="8216348" cy="1656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latin typeface="Georgia" panose="02040502050405020303" pitchFamily="18" charset="0"/>
              </a:rPr>
              <a:t>Nous venons de présenter l’intégralité de notre projet Tkinter : Jeu devinette et Formulaire </a:t>
            </a:r>
          </a:p>
        </p:txBody>
      </p:sp>
    </p:spTree>
    <p:extLst>
      <p:ext uri="{BB962C8B-B14F-4D97-AF65-F5344CB8AC3E}">
        <p14:creationId xmlns:p14="http://schemas.microsoft.com/office/powerpoint/2010/main" val="5482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5288120-9B1B-12E5-3CA2-5EAA1EB9C9E1}"/>
              </a:ext>
            </a:extLst>
          </p:cNvPr>
          <p:cNvSpPr txBox="1"/>
          <p:nvPr/>
        </p:nvSpPr>
        <p:spPr>
          <a:xfrm>
            <a:off x="3928955" y="1590792"/>
            <a:ext cx="3569296" cy="584775"/>
          </a:xfrm>
          <a:prstGeom prst="rect">
            <a:avLst/>
          </a:prstGeom>
          <a:noFill/>
        </p:spPr>
        <p:txBody>
          <a:bodyPr wrap="square" anchor="ctr">
            <a:spAutoFit/>
          </a:bodyPr>
          <a:lstStyle/>
          <a:p>
            <a:pPr algn="just"/>
            <a:r>
              <a:rPr lang="en-US" sz="3200" b="1" noProof="1">
                <a:solidFill>
                  <a:schemeClr val="bg1"/>
                </a:solidFill>
                <a:latin typeface="Arial Black" panose="020B0A04020102020204" pitchFamily="34" charset="0"/>
              </a:rPr>
              <a:t>Introduction</a:t>
            </a:r>
          </a:p>
        </p:txBody>
      </p:sp>
      <p:sp>
        <p:nvSpPr>
          <p:cNvPr id="49" name="TextBox 48">
            <a:extLst>
              <a:ext uri="{FF2B5EF4-FFF2-40B4-BE49-F238E27FC236}">
                <a16:creationId xmlns:a16="http://schemas.microsoft.com/office/drawing/2014/main" id="{D4A83FFC-2702-FAD9-D8FA-0263B5CD1D14}"/>
              </a:ext>
            </a:extLst>
          </p:cNvPr>
          <p:cNvSpPr txBox="1"/>
          <p:nvPr/>
        </p:nvSpPr>
        <p:spPr>
          <a:xfrm>
            <a:off x="3071306" y="3470706"/>
            <a:ext cx="4629666" cy="369332"/>
          </a:xfrm>
          <a:prstGeom prst="rect">
            <a:avLst/>
          </a:prstGeom>
          <a:noFill/>
        </p:spPr>
        <p:txBody>
          <a:bodyPr wrap="square" anchor="ctr">
            <a:spAutoFit/>
          </a:bodyPr>
          <a:lstStyle/>
          <a:p>
            <a:pPr algn="ctr"/>
            <a:r>
              <a:rPr lang="en-US" b="1" i="1" noProof="1">
                <a:solidFill>
                  <a:schemeClr val="bg1"/>
                </a:solidFill>
              </a:rPr>
              <a:t>PRESENTATION DU FORMULAIRE </a:t>
            </a:r>
          </a:p>
        </p:txBody>
      </p:sp>
      <p:sp>
        <p:nvSpPr>
          <p:cNvPr id="17" name="Title 1">
            <a:extLst>
              <a:ext uri="{FF2B5EF4-FFF2-40B4-BE49-F238E27FC236}">
                <a16:creationId xmlns:a16="http://schemas.microsoft.com/office/drawing/2014/main" id="{5D95697F-76B0-06D7-5282-CF3840BC170D}"/>
              </a:ext>
            </a:extLst>
          </p:cNvPr>
          <p:cNvSpPr txBox="1">
            <a:spLocks/>
          </p:cNvSpPr>
          <p:nvPr/>
        </p:nvSpPr>
        <p:spPr>
          <a:xfrm>
            <a:off x="1442789" y="232980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r>
              <a:rPr lang="en-US" sz="6600" dirty="0">
                <a:solidFill>
                  <a:schemeClr val="tx1"/>
                </a:solidFill>
                <a:latin typeface="Algerian" panose="04020705040A02060702" pitchFamily="82" charset="0"/>
              </a:rPr>
              <a:t>INTRODUCTION</a:t>
            </a:r>
          </a:p>
        </p:txBody>
      </p:sp>
    </p:spTree>
    <p:extLst>
      <p:ext uri="{BB962C8B-B14F-4D97-AF65-F5344CB8AC3E}">
        <p14:creationId xmlns:p14="http://schemas.microsoft.com/office/powerpoint/2010/main" val="246608543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4A421B-5C7D-0525-25A3-7CDEFED8E986}"/>
              </a:ext>
            </a:extLst>
          </p:cNvPr>
          <p:cNvSpPr txBox="1">
            <a:spLocks/>
          </p:cNvSpPr>
          <p:nvPr/>
        </p:nvSpPr>
        <p:spPr>
          <a:xfrm>
            <a:off x="743594" y="865761"/>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Tkinter est un module de la bibliothèque standard de Python qui permet de créer des interfaces graphiques utilisateur (GUI) pour les programmes. Il fournit des outils pour créer des fenêtres, des boutons, des champs de saisie, des menus, des listes déroulantes et d'autres éléments d'interface graphique. Tkinter utilise le kit de développement logiciel (SDK) </a:t>
            </a:r>
            <a:r>
              <a:rPr lang="fr-FR" dirty="0" err="1">
                <a:latin typeface="Georgia" panose="02040502050405020303" pitchFamily="18" charset="0"/>
                <a:cs typeface="Times New Roman" panose="02020603050405020304" pitchFamily="18" charset="0"/>
              </a:rPr>
              <a:t>Tcl</a:t>
            </a:r>
            <a:r>
              <a:rPr lang="fr-FR" dirty="0">
                <a:latin typeface="Georgia" panose="02040502050405020303" pitchFamily="18" charset="0"/>
                <a:cs typeface="Times New Roman" panose="02020603050405020304" pitchFamily="18" charset="0"/>
              </a:rPr>
              <a:t>/</a:t>
            </a:r>
            <a:r>
              <a:rPr lang="fr-FR" dirty="0" err="1">
                <a:latin typeface="Georgia" panose="02040502050405020303" pitchFamily="18" charset="0"/>
                <a:cs typeface="Times New Roman" panose="02020603050405020304" pitchFamily="18" charset="0"/>
              </a:rPr>
              <a:t>Tk</a:t>
            </a:r>
            <a:r>
              <a:rPr lang="fr-FR" dirty="0">
                <a:latin typeface="Georgia" panose="02040502050405020303" pitchFamily="18" charset="0"/>
                <a:cs typeface="Times New Roman" panose="02020603050405020304" pitchFamily="18" charset="0"/>
              </a:rPr>
              <a:t> pour créer ces éléments d'interface graphique. Les programmes Tkinter peuvent être exécutés sur différentes plateformes, telles que Windows, Linux et </a:t>
            </a:r>
            <a:r>
              <a:rPr lang="fr-FR" dirty="0" err="1">
                <a:latin typeface="Georgia" panose="02040502050405020303" pitchFamily="18" charset="0"/>
                <a:cs typeface="Times New Roman" panose="02020603050405020304" pitchFamily="18" charset="0"/>
              </a:rPr>
              <a:t>macOS</a:t>
            </a:r>
            <a:r>
              <a:rPr lang="fr-FR" dirty="0">
                <a:latin typeface="Georgia" panose="02040502050405020303" pitchFamily="18" charset="0"/>
                <a:cs typeface="Times New Roman" panose="02020603050405020304" pitchFamily="18" charset="0"/>
              </a:rPr>
              <a:t>. C'est un choix populaire pour la création d'interfaces graphiques avec Python.</a:t>
            </a:r>
          </a:p>
        </p:txBody>
      </p:sp>
      <p:sp>
        <p:nvSpPr>
          <p:cNvPr id="4" name="Espace réservé du contenu 2">
            <a:extLst>
              <a:ext uri="{FF2B5EF4-FFF2-40B4-BE49-F238E27FC236}">
                <a16:creationId xmlns:a16="http://schemas.microsoft.com/office/drawing/2014/main" id="{A4EC5A97-BD27-7C49-DE38-3511C3003992}"/>
              </a:ext>
            </a:extLst>
          </p:cNvPr>
          <p:cNvSpPr txBox="1">
            <a:spLocks/>
          </p:cNvSpPr>
          <p:nvPr/>
        </p:nvSpPr>
        <p:spPr>
          <a:xfrm>
            <a:off x="862863" y="4411918"/>
            <a:ext cx="8596668" cy="132627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fr-FR" dirty="0">
                <a:latin typeface="Georgia" panose="02040502050405020303" pitchFamily="18" charset="0"/>
                <a:cs typeface="Times New Roman" panose="02020603050405020304" pitchFamily="18" charset="0"/>
              </a:rPr>
              <a:t>Nous allons utiliser Tkinter pour créer un jeu devinette et un formulaire qui sera soumis à une base de données.</a:t>
            </a:r>
          </a:p>
        </p:txBody>
      </p:sp>
    </p:spTree>
    <p:extLst>
      <p:ext uri="{BB962C8B-B14F-4D97-AF65-F5344CB8AC3E}">
        <p14:creationId xmlns:p14="http://schemas.microsoft.com/office/powerpoint/2010/main" val="83586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5288120-9B1B-12E5-3CA2-5EAA1EB9C9E1}"/>
              </a:ext>
            </a:extLst>
          </p:cNvPr>
          <p:cNvSpPr txBox="1"/>
          <p:nvPr/>
        </p:nvSpPr>
        <p:spPr>
          <a:xfrm>
            <a:off x="3928955" y="1590792"/>
            <a:ext cx="3569296" cy="584775"/>
          </a:xfrm>
          <a:prstGeom prst="rect">
            <a:avLst/>
          </a:prstGeom>
          <a:noFill/>
        </p:spPr>
        <p:txBody>
          <a:bodyPr wrap="square" anchor="ctr">
            <a:spAutoFit/>
          </a:bodyPr>
          <a:lstStyle/>
          <a:p>
            <a:pPr algn="just"/>
            <a:r>
              <a:rPr lang="en-US" sz="3200" b="1" noProof="1">
                <a:solidFill>
                  <a:schemeClr val="bg1"/>
                </a:solidFill>
                <a:latin typeface="Arial Black" panose="020B0A04020102020204" pitchFamily="34" charset="0"/>
              </a:rPr>
              <a:t>Introduction</a:t>
            </a:r>
          </a:p>
        </p:txBody>
      </p:sp>
      <p:sp>
        <p:nvSpPr>
          <p:cNvPr id="49" name="TextBox 48">
            <a:extLst>
              <a:ext uri="{FF2B5EF4-FFF2-40B4-BE49-F238E27FC236}">
                <a16:creationId xmlns:a16="http://schemas.microsoft.com/office/drawing/2014/main" id="{D4A83FFC-2702-FAD9-D8FA-0263B5CD1D14}"/>
              </a:ext>
            </a:extLst>
          </p:cNvPr>
          <p:cNvSpPr txBox="1"/>
          <p:nvPr/>
        </p:nvSpPr>
        <p:spPr>
          <a:xfrm>
            <a:off x="3071306" y="3470706"/>
            <a:ext cx="4629666" cy="369332"/>
          </a:xfrm>
          <a:prstGeom prst="rect">
            <a:avLst/>
          </a:prstGeom>
          <a:noFill/>
        </p:spPr>
        <p:txBody>
          <a:bodyPr wrap="square" anchor="ctr">
            <a:spAutoFit/>
          </a:bodyPr>
          <a:lstStyle/>
          <a:p>
            <a:pPr algn="ctr"/>
            <a:r>
              <a:rPr lang="en-US" b="1" i="1" noProof="1">
                <a:solidFill>
                  <a:schemeClr val="bg1"/>
                </a:solidFill>
              </a:rPr>
              <a:t>PRESENTATION DU FORMULAIRE </a:t>
            </a:r>
          </a:p>
        </p:txBody>
      </p:sp>
      <p:sp>
        <p:nvSpPr>
          <p:cNvPr id="17" name="Title 1">
            <a:extLst>
              <a:ext uri="{FF2B5EF4-FFF2-40B4-BE49-F238E27FC236}">
                <a16:creationId xmlns:a16="http://schemas.microsoft.com/office/drawing/2014/main" id="{5D95697F-76B0-06D7-5282-CF3840BC170D}"/>
              </a:ext>
            </a:extLst>
          </p:cNvPr>
          <p:cNvSpPr txBox="1">
            <a:spLocks/>
          </p:cNvSpPr>
          <p:nvPr/>
        </p:nvSpPr>
        <p:spPr>
          <a:xfrm>
            <a:off x="1442789" y="2329809"/>
            <a:ext cx="78867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r>
              <a:rPr lang="en-US" sz="6600" dirty="0">
                <a:solidFill>
                  <a:schemeClr val="tx1"/>
                </a:solidFill>
                <a:latin typeface="Algerian" panose="04020705040A02060702" pitchFamily="82" charset="0"/>
              </a:rPr>
              <a:t>PRESENTATION DU JEU DEVINETTE TKINTER </a:t>
            </a:r>
          </a:p>
        </p:txBody>
      </p:sp>
    </p:spTree>
    <p:extLst>
      <p:ext uri="{BB962C8B-B14F-4D97-AF65-F5344CB8AC3E}">
        <p14:creationId xmlns:p14="http://schemas.microsoft.com/office/powerpoint/2010/main" val="27345563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3A69F537-02BD-C889-BB2C-8A48BA9CC2E5}"/>
              </a:ext>
            </a:extLst>
          </p:cNvPr>
          <p:cNvPicPr>
            <a:picLocks noChangeAspect="1"/>
          </p:cNvPicPr>
          <p:nvPr/>
        </p:nvPicPr>
        <p:blipFill>
          <a:blip r:embed="rId2"/>
          <a:stretch>
            <a:fillRect/>
          </a:stretch>
        </p:blipFill>
        <p:spPr>
          <a:xfrm>
            <a:off x="3136313" y="2342528"/>
            <a:ext cx="4781550" cy="2628900"/>
          </a:xfrm>
          <a:prstGeom prst="rect">
            <a:avLst/>
          </a:prstGeom>
          <a:ln w="12700">
            <a:solidFill>
              <a:srgbClr val="0070C0"/>
            </a:solidFill>
          </a:ln>
          <a:effectLst>
            <a:outerShdw blurRad="50800" dist="38100" dir="5400000" algn="t" rotWithShape="0">
              <a:prstClr val="black">
                <a:alpha val="40000"/>
              </a:prstClr>
            </a:outerShdw>
          </a:effectLst>
        </p:spPr>
      </p:pic>
      <p:cxnSp>
        <p:nvCxnSpPr>
          <p:cNvPr id="9" name="Connecteur droit avec flèche 8">
            <a:extLst>
              <a:ext uri="{FF2B5EF4-FFF2-40B4-BE49-F238E27FC236}">
                <a16:creationId xmlns:a16="http://schemas.microsoft.com/office/drawing/2014/main" id="{0561E3A1-8E2E-32CD-BC51-B4E0BD5042B3}"/>
              </a:ext>
            </a:extLst>
          </p:cNvPr>
          <p:cNvCxnSpPr/>
          <p:nvPr/>
        </p:nvCxnSpPr>
        <p:spPr>
          <a:xfrm flipH="1">
            <a:off x="3644348" y="1364974"/>
            <a:ext cx="887895" cy="9908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882D60EE-C9BC-588E-76C4-389AB5002545}"/>
              </a:ext>
            </a:extLst>
          </p:cNvPr>
          <p:cNvCxnSpPr/>
          <p:nvPr/>
        </p:nvCxnSpPr>
        <p:spPr>
          <a:xfrm flipH="1">
            <a:off x="5592417" y="2862470"/>
            <a:ext cx="3432313" cy="92765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ZoneTexte 11">
            <a:extLst>
              <a:ext uri="{FF2B5EF4-FFF2-40B4-BE49-F238E27FC236}">
                <a16:creationId xmlns:a16="http://schemas.microsoft.com/office/drawing/2014/main" id="{DA990B6F-A255-1985-5F28-1F5AD61F8B70}"/>
              </a:ext>
            </a:extLst>
          </p:cNvPr>
          <p:cNvSpPr txBox="1"/>
          <p:nvPr/>
        </p:nvSpPr>
        <p:spPr>
          <a:xfrm>
            <a:off x="5049078" y="1364974"/>
            <a:ext cx="2382447" cy="369332"/>
          </a:xfrm>
          <a:prstGeom prst="rect">
            <a:avLst/>
          </a:prstGeom>
          <a:noFill/>
        </p:spPr>
        <p:txBody>
          <a:bodyPr wrap="none" rtlCol="0">
            <a:spAutoFit/>
          </a:bodyPr>
          <a:lstStyle/>
          <a:p>
            <a:r>
              <a:rPr lang="fr-FR" dirty="0"/>
              <a:t>Titre de l’application</a:t>
            </a:r>
          </a:p>
        </p:txBody>
      </p:sp>
      <p:sp>
        <p:nvSpPr>
          <p:cNvPr id="13" name="ZoneTexte 12">
            <a:extLst>
              <a:ext uri="{FF2B5EF4-FFF2-40B4-BE49-F238E27FC236}">
                <a16:creationId xmlns:a16="http://schemas.microsoft.com/office/drawing/2014/main" id="{7A79AEE1-6532-585D-BE3D-F181A2D2B6E2}"/>
              </a:ext>
            </a:extLst>
          </p:cNvPr>
          <p:cNvSpPr txBox="1"/>
          <p:nvPr/>
        </p:nvSpPr>
        <p:spPr>
          <a:xfrm>
            <a:off x="8445531" y="2902227"/>
            <a:ext cx="3147015" cy="369332"/>
          </a:xfrm>
          <a:prstGeom prst="rect">
            <a:avLst/>
          </a:prstGeom>
          <a:noFill/>
        </p:spPr>
        <p:txBody>
          <a:bodyPr wrap="none" rtlCol="0">
            <a:spAutoFit/>
          </a:bodyPr>
          <a:lstStyle/>
          <a:p>
            <a:r>
              <a:rPr lang="fr-FR" dirty="0"/>
              <a:t>Bouton pour démarrer le jeu</a:t>
            </a:r>
          </a:p>
        </p:txBody>
      </p:sp>
      <p:sp>
        <p:nvSpPr>
          <p:cNvPr id="14" name="Titre 1">
            <a:extLst>
              <a:ext uri="{FF2B5EF4-FFF2-40B4-BE49-F238E27FC236}">
                <a16:creationId xmlns:a16="http://schemas.microsoft.com/office/drawing/2014/main" id="{57BA6445-00F9-DE83-6B45-2D7B53E35AFB}"/>
              </a:ext>
            </a:extLst>
          </p:cNvPr>
          <p:cNvSpPr txBox="1">
            <a:spLocks/>
          </p:cNvSpPr>
          <p:nvPr/>
        </p:nvSpPr>
        <p:spPr>
          <a:xfrm>
            <a:off x="875380" y="344971"/>
            <a:ext cx="8347396" cy="75537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Présentation de l'accueil</a:t>
            </a:r>
          </a:p>
        </p:txBody>
      </p:sp>
    </p:spTree>
    <p:extLst>
      <p:ext uri="{BB962C8B-B14F-4D97-AF65-F5344CB8AC3E}">
        <p14:creationId xmlns:p14="http://schemas.microsoft.com/office/powerpoint/2010/main" val="65130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DCD32C1-CFED-0230-20EF-D7AB5B9BFB6A}"/>
              </a:ext>
            </a:extLst>
          </p:cNvPr>
          <p:cNvPicPr>
            <a:picLocks noChangeAspect="1"/>
          </p:cNvPicPr>
          <p:nvPr/>
        </p:nvPicPr>
        <p:blipFill>
          <a:blip r:embed="rId2"/>
          <a:stretch>
            <a:fillRect/>
          </a:stretch>
        </p:blipFill>
        <p:spPr>
          <a:xfrm>
            <a:off x="3714750" y="2085975"/>
            <a:ext cx="4762500" cy="2686050"/>
          </a:xfrm>
          <a:prstGeom prst="rect">
            <a:avLst/>
          </a:prstGeom>
          <a:ln w="12700">
            <a:solidFill>
              <a:srgbClr val="0070C0"/>
            </a:solidFill>
          </a:ln>
          <a:effectLst>
            <a:outerShdw blurRad="50800" dist="38100" dir="5400000" algn="t" rotWithShape="0">
              <a:prstClr val="black">
                <a:alpha val="40000"/>
              </a:prstClr>
            </a:outerShdw>
          </a:effectLst>
        </p:spPr>
      </p:pic>
      <p:cxnSp>
        <p:nvCxnSpPr>
          <p:cNvPr id="7" name="Connecteur droit avec flèche 6">
            <a:extLst>
              <a:ext uri="{FF2B5EF4-FFF2-40B4-BE49-F238E27FC236}">
                <a16:creationId xmlns:a16="http://schemas.microsoft.com/office/drawing/2014/main" id="{BB61971E-6284-2D96-749E-E4ACFC3C6D4F}"/>
              </a:ext>
            </a:extLst>
          </p:cNvPr>
          <p:cNvCxnSpPr>
            <a:cxnSpLocks/>
          </p:cNvCxnSpPr>
          <p:nvPr/>
        </p:nvCxnSpPr>
        <p:spPr>
          <a:xfrm flipH="1">
            <a:off x="4412973" y="1457740"/>
            <a:ext cx="530088" cy="72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76F4075-B8BE-7035-40D3-2F30A7DD6943}"/>
              </a:ext>
            </a:extLst>
          </p:cNvPr>
          <p:cNvSpPr/>
          <p:nvPr/>
        </p:nvSpPr>
        <p:spPr>
          <a:xfrm>
            <a:off x="3714750" y="3286539"/>
            <a:ext cx="2831824" cy="4638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a:extLst>
              <a:ext uri="{FF2B5EF4-FFF2-40B4-BE49-F238E27FC236}">
                <a16:creationId xmlns:a16="http://schemas.microsoft.com/office/drawing/2014/main" id="{4D5381EE-9A37-1A2B-5D61-A599C05F4B6D}"/>
              </a:ext>
            </a:extLst>
          </p:cNvPr>
          <p:cNvCxnSpPr/>
          <p:nvPr/>
        </p:nvCxnSpPr>
        <p:spPr>
          <a:xfrm>
            <a:off x="2478157" y="2928730"/>
            <a:ext cx="1550504" cy="3578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Connecteur droit avec flèche 12">
            <a:extLst>
              <a:ext uri="{FF2B5EF4-FFF2-40B4-BE49-F238E27FC236}">
                <a16:creationId xmlns:a16="http://schemas.microsoft.com/office/drawing/2014/main" id="{11DDEE0E-921E-8FD4-E3D5-E3A3AB4EF517}"/>
              </a:ext>
            </a:extLst>
          </p:cNvPr>
          <p:cNvCxnSpPr/>
          <p:nvPr/>
        </p:nvCxnSpPr>
        <p:spPr>
          <a:xfrm>
            <a:off x="2478157" y="4359965"/>
            <a:ext cx="2213113" cy="1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500A4E06-CB5E-F211-BE0F-942AA62098AC}"/>
              </a:ext>
            </a:extLst>
          </p:cNvPr>
          <p:cNvCxnSpPr>
            <a:cxnSpLocks/>
            <a:stCxn id="19" idx="1"/>
          </p:cNvCxnSpPr>
          <p:nvPr/>
        </p:nvCxnSpPr>
        <p:spPr>
          <a:xfrm flipH="1">
            <a:off x="7566991" y="3841618"/>
            <a:ext cx="1182512" cy="51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4AC1CD5F-9934-BF77-D9E2-8B80C14BDEFB}"/>
              </a:ext>
            </a:extLst>
          </p:cNvPr>
          <p:cNvSpPr txBox="1"/>
          <p:nvPr/>
        </p:nvSpPr>
        <p:spPr>
          <a:xfrm>
            <a:off x="4943061" y="1311965"/>
            <a:ext cx="2116285" cy="369332"/>
          </a:xfrm>
          <a:prstGeom prst="rect">
            <a:avLst/>
          </a:prstGeom>
          <a:noFill/>
        </p:spPr>
        <p:txBody>
          <a:bodyPr wrap="none" rtlCol="0">
            <a:spAutoFit/>
          </a:bodyPr>
          <a:lstStyle/>
          <a:p>
            <a:r>
              <a:rPr lang="fr-FR" dirty="0"/>
              <a:t>Mots de bienvenue</a:t>
            </a:r>
          </a:p>
        </p:txBody>
      </p:sp>
      <p:sp>
        <p:nvSpPr>
          <p:cNvPr id="17" name="ZoneTexte 16">
            <a:extLst>
              <a:ext uri="{FF2B5EF4-FFF2-40B4-BE49-F238E27FC236}">
                <a16:creationId xmlns:a16="http://schemas.microsoft.com/office/drawing/2014/main" id="{F1DFF01B-3C07-97ED-B394-853D80C15B0C}"/>
              </a:ext>
            </a:extLst>
          </p:cNvPr>
          <p:cNvSpPr txBox="1"/>
          <p:nvPr/>
        </p:nvSpPr>
        <p:spPr>
          <a:xfrm>
            <a:off x="465378" y="2559398"/>
            <a:ext cx="3204723" cy="369332"/>
          </a:xfrm>
          <a:prstGeom prst="rect">
            <a:avLst/>
          </a:prstGeom>
          <a:noFill/>
        </p:spPr>
        <p:txBody>
          <a:bodyPr wrap="none" rtlCol="0">
            <a:spAutoFit/>
          </a:bodyPr>
          <a:lstStyle/>
          <a:p>
            <a:r>
              <a:rPr lang="fr-FR" dirty="0"/>
              <a:t>Les différents niveaux du jeu</a:t>
            </a:r>
          </a:p>
        </p:txBody>
      </p:sp>
      <p:sp>
        <p:nvSpPr>
          <p:cNvPr id="18" name="ZoneTexte 17">
            <a:extLst>
              <a:ext uri="{FF2B5EF4-FFF2-40B4-BE49-F238E27FC236}">
                <a16:creationId xmlns:a16="http://schemas.microsoft.com/office/drawing/2014/main" id="{1FC924EC-3366-47A4-4EA8-13E502443D59}"/>
              </a:ext>
            </a:extLst>
          </p:cNvPr>
          <p:cNvSpPr txBox="1"/>
          <p:nvPr/>
        </p:nvSpPr>
        <p:spPr>
          <a:xfrm>
            <a:off x="465378" y="4359965"/>
            <a:ext cx="2901756" cy="369332"/>
          </a:xfrm>
          <a:prstGeom prst="rect">
            <a:avLst/>
          </a:prstGeom>
          <a:noFill/>
        </p:spPr>
        <p:txBody>
          <a:bodyPr wrap="none" rtlCol="0">
            <a:spAutoFit/>
          </a:bodyPr>
          <a:lstStyle/>
          <a:p>
            <a:r>
              <a:rPr lang="fr-FR" dirty="0"/>
              <a:t>Bouton pour quitter le jeu</a:t>
            </a:r>
          </a:p>
        </p:txBody>
      </p:sp>
      <p:sp>
        <p:nvSpPr>
          <p:cNvPr id="19" name="ZoneTexte 18">
            <a:extLst>
              <a:ext uri="{FF2B5EF4-FFF2-40B4-BE49-F238E27FC236}">
                <a16:creationId xmlns:a16="http://schemas.microsoft.com/office/drawing/2014/main" id="{DDA5E330-4D0C-AD34-58F8-F3D72FFB2323}"/>
              </a:ext>
            </a:extLst>
          </p:cNvPr>
          <p:cNvSpPr txBox="1"/>
          <p:nvPr/>
        </p:nvSpPr>
        <p:spPr>
          <a:xfrm>
            <a:off x="8749503" y="3518452"/>
            <a:ext cx="2533066" cy="646331"/>
          </a:xfrm>
          <a:prstGeom prst="rect">
            <a:avLst/>
          </a:prstGeom>
          <a:noFill/>
        </p:spPr>
        <p:txBody>
          <a:bodyPr wrap="none" rtlCol="0">
            <a:spAutoFit/>
          </a:bodyPr>
          <a:lstStyle/>
          <a:p>
            <a:r>
              <a:rPr lang="fr-FR" dirty="0"/>
              <a:t>Bouton pour démarrer</a:t>
            </a:r>
          </a:p>
          <a:p>
            <a:r>
              <a:rPr lang="fr-FR" dirty="0"/>
              <a:t> le jeu selon un niveau</a:t>
            </a:r>
          </a:p>
        </p:txBody>
      </p:sp>
      <p:sp>
        <p:nvSpPr>
          <p:cNvPr id="21" name="Titre 1">
            <a:extLst>
              <a:ext uri="{FF2B5EF4-FFF2-40B4-BE49-F238E27FC236}">
                <a16:creationId xmlns:a16="http://schemas.microsoft.com/office/drawing/2014/main" id="{BA34AA1F-23F6-6FEE-4EE2-7E6F92D89316}"/>
              </a:ext>
            </a:extLst>
          </p:cNvPr>
          <p:cNvSpPr txBox="1">
            <a:spLocks/>
          </p:cNvSpPr>
          <p:nvPr/>
        </p:nvSpPr>
        <p:spPr>
          <a:xfrm>
            <a:off x="915136" y="358223"/>
            <a:ext cx="8347396" cy="75537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Présentation du menu</a:t>
            </a:r>
          </a:p>
        </p:txBody>
      </p:sp>
    </p:spTree>
    <p:extLst>
      <p:ext uri="{BB962C8B-B14F-4D97-AF65-F5344CB8AC3E}">
        <p14:creationId xmlns:p14="http://schemas.microsoft.com/office/powerpoint/2010/main" val="14696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9AF5877-BA93-6D9E-9EF0-8D12A616297A}"/>
              </a:ext>
            </a:extLst>
          </p:cNvPr>
          <p:cNvPicPr>
            <a:picLocks noChangeAspect="1"/>
          </p:cNvPicPr>
          <p:nvPr/>
        </p:nvPicPr>
        <p:blipFill>
          <a:blip r:embed="rId2"/>
          <a:stretch>
            <a:fillRect/>
          </a:stretch>
        </p:blipFill>
        <p:spPr>
          <a:xfrm>
            <a:off x="3020875" y="2511701"/>
            <a:ext cx="4772025" cy="2676525"/>
          </a:xfrm>
          <a:prstGeom prst="rect">
            <a:avLst/>
          </a:prstGeom>
          <a:ln w="12700">
            <a:solidFill>
              <a:srgbClr val="0070C0"/>
            </a:solidFill>
          </a:ln>
          <a:effectLst>
            <a:outerShdw blurRad="50800" dist="38100" dir="5400000" algn="t" rotWithShape="0">
              <a:prstClr val="black">
                <a:alpha val="40000"/>
              </a:prstClr>
            </a:outerShdw>
          </a:effectLst>
        </p:spPr>
      </p:pic>
      <p:cxnSp>
        <p:nvCxnSpPr>
          <p:cNvPr id="11" name="Connecteur droit avec flèche 10">
            <a:extLst>
              <a:ext uri="{FF2B5EF4-FFF2-40B4-BE49-F238E27FC236}">
                <a16:creationId xmlns:a16="http://schemas.microsoft.com/office/drawing/2014/main" id="{63AA11F6-641F-C7C7-1A16-9EA91D053EE0}"/>
              </a:ext>
            </a:extLst>
          </p:cNvPr>
          <p:cNvCxnSpPr>
            <a:cxnSpLocks/>
          </p:cNvCxnSpPr>
          <p:nvPr/>
        </p:nvCxnSpPr>
        <p:spPr>
          <a:xfrm flipH="1">
            <a:off x="6096000" y="2080592"/>
            <a:ext cx="490330" cy="218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FB870062-2BC0-07D5-E03F-1AD0763E5DE3}"/>
              </a:ext>
            </a:extLst>
          </p:cNvPr>
          <p:cNvSpPr txBox="1"/>
          <p:nvPr/>
        </p:nvSpPr>
        <p:spPr>
          <a:xfrm>
            <a:off x="3717235" y="1485108"/>
            <a:ext cx="4511121" cy="369332"/>
          </a:xfrm>
          <a:prstGeom prst="rect">
            <a:avLst/>
          </a:prstGeom>
          <a:noFill/>
        </p:spPr>
        <p:txBody>
          <a:bodyPr wrap="square" rtlCol="0">
            <a:spAutoFit/>
          </a:bodyPr>
          <a:lstStyle/>
          <a:p>
            <a:r>
              <a:rPr lang="fr-FR" dirty="0"/>
              <a:t>Le message qui indique le niveau choisit</a:t>
            </a:r>
          </a:p>
        </p:txBody>
      </p:sp>
      <p:sp>
        <p:nvSpPr>
          <p:cNvPr id="27" name="Titre 1">
            <a:extLst>
              <a:ext uri="{FF2B5EF4-FFF2-40B4-BE49-F238E27FC236}">
                <a16:creationId xmlns:a16="http://schemas.microsoft.com/office/drawing/2014/main" id="{75BBA4A7-4C46-35DC-568F-ECD46B62F596}"/>
              </a:ext>
            </a:extLst>
          </p:cNvPr>
          <p:cNvSpPr txBox="1">
            <a:spLocks/>
          </p:cNvSpPr>
          <p:nvPr/>
        </p:nvSpPr>
        <p:spPr>
          <a:xfrm>
            <a:off x="915135" y="358223"/>
            <a:ext cx="9262535" cy="75537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Validation du choix de niveau</a:t>
            </a:r>
          </a:p>
        </p:txBody>
      </p:sp>
    </p:spTree>
    <p:extLst>
      <p:ext uri="{BB962C8B-B14F-4D97-AF65-F5344CB8AC3E}">
        <p14:creationId xmlns:p14="http://schemas.microsoft.com/office/powerpoint/2010/main" val="390465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31D1-9882-FFD6-6CDA-83E7A0709771}"/>
              </a:ext>
            </a:extLst>
          </p:cNvPr>
          <p:cNvSpPr>
            <a:spLocks noGrp="1"/>
          </p:cNvSpPr>
          <p:nvPr>
            <p:ph type="title"/>
          </p:nvPr>
        </p:nvSpPr>
        <p:spPr>
          <a:xfrm>
            <a:off x="677334" y="369332"/>
            <a:ext cx="8596668" cy="743851"/>
          </a:xfrm>
        </p:spPr>
        <p:txBody>
          <a:bodyPr>
            <a:normAutofit/>
          </a:bodyPr>
          <a:lstStyle/>
          <a:p>
            <a:r>
              <a:rPr lang="fr-FR" dirty="0"/>
              <a:t>Comment jouez au jeu?</a:t>
            </a:r>
          </a:p>
        </p:txBody>
      </p:sp>
      <p:pic>
        <p:nvPicPr>
          <p:cNvPr id="4" name="Image 3">
            <a:extLst>
              <a:ext uri="{FF2B5EF4-FFF2-40B4-BE49-F238E27FC236}">
                <a16:creationId xmlns:a16="http://schemas.microsoft.com/office/drawing/2014/main" id="{A29BEFE4-C336-706E-E78A-16200D454447}"/>
              </a:ext>
            </a:extLst>
          </p:cNvPr>
          <p:cNvPicPr>
            <a:picLocks noChangeAspect="1"/>
          </p:cNvPicPr>
          <p:nvPr/>
        </p:nvPicPr>
        <p:blipFill>
          <a:blip r:embed="rId2"/>
          <a:stretch>
            <a:fillRect/>
          </a:stretch>
        </p:blipFill>
        <p:spPr>
          <a:xfrm>
            <a:off x="3100386" y="2382564"/>
            <a:ext cx="4772025" cy="3143250"/>
          </a:xfrm>
          <a:prstGeom prst="rect">
            <a:avLst/>
          </a:prstGeom>
          <a:ln w="12700">
            <a:solidFill>
              <a:srgbClr val="0070C0"/>
            </a:solidFill>
          </a:ln>
          <a:effectLst>
            <a:outerShdw blurRad="50800" dist="38100" dir="5400000" algn="t" rotWithShape="0">
              <a:prstClr val="black">
                <a:alpha val="40000"/>
              </a:prstClr>
            </a:outerShdw>
          </a:effectLst>
        </p:spPr>
      </p:pic>
      <p:cxnSp>
        <p:nvCxnSpPr>
          <p:cNvPr id="5" name="Connecteur droit avec flèche 4">
            <a:extLst>
              <a:ext uri="{FF2B5EF4-FFF2-40B4-BE49-F238E27FC236}">
                <a16:creationId xmlns:a16="http://schemas.microsoft.com/office/drawing/2014/main" id="{897C2E8A-89F9-A03E-657B-256853B5CE67}"/>
              </a:ext>
            </a:extLst>
          </p:cNvPr>
          <p:cNvCxnSpPr>
            <a:cxnSpLocks/>
          </p:cNvCxnSpPr>
          <p:nvPr/>
        </p:nvCxnSpPr>
        <p:spPr>
          <a:xfrm flipH="1">
            <a:off x="7752522" y="1974790"/>
            <a:ext cx="1521480" cy="75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E5D9361-1FC5-CEA6-ABD9-412F2A31BAC0}"/>
              </a:ext>
            </a:extLst>
          </p:cNvPr>
          <p:cNvSpPr txBox="1"/>
          <p:nvPr/>
        </p:nvSpPr>
        <p:spPr>
          <a:xfrm>
            <a:off x="8243474" y="1328459"/>
            <a:ext cx="3283271" cy="646331"/>
          </a:xfrm>
          <a:prstGeom prst="rect">
            <a:avLst/>
          </a:prstGeom>
          <a:noFill/>
        </p:spPr>
        <p:txBody>
          <a:bodyPr wrap="none" rtlCol="0">
            <a:spAutoFit/>
          </a:bodyPr>
          <a:lstStyle/>
          <a:p>
            <a:r>
              <a:rPr lang="fr-FR" dirty="0"/>
              <a:t>Message qui indique le temps </a:t>
            </a:r>
          </a:p>
          <a:p>
            <a:r>
              <a:rPr lang="fr-FR" dirty="0"/>
              <a:t>accorder pour le jeu</a:t>
            </a:r>
          </a:p>
        </p:txBody>
      </p:sp>
      <p:cxnSp>
        <p:nvCxnSpPr>
          <p:cNvPr id="7" name="Connecteur droit avec flèche 6">
            <a:extLst>
              <a:ext uri="{FF2B5EF4-FFF2-40B4-BE49-F238E27FC236}">
                <a16:creationId xmlns:a16="http://schemas.microsoft.com/office/drawing/2014/main" id="{216A3FB5-BDD8-251F-F8FC-D52A8F27EB86}"/>
              </a:ext>
            </a:extLst>
          </p:cNvPr>
          <p:cNvCxnSpPr>
            <a:cxnSpLocks/>
          </p:cNvCxnSpPr>
          <p:nvPr/>
        </p:nvCxnSpPr>
        <p:spPr>
          <a:xfrm flipH="1" flipV="1">
            <a:off x="7430042" y="3445350"/>
            <a:ext cx="1426580" cy="308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05D7DAF9-F506-108A-C58C-03D1380964D1}"/>
              </a:ext>
            </a:extLst>
          </p:cNvPr>
          <p:cNvSpPr txBox="1"/>
          <p:nvPr/>
        </p:nvSpPr>
        <p:spPr>
          <a:xfrm>
            <a:off x="8856622" y="3506927"/>
            <a:ext cx="2056973" cy="369332"/>
          </a:xfrm>
          <a:prstGeom prst="rect">
            <a:avLst/>
          </a:prstGeom>
          <a:noFill/>
        </p:spPr>
        <p:txBody>
          <a:bodyPr wrap="none" rtlCol="0">
            <a:spAutoFit/>
          </a:bodyPr>
          <a:lstStyle/>
          <a:p>
            <a:r>
              <a:rPr lang="fr-FR" dirty="0"/>
              <a:t>Compte à rebours</a:t>
            </a:r>
          </a:p>
        </p:txBody>
      </p:sp>
      <p:sp>
        <p:nvSpPr>
          <p:cNvPr id="12" name="Rectangle 11">
            <a:extLst>
              <a:ext uri="{FF2B5EF4-FFF2-40B4-BE49-F238E27FC236}">
                <a16:creationId xmlns:a16="http://schemas.microsoft.com/office/drawing/2014/main" id="{E9C93718-7BC0-498D-CB5D-A832C0959CD8}"/>
              </a:ext>
            </a:extLst>
          </p:cNvPr>
          <p:cNvSpPr/>
          <p:nvPr/>
        </p:nvSpPr>
        <p:spPr>
          <a:xfrm>
            <a:off x="5883965" y="3097966"/>
            <a:ext cx="1484244" cy="33103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a:extLst>
              <a:ext uri="{FF2B5EF4-FFF2-40B4-BE49-F238E27FC236}">
                <a16:creationId xmlns:a16="http://schemas.microsoft.com/office/drawing/2014/main" id="{66706822-34F9-2C66-B254-F77440FCDB25}"/>
              </a:ext>
            </a:extLst>
          </p:cNvPr>
          <p:cNvCxnSpPr>
            <a:cxnSpLocks/>
            <a:stCxn id="21" idx="3"/>
          </p:cNvCxnSpPr>
          <p:nvPr/>
        </p:nvCxnSpPr>
        <p:spPr>
          <a:xfrm>
            <a:off x="3166941" y="3114091"/>
            <a:ext cx="782207" cy="149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eur droit avec flèche 16">
            <a:extLst>
              <a:ext uri="{FF2B5EF4-FFF2-40B4-BE49-F238E27FC236}">
                <a16:creationId xmlns:a16="http://schemas.microsoft.com/office/drawing/2014/main" id="{70A0BD3F-B36E-0009-21D9-111380498AA5}"/>
              </a:ext>
            </a:extLst>
          </p:cNvPr>
          <p:cNvCxnSpPr>
            <a:cxnSpLocks/>
            <a:stCxn id="24" idx="3"/>
          </p:cNvCxnSpPr>
          <p:nvPr/>
        </p:nvCxnSpPr>
        <p:spPr>
          <a:xfrm flipV="1">
            <a:off x="2412840" y="4231926"/>
            <a:ext cx="1145204" cy="1846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eur droit avec flèche 18">
            <a:extLst>
              <a:ext uri="{FF2B5EF4-FFF2-40B4-BE49-F238E27FC236}">
                <a16:creationId xmlns:a16="http://schemas.microsoft.com/office/drawing/2014/main" id="{544132CF-840A-A88C-9383-A04C610CF5E6}"/>
              </a:ext>
            </a:extLst>
          </p:cNvPr>
          <p:cNvCxnSpPr>
            <a:cxnSpLocks/>
          </p:cNvCxnSpPr>
          <p:nvPr/>
        </p:nvCxnSpPr>
        <p:spPr>
          <a:xfrm flipV="1">
            <a:off x="4810539" y="4982817"/>
            <a:ext cx="1669774" cy="9507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ZoneTexte 20">
            <a:extLst>
              <a:ext uri="{FF2B5EF4-FFF2-40B4-BE49-F238E27FC236}">
                <a16:creationId xmlns:a16="http://schemas.microsoft.com/office/drawing/2014/main" id="{CC812625-BDBC-E34F-A5D1-146CF0522600}"/>
              </a:ext>
            </a:extLst>
          </p:cNvPr>
          <p:cNvSpPr txBox="1"/>
          <p:nvPr/>
        </p:nvSpPr>
        <p:spPr>
          <a:xfrm>
            <a:off x="200936" y="2929425"/>
            <a:ext cx="2966005" cy="369332"/>
          </a:xfrm>
          <a:prstGeom prst="rect">
            <a:avLst/>
          </a:prstGeom>
          <a:noFill/>
        </p:spPr>
        <p:txBody>
          <a:bodyPr wrap="none" rtlCol="0">
            <a:spAutoFit/>
          </a:bodyPr>
          <a:lstStyle/>
          <a:p>
            <a:r>
              <a:rPr lang="fr-FR" dirty="0"/>
              <a:t>Tapez le nombre deviné ici</a:t>
            </a:r>
          </a:p>
        </p:txBody>
      </p:sp>
      <p:sp>
        <p:nvSpPr>
          <p:cNvPr id="24" name="ZoneTexte 23">
            <a:extLst>
              <a:ext uri="{FF2B5EF4-FFF2-40B4-BE49-F238E27FC236}">
                <a16:creationId xmlns:a16="http://schemas.microsoft.com/office/drawing/2014/main" id="{1B744940-08C3-ECA2-EC90-2F1E24B9C181}"/>
              </a:ext>
            </a:extLst>
          </p:cNvPr>
          <p:cNvSpPr txBox="1"/>
          <p:nvPr/>
        </p:nvSpPr>
        <p:spPr>
          <a:xfrm>
            <a:off x="0" y="4231926"/>
            <a:ext cx="2412840" cy="369332"/>
          </a:xfrm>
          <a:prstGeom prst="rect">
            <a:avLst/>
          </a:prstGeom>
          <a:noFill/>
        </p:spPr>
        <p:txBody>
          <a:bodyPr wrap="none" rtlCol="0">
            <a:spAutoFit/>
          </a:bodyPr>
          <a:lstStyle/>
          <a:p>
            <a:r>
              <a:rPr lang="fr-FR" dirty="0"/>
              <a:t>Le résultat affiche ici</a:t>
            </a:r>
          </a:p>
        </p:txBody>
      </p:sp>
      <p:sp>
        <p:nvSpPr>
          <p:cNvPr id="29" name="ZoneTexte 28">
            <a:extLst>
              <a:ext uri="{FF2B5EF4-FFF2-40B4-BE49-F238E27FC236}">
                <a16:creationId xmlns:a16="http://schemas.microsoft.com/office/drawing/2014/main" id="{7576A194-4731-4C4F-C7ED-F0ECE4191009}"/>
              </a:ext>
            </a:extLst>
          </p:cNvPr>
          <p:cNvSpPr txBox="1"/>
          <p:nvPr/>
        </p:nvSpPr>
        <p:spPr>
          <a:xfrm>
            <a:off x="3432313" y="6122504"/>
            <a:ext cx="3751348" cy="369332"/>
          </a:xfrm>
          <a:prstGeom prst="rect">
            <a:avLst/>
          </a:prstGeom>
          <a:noFill/>
        </p:spPr>
        <p:txBody>
          <a:bodyPr wrap="none" rtlCol="0">
            <a:spAutoFit/>
          </a:bodyPr>
          <a:lstStyle/>
          <a:p>
            <a:r>
              <a:rPr lang="fr-FR" dirty="0"/>
              <a:t>On tape entrer à chaque tentative</a:t>
            </a:r>
          </a:p>
        </p:txBody>
      </p:sp>
    </p:spTree>
    <p:extLst>
      <p:ext uri="{BB962C8B-B14F-4D97-AF65-F5344CB8AC3E}">
        <p14:creationId xmlns:p14="http://schemas.microsoft.com/office/powerpoint/2010/main" val="151572771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TotalTime>
  <Words>776</Words>
  <Application>Microsoft Office PowerPoint</Application>
  <PresentationFormat>Grand écran</PresentationFormat>
  <Paragraphs>104</Paragraphs>
  <Slides>25</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Algerian</vt:lpstr>
      <vt:lpstr>Arial</vt:lpstr>
      <vt:lpstr>Arial Black</vt:lpstr>
      <vt:lpstr>Bahnschrift Condensed</vt:lpstr>
      <vt:lpstr>Calibri</vt:lpstr>
      <vt:lpstr>Georgia</vt:lpstr>
      <vt:lpstr>Trebuchet MS</vt:lpstr>
      <vt:lpstr>Wingdings 3</vt:lpstr>
      <vt:lpstr>Facette</vt:lpstr>
      <vt:lpstr>PROJET DE PYTHON : DEVINETTE ET FORMULAIRE TKINTER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Comment jouez au jeu?</vt:lpstr>
      <vt:lpstr>Jouez au niveau 1</vt:lpstr>
      <vt:lpstr>Jouez au niveau 2</vt:lpstr>
      <vt:lpstr>Jouez au niveau 3</vt:lpstr>
      <vt:lpstr>Présentation PowerPoint</vt:lpstr>
      <vt:lpstr>Présentation PowerPoint</vt:lpstr>
      <vt:lpstr>Présentation PowerPoint</vt:lpstr>
      <vt:lpstr>1-La structure de notre application</vt:lpstr>
      <vt:lpstr>Présentation PowerPoint</vt:lpstr>
      <vt:lpstr>Présentation des différents widgets: Personnal Informations (Informations personnelles)</vt:lpstr>
      <vt:lpstr>Présentation PowerPoint</vt:lpstr>
      <vt:lpstr>TESTS DE L’UTILISATIONS </vt:lpstr>
      <vt:lpstr>Présentation PowerPoint</vt:lpstr>
      <vt:lpstr>*Nos résultats sortent sur python </vt:lpstr>
      <vt:lpstr>!!Nos données sont stockés sur Python et plus cool encore dans notre base de données </vt:lpstr>
      <vt:lpstr>SQLITE ET PRESENTATION DES DONNES RECUPEREES (suite et fin)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Boubacar BALDE</dc:creator>
  <cp:lastModifiedBy>DELL</cp:lastModifiedBy>
  <cp:revision>24</cp:revision>
  <dcterms:created xsi:type="dcterms:W3CDTF">2023-03-20T23:31:19Z</dcterms:created>
  <dcterms:modified xsi:type="dcterms:W3CDTF">2023-03-21T18:24:22Z</dcterms:modified>
</cp:coreProperties>
</file>