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</p:sldMasterIdLst>
  <p:notesMasterIdLst>
    <p:notesMasterId r:id="rId16"/>
  </p:notesMasterIdLst>
  <p:sldIdLst>
    <p:sldId id="256" r:id="rId3"/>
    <p:sldId id="279" r:id="rId4"/>
    <p:sldId id="276" r:id="rId5"/>
    <p:sldId id="257" r:id="rId6"/>
    <p:sldId id="261" r:id="rId7"/>
    <p:sldId id="264" r:id="rId8"/>
    <p:sldId id="277" r:id="rId9"/>
    <p:sldId id="278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 autoAdjust="0"/>
    <p:restoredTop sz="70690"/>
  </p:normalViewPr>
  <p:slideViewPr>
    <p:cSldViewPr snapToGrid="0">
      <p:cViewPr>
        <p:scale>
          <a:sx n="70" d="100"/>
          <a:sy n="70" d="100"/>
        </p:scale>
        <p:origin x="10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D7889-D0E8-C24C-BFB5-8F56DCB622EB}" type="datetimeFigureOut">
              <a:rPr kumimoji="1" lang="zh-TW" altLang="en-US" smtClean="0"/>
              <a:t>2018/10/4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2F73D-BED6-9A45-B792-93B5244AE7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2F73D-BED6-9A45-B792-93B5244AE7E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2F73D-BED6-9A45-B792-93B5244AE7E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93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3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1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39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59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28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9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952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444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826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323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696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436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492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53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871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574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10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6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7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5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55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57BE-3CAA-456C-978D-C3E82D42CDDC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4A0609-F6F9-44B9-91A5-E94F681804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8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yenlung-blog.logdown.com/posts/257347-anaconda-in-the-virtual-environment-and-package-managemen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anaconda.com/download/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anaconda.com/download/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57693" y="2392971"/>
            <a:ext cx="8915399" cy="1144495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安裝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57692" y="4009283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助教：劉達融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0300" y="624110"/>
            <a:ext cx="8911687" cy="67334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setup anaconda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2589212" y="1509584"/>
            <a:ext cx="8915400" cy="554347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anaconda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297459"/>
            <a:ext cx="78867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0300" y="624110"/>
            <a:ext cx="8911687" cy="67334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6587" y="1562081"/>
            <a:ext cx="8915400" cy="596265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打開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</a:p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來創造一個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3.6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的環境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-n &lt;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your_conda_name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python=3.6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87" y="3872992"/>
            <a:ext cx="10058400" cy="2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to get into/off the </a:t>
            </a:r>
            <a:r>
              <a:rPr kumimoji="1" lang="en-US" altLang="zh-TW" dirty="0" err="1" smtClean="0"/>
              <a:t>conda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9756" y="2133600"/>
            <a:ext cx="8915400" cy="3777622"/>
          </a:xfrm>
        </p:spPr>
        <p:txBody>
          <a:bodyPr/>
          <a:lstStyle/>
          <a:p>
            <a:r>
              <a:rPr kumimoji="1" lang="en-US" altLang="zh-TW" sz="2800" dirty="0"/>
              <a:t>Get into the </a:t>
            </a:r>
            <a:r>
              <a:rPr kumimoji="1" lang="en-US" altLang="zh-TW" sz="2800" dirty="0" err="1"/>
              <a:t>conda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en-US" altLang="zh-TW" sz="2800" dirty="0"/>
              <a:t>	source activate &lt;</a:t>
            </a:r>
            <a:r>
              <a:rPr kumimoji="1" lang="en-US" altLang="zh-TW" sz="2800" dirty="0" err="1"/>
              <a:t>your_conda_name</a:t>
            </a:r>
            <a:r>
              <a:rPr kumimoji="1" lang="en-US" altLang="zh-TW" sz="2800" dirty="0"/>
              <a:t>&gt; </a:t>
            </a:r>
          </a:p>
          <a:p>
            <a:r>
              <a:rPr kumimoji="1" lang="en-US" altLang="zh-TW" sz="2800" dirty="0"/>
              <a:t>Get off the </a:t>
            </a:r>
            <a:r>
              <a:rPr kumimoji="1" lang="en-US" altLang="zh-TW" sz="2800" dirty="0" err="1"/>
              <a:t>conda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	</a:t>
            </a:r>
            <a:r>
              <a:rPr kumimoji="1" lang="en-US" altLang="zh-TW" sz="2800" dirty="0"/>
              <a:t> source deactivate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&lt;</a:t>
            </a:r>
            <a:r>
              <a:rPr kumimoji="1" lang="en-US" altLang="zh-TW" sz="2800" dirty="0" err="1"/>
              <a:t>your_conda_name</a:t>
            </a:r>
            <a:r>
              <a:rPr kumimoji="1" lang="en-US" altLang="zh-TW" sz="2800" dirty="0"/>
              <a:t>&gt; 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文字方塊 3">
            <a:hlinkClick r:id="rId3"/>
          </p:cNvPr>
          <p:cNvSpPr txBox="1"/>
          <p:nvPr/>
        </p:nvSpPr>
        <p:spPr>
          <a:xfrm>
            <a:off x="2598957" y="5816656"/>
            <a:ext cx="764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Reference: http://</a:t>
            </a:r>
            <a:r>
              <a:rPr kumimoji="1" lang="en-US" altLang="zh-TW" dirty="0" err="1"/>
              <a:t>yenlung-blog.logdown.com</a:t>
            </a:r>
            <a:r>
              <a:rPr kumimoji="1" lang="en-US" altLang="zh-TW" dirty="0"/>
              <a:t>/posts/257347-anaconda-in-the-virtual-environment-and-package-management</a:t>
            </a:r>
          </a:p>
        </p:txBody>
      </p:sp>
    </p:spTree>
    <p:extLst>
      <p:ext uri="{BB962C8B-B14F-4D97-AF65-F5344CB8AC3E}">
        <p14:creationId xmlns:p14="http://schemas.microsoft.com/office/powerpoint/2010/main" val="3946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Q&amp;A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3856" y="2133600"/>
            <a:ext cx="10370756" cy="3777622"/>
          </a:xfrm>
        </p:spPr>
        <p:txBody>
          <a:bodyPr>
            <a:normAutofit/>
          </a:bodyPr>
          <a:lstStyle/>
          <a:p>
            <a:r>
              <a:rPr kumimoji="1" lang="en-US" altLang="zh-TW" sz="2800" dirty="0"/>
              <a:t>If it says “command not found: </a:t>
            </a:r>
            <a:r>
              <a:rPr kumimoji="1" lang="en-US" altLang="zh-TW" sz="2800" dirty="0" err="1" smtClean="0"/>
              <a:t>conda</a:t>
            </a:r>
            <a:r>
              <a:rPr kumimoji="1" lang="en-US" altLang="zh-TW" sz="2800" dirty="0" smtClean="0"/>
              <a:t>”, you have to add the </a:t>
            </a:r>
            <a:r>
              <a:rPr kumimoji="1" lang="en-US" altLang="zh-TW" sz="2800" dirty="0" err="1" smtClean="0"/>
              <a:t>conda</a:t>
            </a:r>
            <a:r>
              <a:rPr kumimoji="1" lang="en-US" altLang="zh-TW" sz="2800" dirty="0" smtClean="0"/>
              <a:t> command to the path.</a:t>
            </a:r>
          </a:p>
          <a:p>
            <a:pPr marL="0" indent="0">
              <a:buNone/>
            </a:pPr>
            <a:r>
              <a:rPr kumimoji="1" lang="en-US" altLang="zh-TW" sz="2800" dirty="0"/>
              <a:t>	</a:t>
            </a:r>
            <a:r>
              <a:rPr kumimoji="1" lang="en-US" altLang="zh-TW" sz="2800" dirty="0" smtClean="0"/>
              <a:t>PATH=&lt;where you install your anaconda&gt;/</a:t>
            </a:r>
            <a:r>
              <a:rPr kumimoji="1" lang="en-US" altLang="zh-TW" sz="2800" dirty="0"/>
              <a:t>bin:$PATH</a:t>
            </a:r>
            <a:endParaRPr kumimoji="1"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 version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28812" y="19050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zh-TW" altLang="en-US" sz="3200" dirty="0" smtClean="0"/>
              <a:t>在這次線性代數，我們使用</a:t>
            </a:r>
            <a:r>
              <a:rPr kumimoji="1" lang="en-US" altLang="zh-TW" sz="3200" dirty="0" smtClean="0"/>
              <a:t>python </a:t>
            </a:r>
            <a:r>
              <a:rPr kumimoji="1" lang="en-US" altLang="zh-TW" sz="3200" dirty="0" smtClean="0"/>
              <a:t>3.7</a:t>
            </a:r>
            <a:r>
              <a:rPr kumimoji="1" lang="zh-TW" altLang="en-US" sz="3200" dirty="0" smtClean="0"/>
              <a:t>版</a:t>
            </a:r>
            <a:r>
              <a:rPr kumimoji="1" lang="en-US" altLang="zh-TW" sz="3200" dirty="0" smtClean="0"/>
              <a:t>(</a:t>
            </a:r>
            <a:r>
              <a:rPr kumimoji="1" lang="zh-TW" altLang="en-US" sz="3200" dirty="0" smtClean="0"/>
              <a:t>以下圖片是之前截的，所以仍顯示</a:t>
            </a:r>
            <a:r>
              <a:rPr kumimoji="1" lang="en-US" altLang="zh-TW" sz="3200" dirty="0" smtClean="0"/>
              <a:t>3.6</a:t>
            </a:r>
            <a:r>
              <a:rPr kumimoji="1" lang="zh-TW" altLang="en-US" sz="3200" dirty="0" smtClean="0"/>
              <a:t>版</a:t>
            </a:r>
            <a:r>
              <a:rPr kumimoji="1" lang="en-US" altLang="zh-TW" sz="3200" dirty="0" smtClean="0"/>
              <a:t>)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0393" y="2757710"/>
            <a:ext cx="8684674" cy="1509490"/>
          </a:xfrm>
        </p:spPr>
        <p:txBody>
          <a:bodyPr>
            <a:noAutofit/>
          </a:bodyPr>
          <a:lstStyle/>
          <a:p>
            <a:r>
              <a:rPr kumimoji="1" lang="en-US" altLang="zh-TW" sz="7200" dirty="0" smtClean="0"/>
              <a:t>If </a:t>
            </a:r>
            <a:r>
              <a:rPr kumimoji="1" lang="en-US" altLang="zh-TW" sz="7200" smtClean="0"/>
              <a:t>you use windows</a:t>
            </a:r>
            <a:endParaRPr kumimoji="1"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0306" y="624110"/>
            <a:ext cx="8911687" cy="685706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安裝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09584"/>
            <a:ext cx="8915400" cy="521668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是管理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環境的一個套件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官方網站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https://www.anaconda.com/download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95" y="2616617"/>
            <a:ext cx="8649907" cy="442021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27863" y="2616617"/>
            <a:ext cx="1371600" cy="662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69327" y="4846873"/>
            <a:ext cx="2390502" cy="717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5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0300" y="624110"/>
            <a:ext cx="8911687" cy="67334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setup anaconda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2589212" y="1509584"/>
            <a:ext cx="8915400" cy="554347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anaconda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83" y="2063931"/>
            <a:ext cx="5940834" cy="46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0300" y="624110"/>
            <a:ext cx="8911687" cy="67334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安裝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06049"/>
            <a:ext cx="8915400" cy="5962657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打開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prompt</a:t>
            </a:r>
          </a:p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&lt;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套件名稱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install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37091" r="76973"/>
          <a:stretch/>
        </p:blipFill>
        <p:spPr>
          <a:xfrm>
            <a:off x="7511144" y="624110"/>
            <a:ext cx="3732212" cy="573277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64285" y="3159418"/>
            <a:ext cx="2181497" cy="537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" y="3454228"/>
            <a:ext cx="9608425" cy="26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2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0393" y="2757710"/>
            <a:ext cx="8684674" cy="150949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7200" dirty="0" smtClean="0"/>
              <a:t>If you use mac</a:t>
            </a:r>
            <a:endParaRPr kumimoji="1"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Check the version of your python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18279" y="16764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/>
              <a:t>Mac</a:t>
            </a:r>
            <a:r>
              <a:rPr kumimoji="1" lang="zh-TW" altLang="en-US" sz="3200" dirty="0" smtClean="0"/>
              <a:t>本來就有</a:t>
            </a:r>
            <a:r>
              <a:rPr kumimoji="1" lang="en-US" altLang="zh-TW" sz="3200" dirty="0" smtClean="0"/>
              <a:t>python</a:t>
            </a:r>
            <a:endParaRPr kumimoji="1" lang="zh-TW" altLang="en-US" sz="3200" dirty="0" smtClean="0"/>
          </a:p>
          <a:p>
            <a:r>
              <a:rPr kumimoji="1" lang="zh-TW" altLang="en-US" sz="3200" dirty="0" smtClean="0"/>
              <a:t>檢查</a:t>
            </a:r>
            <a:r>
              <a:rPr kumimoji="1" lang="en-US" altLang="zh-TW" sz="3200" dirty="0" smtClean="0"/>
              <a:t>mac</a:t>
            </a:r>
            <a:r>
              <a:rPr kumimoji="1" lang="zh-TW" altLang="en-US" sz="3200" dirty="0" smtClean="0"/>
              <a:t>的</a:t>
            </a:r>
            <a:r>
              <a:rPr kumimoji="1" lang="en-US" altLang="zh-TW" sz="3200" dirty="0" smtClean="0"/>
              <a:t>python</a:t>
            </a:r>
            <a:r>
              <a:rPr kumimoji="1" lang="zh-TW" altLang="en-US" sz="3200" dirty="0" smtClean="0"/>
              <a:t>版本是否是</a:t>
            </a:r>
            <a:r>
              <a:rPr kumimoji="1" lang="en-US" altLang="zh-TW" sz="3200" dirty="0" smtClean="0"/>
              <a:t>3.6</a:t>
            </a:r>
            <a:r>
              <a:rPr kumimoji="1" lang="zh-TW" altLang="en-US" sz="3200" dirty="0" smtClean="0"/>
              <a:t>版</a:t>
            </a:r>
          </a:p>
          <a:p>
            <a:r>
              <a:rPr kumimoji="1" lang="zh-TW" altLang="en-US" sz="3200" dirty="0" smtClean="0"/>
              <a:t>在</a:t>
            </a:r>
            <a:r>
              <a:rPr kumimoji="1" lang="en-US" altLang="zh-TW" sz="3200" dirty="0" smtClean="0"/>
              <a:t>terminal</a:t>
            </a:r>
            <a:r>
              <a:rPr kumimoji="1" lang="zh-TW" altLang="en-US" sz="3200" dirty="0" smtClean="0"/>
              <a:t>裡面輸入</a:t>
            </a:r>
          </a:p>
          <a:p>
            <a:pPr marL="0" indent="0">
              <a:buNone/>
            </a:pPr>
            <a:r>
              <a:rPr kumimoji="1" lang="zh-TW" altLang="en-US" sz="3200" dirty="0"/>
              <a:t>	</a:t>
            </a:r>
            <a:r>
              <a:rPr kumimoji="1" lang="en-US" altLang="zh-TW" sz="3200" dirty="0" smtClean="0"/>
              <a:t>python –V  </a:t>
            </a:r>
            <a:r>
              <a:rPr kumimoji="1" lang="zh-TW" altLang="en-US" sz="3200" dirty="0" smtClean="0"/>
              <a:t>或是  </a:t>
            </a:r>
            <a:r>
              <a:rPr kumimoji="1" lang="en-US" altLang="zh-TW" sz="3200" dirty="0" smtClean="0"/>
              <a:t>python3 -V</a:t>
            </a:r>
            <a:endParaRPr kumimoji="1" lang="zh-TW" altLang="en-US" sz="3200" dirty="0" smtClean="0"/>
          </a:p>
          <a:p>
            <a:endParaRPr kumimoji="1" lang="en-US" altLang="zh-TW" sz="32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b="27412"/>
          <a:stretch/>
        </p:blipFill>
        <p:spPr>
          <a:xfrm>
            <a:off x="372533" y="4174067"/>
            <a:ext cx="5194300" cy="28024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4804512"/>
            <a:ext cx="7734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0306" y="624110"/>
            <a:ext cx="8911687" cy="685706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安裝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09584"/>
            <a:ext cx="8915400" cy="521668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是管理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環境的一個套件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官方網站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https://www.anaconda.com/download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95" y="2616617"/>
            <a:ext cx="8649907" cy="442021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10348" y="2616617"/>
            <a:ext cx="1371600" cy="662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69327" y="4846873"/>
            <a:ext cx="2390502" cy="717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絲縷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TM02900720[[fn=積分]]</Template>
  <TotalTime>1552</TotalTime>
  <Words>185</Words>
  <Application>Microsoft Macintosh PowerPoint</Application>
  <PresentationFormat>寬螢幕</PresentationFormat>
  <Paragraphs>40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Times New Roman</vt:lpstr>
      <vt:lpstr>Wingdings 2</vt:lpstr>
      <vt:lpstr>Wingdings 3</vt:lpstr>
      <vt:lpstr>微軟正黑體</vt:lpstr>
      <vt:lpstr>新細明體</vt:lpstr>
      <vt:lpstr>HDOfficeLightV0</vt:lpstr>
      <vt:lpstr>絲縷</vt:lpstr>
      <vt:lpstr>安裝 Python</vt:lpstr>
      <vt:lpstr>Python version</vt:lpstr>
      <vt:lpstr>If you use windows</vt:lpstr>
      <vt:lpstr>STEP 1. 安裝 anaconda</vt:lpstr>
      <vt:lpstr>STEP 2. setup anaconda</vt:lpstr>
      <vt:lpstr>STEP 3. 安裝 python3套件</vt:lpstr>
      <vt:lpstr>If you use mac</vt:lpstr>
      <vt:lpstr>Check the version of your python</vt:lpstr>
      <vt:lpstr>STEP 1. 安裝 anaconda</vt:lpstr>
      <vt:lpstr>STEP 2. setup anaconda</vt:lpstr>
      <vt:lpstr>STEP 3. </vt:lpstr>
      <vt:lpstr>How to get into/off the conda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簡易安裝python</dc:title>
  <dc:creator>geneping yang</dc:creator>
  <cp:lastModifiedBy>Microsoft Office 使用者</cp:lastModifiedBy>
  <cp:revision>57</cp:revision>
  <dcterms:created xsi:type="dcterms:W3CDTF">2017-05-20T17:23:53Z</dcterms:created>
  <dcterms:modified xsi:type="dcterms:W3CDTF">2018-10-04T03:51:13Z</dcterms:modified>
</cp:coreProperties>
</file>