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57ddfdf24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57ddfdf24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457ddfdf24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57ddfdf24_3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57ddfdf24_3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457ddfdf24_3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57ddfdf24_3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57ddfdf24_3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457ddfdf24_3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6f25da4d1_5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6f25da4d1_5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46f25da4d1_5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mask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區段標頭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pace.ntu.edu.tw/navigate/s/389F655963054F1DA6BB2E5D19392540QQ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1.png"/><Relationship Id="rId4" Type="http://schemas.openxmlformats.org/officeDocument/2006/relationships/image" Target="../media/image50.png"/><Relationship Id="rId5" Type="http://schemas.openxmlformats.org/officeDocument/2006/relationships/image" Target="../media/image4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9.png"/><Relationship Id="rId4" Type="http://schemas.openxmlformats.org/officeDocument/2006/relationships/image" Target="../media/image52.png"/><Relationship Id="rId5" Type="http://schemas.openxmlformats.org/officeDocument/2006/relationships/image" Target="../media/image5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scipy.org/doc/numpy-1.15.0/reference/generated/numpy.linalg.inv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pace.ntu.edu.tw/navigate/s/389F655963054F1DA6BB2E5D19392540QQ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0.png"/><Relationship Id="rId13" Type="http://schemas.openxmlformats.org/officeDocument/2006/relationships/image" Target="../media/image11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5.png"/><Relationship Id="rId15" Type="http://schemas.openxmlformats.org/officeDocument/2006/relationships/image" Target="../media/image4.png"/><Relationship Id="rId14" Type="http://schemas.openxmlformats.org/officeDocument/2006/relationships/image" Target="../media/image21.png"/><Relationship Id="rId16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24.png"/><Relationship Id="rId13" Type="http://schemas.openxmlformats.org/officeDocument/2006/relationships/image" Target="../media/image28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9" Type="http://schemas.openxmlformats.org/officeDocument/2006/relationships/image" Target="../media/image37.png"/><Relationship Id="rId15" Type="http://schemas.openxmlformats.org/officeDocument/2006/relationships/image" Target="../media/image31.png"/><Relationship Id="rId14" Type="http://schemas.openxmlformats.org/officeDocument/2006/relationships/image" Target="../media/image23.png"/><Relationship Id="rId17" Type="http://schemas.openxmlformats.org/officeDocument/2006/relationships/image" Target="../media/image38.png"/><Relationship Id="rId16" Type="http://schemas.openxmlformats.org/officeDocument/2006/relationships/image" Target="../media/image42.png"/><Relationship Id="rId5" Type="http://schemas.openxmlformats.org/officeDocument/2006/relationships/image" Target="../media/image19.png"/><Relationship Id="rId19" Type="http://schemas.openxmlformats.org/officeDocument/2006/relationships/image" Target="../media/image36.png"/><Relationship Id="rId6" Type="http://schemas.openxmlformats.org/officeDocument/2006/relationships/image" Target="../media/image22.png"/><Relationship Id="rId18" Type="http://schemas.openxmlformats.org/officeDocument/2006/relationships/image" Target="../media/image34.png"/><Relationship Id="rId7" Type="http://schemas.openxmlformats.org/officeDocument/2006/relationships/image" Target="../media/image29.png"/><Relationship Id="rId8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3.png"/><Relationship Id="rId4" Type="http://schemas.openxmlformats.org/officeDocument/2006/relationships/image" Target="../media/image50.png"/><Relationship Id="rId5" Type="http://schemas.openxmlformats.org/officeDocument/2006/relationships/image" Target="../media/image39.png"/><Relationship Id="rId6" Type="http://schemas.openxmlformats.org/officeDocument/2006/relationships/image" Target="../media/image41.png"/><Relationship Id="rId7" Type="http://schemas.openxmlformats.org/officeDocument/2006/relationships/image" Target="../media/image45.png"/><Relationship Id="rId8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Algebra</a:t>
            </a:r>
            <a:b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HW3 Cosine Transform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吳思霖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voice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Man: 85-180Hz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Woman: 165-255Hz</a:t>
            </a:r>
            <a:endParaRPr/>
          </a:p>
          <a:p>
            <a: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high frequency noise from speech signal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&amp; Output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3"/>
          <p:cNvSpPr txBox="1"/>
          <p:nvPr>
            <p:ph idx="1" type="body"/>
          </p:nvPr>
        </p:nvSpPr>
        <p:spPr>
          <a:xfrm>
            <a:off x="838200" y="1223682"/>
            <a:ext cx="10515600" cy="5365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2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i="0" lang="en-US" sz="2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43" name="Google Shape;24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5165" y="593124"/>
            <a:ext cx="3178635" cy="5869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&amp; Data link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Link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hw3.py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&lt;student_id&gt;.txt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test.txt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HW3 Code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9529" y="1825625"/>
            <a:ext cx="5452942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code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hw3.py &lt;input_signal_txt&gt;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code should generate 2 txt files and 1 png file.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&lt;student_id&gt;_f1.txt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&lt;student_id&gt;_f3.txt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&lt;student_id&gt;_freq.png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three files should be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the same folder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hw3.py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util function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5487805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3755" y="239421"/>
            <a:ext cx="3870045" cy="2902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01376" y="3267659"/>
            <a:ext cx="4034801" cy="3026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27"/>
          <p:cNvCxnSpPr/>
          <p:nvPr/>
        </p:nvCxnSpPr>
        <p:spPr>
          <a:xfrm flipH="1" rot="10800000">
            <a:off x="5461686" y="1964724"/>
            <a:ext cx="1816444" cy="92675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1" name="Google Shape;271;p27"/>
          <p:cNvCxnSpPr/>
          <p:nvPr/>
        </p:nvCxnSpPr>
        <p:spPr>
          <a:xfrm>
            <a:off x="5417783" y="4329736"/>
            <a:ext cx="1860347" cy="450973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2" name="Google Shape;272;p27"/>
          <p:cNvCxnSpPr/>
          <p:nvPr/>
        </p:nvCxnSpPr>
        <p:spPr>
          <a:xfrm>
            <a:off x="3953435" y="3939988"/>
            <a:ext cx="1464348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0" t="-23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i="0" lang="en-US" sz="2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9"/>
          <p:cNvSpPr txBox="1"/>
          <p:nvPr>
            <p:ph idx="1" type="body"/>
          </p:nvPr>
        </p:nvSpPr>
        <p:spPr>
          <a:xfrm>
            <a:off x="838200" y="1825625"/>
            <a:ext cx="10515600" cy="4844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you download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|-- hw3.py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you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put in a folder and compressed in a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zip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r07922072_hw3.zip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|-- ./r07922072_hw3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|-- hw3.py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|-- r07922072_f1.txt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|-- r07922072_f3.txt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|-- r07922072_freq.png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Rules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不要抄作業，不要交別人的答案，作弊一律0分計算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上傳 zip 檔案到 CEIBA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注意繳交的資料夾學號開頭英文用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小寫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DEADLINE: 2018/11/15(四) 23:59 (GMT+8:00)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遲交每過一天：分數×0.8 (per day)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格式、檔案、各種奇怪的錯誤讓我無法改作業：分數×0.8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Rules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can‘t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cosine transform formula in appendix to generate seperated signal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只准使用inverse matrix的方法產生指定的三個檔案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可以實作，但僅限於檢查inverse matrix的方法是否正確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scipy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other cosine transform package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signal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Fourier Transform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Transform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HW3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Input&amp;output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Code&amp;util function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Appendix - Cosine Transform Formula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transform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Inverse Cosine transform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838200" y="4464459"/>
            <a:ext cx="6405618" cy="10384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313874" y="2153714"/>
            <a:ext cx="1950000" cy="1636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06" name="Google Shape;30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9375" y="2371573"/>
            <a:ext cx="5036125" cy="1201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- test.txt</a:t>
            </a:r>
            <a:r>
              <a:rPr lang="en-US"/>
              <a:t>的高頻波型</a:t>
            </a:r>
            <a:endParaRPr/>
          </a:p>
        </p:txBody>
      </p:sp>
      <p:pic>
        <p:nvPicPr>
          <p:cNvPr id="313" name="Google Shape;3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175" y="16908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- </a:t>
            </a:r>
            <a:r>
              <a:rPr lang="en-US"/>
              <a:t>改作業的流程</a:t>
            </a:r>
            <a:endParaRPr/>
          </a:p>
        </p:txBody>
      </p:sp>
      <p:sp>
        <p:nvSpPr>
          <p:cNvPr id="320" name="Google Shape;320;p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假設同學的學號是</a:t>
            </a:r>
            <a:r>
              <a:rPr lang="en-US"/>
              <a:t>r07922072，且對應的波檔是r07922072.txt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我會run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&gt;&gt;python hw3.py r07922072.txt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在程式中，r07922072.txt這個字串是由sys.argv[1]傳進程式裡的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同學的檔案要可以生出r07922072_f1.txt、r07922072_f3.txt、r07922072_freq.png，且在同一個資料夾下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Update - inverse matrix</a:t>
            </a:r>
            <a:endParaRPr/>
          </a:p>
        </p:txBody>
      </p:sp>
      <p:sp>
        <p:nvSpPr>
          <p:cNvPr id="327" name="Google Shape;327;p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同學可以直接用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numpy.linalg.inv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這個函式拿inverse matrix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Ref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- text.txt</a:t>
            </a:r>
            <a:endParaRPr/>
          </a:p>
        </p:txBody>
      </p:sp>
      <p:sp>
        <p:nvSpPr>
          <p:cNvPr id="334" name="Google Shape;334;p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新增s1.txt/s2.txt，分別為合成text.txt的兩個波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檔案在同個連結裡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u="sng">
                <a:solidFill>
                  <a:schemeClr val="hlink"/>
                </a:solidFill>
                <a:hlinkClick r:id="rId3"/>
              </a:rPr>
              <a:t>Link</a:t>
            </a:r>
            <a:endParaRPr sz="28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signal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傳遞有關一些現象的行為或屬性的資訊的函數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f(t) 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音訊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f(x, y)：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圖片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Continous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Discrete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homework, we use </a:t>
            </a:r>
            <a:endParaRPr/>
          </a:p>
          <a:p>
            <a:pPr indent="-3429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discrete signal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7529" y="2349972"/>
            <a:ext cx="3498644" cy="4508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 basis in signal analysis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speech signal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find basis to describe this signal ?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031777"/>
            <a:ext cx="6488051" cy="361615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8198707" y="1825625"/>
            <a:ext cx="272113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6065" l="-896" r="-381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2" name="Google Shape;112;p16"/>
          <p:cNvCxnSpPr/>
          <p:nvPr/>
        </p:nvCxnSpPr>
        <p:spPr>
          <a:xfrm flipH="1" rot="10800000">
            <a:off x="6474941" y="2323070"/>
            <a:ext cx="1606378" cy="145809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" name="Google Shape;113;p16"/>
          <p:cNvSpPr txBox="1"/>
          <p:nvPr/>
        </p:nvSpPr>
        <p:spPr>
          <a:xfrm>
            <a:off x="8081319" y="3394910"/>
            <a:ext cx="3603615" cy="215603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405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4" name="Google Shape;114;p16"/>
          <p:cNvCxnSpPr/>
          <p:nvPr/>
        </p:nvCxnSpPr>
        <p:spPr>
          <a:xfrm>
            <a:off x="9559272" y="2323070"/>
            <a:ext cx="0" cy="951471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" name="Google Shape;115;p16"/>
          <p:cNvSpPr txBox="1"/>
          <p:nvPr/>
        </p:nvSpPr>
        <p:spPr>
          <a:xfrm>
            <a:off x="7972299" y="5997894"/>
            <a:ext cx="31210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exists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that is easy to analysis?</a:t>
            </a:r>
            <a:b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(basis is also a signal)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6"/>
          <p:cNvCxnSpPr/>
          <p:nvPr/>
        </p:nvCxnSpPr>
        <p:spPr>
          <a:xfrm>
            <a:off x="9559272" y="5253639"/>
            <a:ext cx="0" cy="6334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" name="Google Shape;117;p16"/>
          <p:cNvSpPr txBox="1"/>
          <p:nvPr/>
        </p:nvSpPr>
        <p:spPr>
          <a:xfrm>
            <a:off x="3379148" y="3411836"/>
            <a:ext cx="14061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period 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Joseph Fourier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6249" y="1690688"/>
            <a:ext cx="3441254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4937503" y="693122"/>
            <a:ext cx="5863683" cy="3682431"/>
          </a:xfrm>
          <a:prstGeom prst="wedgeEllipseCallout">
            <a:avLst>
              <a:gd fmla="val -64675" name="adj1"/>
              <a:gd fmla="val 15431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periodic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signal can be represented as a sum of sinusoids.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Fourier Transform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69196"/>
            <a:ext cx="5866678" cy="3962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t}" id="132" name="Google Shape;132;p18" title="MathEquation,#0000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6482" y="2383621"/>
            <a:ext cx="69418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_{k}" id="133" name="Google Shape;133;p18" title="MathEquation,#0000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09220" y="4501271"/>
            <a:ext cx="828712" cy="635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8"/>
          <p:cNvCxnSpPr/>
          <p:nvPr/>
        </p:nvCxnSpPr>
        <p:spPr>
          <a:xfrm flipH="1">
            <a:off x="8500082" y="3060546"/>
            <a:ext cx="7500" cy="13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" name="Google Shape;135;p18"/>
          <p:cNvCxnSpPr/>
          <p:nvPr/>
        </p:nvCxnSpPr>
        <p:spPr>
          <a:xfrm flipH="1" rot="10800000">
            <a:off x="8247007" y="3019671"/>
            <a:ext cx="7500" cy="13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Fourier~Transform" id="136" name="Google Shape;136;p18" title="MathEquation,#0000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10282" y="3556346"/>
            <a:ext cx="1986036" cy="2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8999304" y="2451721"/>
            <a:ext cx="43251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時間上的強度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8999304" y="4566471"/>
            <a:ext cx="43251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頻率上的強度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6024554" y="916591"/>
            <a:ext cx="4975412" cy="73866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491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1007264" y="4617324"/>
            <a:ext cx="1184607" cy="46166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1146217" y="2497110"/>
            <a:ext cx="1184607" cy="46166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1657838" y="2173721"/>
            <a:ext cx="1184607" cy="46166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2187389" y="1879989"/>
            <a:ext cx="1184607" cy="46166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394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4805082" y="4056943"/>
            <a:ext cx="1184607" cy="46166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533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212778" y="4357106"/>
            <a:ext cx="1184607" cy="461665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2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620474" y="4709220"/>
            <a:ext cx="1184607" cy="461665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2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570372" y="4968118"/>
            <a:ext cx="1184607" cy="461665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31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6096000" y="254346"/>
            <a:ext cx="4213412" cy="646331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12261" l="-1157" r="0" t="-56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Transform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i="0" lang="en-US" sz="2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1145460" y="4383140"/>
            <a:ext cx="3411447" cy="13553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7791528" y="4383140"/>
            <a:ext cx="1548309" cy="87921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1145460" y="5988734"/>
            <a:ext cx="1978427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n: 時間上的index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k: 頻率上的index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19"/>
          <p:cNvCxnSpPr/>
          <p:nvPr/>
        </p:nvCxnSpPr>
        <p:spPr>
          <a:xfrm>
            <a:off x="4954769" y="4881282"/>
            <a:ext cx="226630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0" name="Google Shape;160;p19"/>
          <p:cNvSpPr txBox="1"/>
          <p:nvPr/>
        </p:nvSpPr>
        <p:spPr>
          <a:xfrm>
            <a:off x="5398147" y="4377013"/>
            <a:ext cx="13795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get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321643" y="4196848"/>
            <a:ext cx="3060584" cy="2295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651481" y="4183596"/>
            <a:ext cx="3060584" cy="2295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4058504" y="4126009"/>
            <a:ext cx="3060584" cy="2295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7587999" y="4179989"/>
            <a:ext cx="3060584" cy="229543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 txBox="1"/>
          <p:nvPr/>
        </p:nvSpPr>
        <p:spPr>
          <a:xfrm>
            <a:off x="571987" y="1582766"/>
            <a:ext cx="3411447" cy="135530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71" name="Google Shape;171;p20"/>
          <p:cNvGrpSpPr/>
          <p:nvPr/>
        </p:nvGrpSpPr>
        <p:grpSpPr>
          <a:xfrm>
            <a:off x="5488110" y="857420"/>
            <a:ext cx="2210093" cy="2463176"/>
            <a:chOff x="1908313" y="2201591"/>
            <a:chExt cx="2210093" cy="2463176"/>
          </a:xfrm>
        </p:grpSpPr>
        <p:sp>
          <p:nvSpPr>
            <p:cNvPr id="172" name="Google Shape;172;p20"/>
            <p:cNvSpPr/>
            <p:nvPr/>
          </p:nvSpPr>
          <p:spPr>
            <a:xfrm>
              <a:off x="1908313" y="2544419"/>
              <a:ext cx="2120348" cy="212034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2040835" y="2637183"/>
              <a:ext cx="198783" cy="1934817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2345637" y="2637183"/>
              <a:ext cx="198783" cy="1934817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3339550" y="2637183"/>
              <a:ext cx="198783" cy="1934817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650439" y="2637183"/>
              <a:ext cx="198783" cy="1934817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0"/>
            <p:cNvSpPr txBox="1"/>
            <p:nvPr/>
          </p:nvSpPr>
          <p:spPr>
            <a:xfrm>
              <a:off x="1923537" y="2201591"/>
              <a:ext cx="479042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78" name="Google Shape;178;p20"/>
            <p:cNvSpPr txBox="1"/>
            <p:nvPr/>
          </p:nvSpPr>
          <p:spPr>
            <a:xfrm>
              <a:off x="2234966" y="2201591"/>
              <a:ext cx="484363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2531168" y="2201591"/>
              <a:ext cx="484363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3195413" y="2201591"/>
              <a:ext cx="494110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81" name="Google Shape;181;p20"/>
            <p:cNvSpPr txBox="1"/>
            <p:nvPr/>
          </p:nvSpPr>
          <p:spPr>
            <a:xfrm>
              <a:off x="2771221" y="3439636"/>
              <a:ext cx="6463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・・・</a:t>
              </a:r>
              <a:endParaRPr/>
            </a:p>
          </p:txBody>
        </p:sp>
        <p:sp>
          <p:nvSpPr>
            <p:cNvPr id="182" name="Google Shape;182;p20"/>
            <p:cNvSpPr txBox="1"/>
            <p:nvPr/>
          </p:nvSpPr>
          <p:spPr>
            <a:xfrm>
              <a:off x="3472075" y="3446312"/>
              <a:ext cx="6463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・・・</a:t>
              </a:r>
              <a:endParaRPr/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5056931" y="1200248"/>
            <a:ext cx="238539" cy="2120348"/>
            <a:chOff x="614885" y="2033516"/>
            <a:chExt cx="238539" cy="2120348"/>
          </a:xfrm>
        </p:grpSpPr>
        <p:cxnSp>
          <p:nvCxnSpPr>
            <p:cNvPr id="184" name="Google Shape;184;p20"/>
            <p:cNvCxnSpPr/>
            <p:nvPr/>
          </p:nvCxnSpPr>
          <p:spPr>
            <a:xfrm>
              <a:off x="614885" y="2033516"/>
              <a:ext cx="23853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20"/>
            <p:cNvCxnSpPr/>
            <p:nvPr/>
          </p:nvCxnSpPr>
          <p:spPr>
            <a:xfrm>
              <a:off x="614885" y="4153864"/>
              <a:ext cx="23853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20"/>
            <p:cNvCxnSpPr/>
            <p:nvPr/>
          </p:nvCxnSpPr>
          <p:spPr>
            <a:xfrm>
              <a:off x="614885" y="2033516"/>
              <a:ext cx="0" cy="21203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87" name="Google Shape;187;p20"/>
          <p:cNvGrpSpPr/>
          <p:nvPr/>
        </p:nvGrpSpPr>
        <p:grpSpPr>
          <a:xfrm>
            <a:off x="7970572" y="857420"/>
            <a:ext cx="531000" cy="2463176"/>
            <a:chOff x="6390734" y="2079252"/>
            <a:chExt cx="531000" cy="2463176"/>
          </a:xfrm>
        </p:grpSpPr>
        <p:grpSp>
          <p:nvGrpSpPr>
            <p:cNvPr id="188" name="Google Shape;188;p20"/>
            <p:cNvGrpSpPr/>
            <p:nvPr/>
          </p:nvGrpSpPr>
          <p:grpSpPr>
            <a:xfrm>
              <a:off x="6390734" y="2079252"/>
              <a:ext cx="525677" cy="2463176"/>
              <a:chOff x="5237794" y="1690688"/>
              <a:chExt cx="525677" cy="2463176"/>
            </a:xfrm>
          </p:grpSpPr>
          <p:sp>
            <p:nvSpPr>
              <p:cNvPr id="189" name="Google Shape;189;p20"/>
              <p:cNvSpPr/>
              <p:nvPr/>
            </p:nvSpPr>
            <p:spPr>
              <a:xfrm>
                <a:off x="5348233" y="2033516"/>
                <a:ext cx="304800" cy="2120348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20"/>
              <p:cNvSpPr txBox="1"/>
              <p:nvPr/>
            </p:nvSpPr>
            <p:spPr>
              <a:xfrm>
                <a:off x="5237794" y="1690688"/>
                <a:ext cx="525677" cy="369332"/>
              </a:xfrm>
              <a:prstGeom prst="rect">
                <a:avLst/>
              </a:prstGeom>
              <a:blipFill rotWithShape="1">
                <a:blip r:embed="rId12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sp>
          <p:nvSpPr>
            <p:cNvPr id="191" name="Google Shape;191;p20"/>
            <p:cNvSpPr/>
            <p:nvPr/>
          </p:nvSpPr>
          <p:spPr>
            <a:xfrm>
              <a:off x="6448591" y="2420786"/>
              <a:ext cx="467820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6448591" y="2730589"/>
              <a:ext cx="473143" cy="369332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93" name="Google Shape;193;p20"/>
            <p:cNvSpPr txBox="1"/>
            <p:nvPr/>
          </p:nvSpPr>
          <p:spPr>
            <a:xfrm rot="-5400000">
              <a:off x="6330406" y="3359509"/>
              <a:ext cx="6463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・・・</a:t>
              </a:r>
              <a:endParaRPr/>
            </a:p>
          </p:txBody>
        </p:sp>
      </p:grpSp>
      <p:grpSp>
        <p:nvGrpSpPr>
          <p:cNvPr id="194" name="Google Shape;194;p20"/>
          <p:cNvGrpSpPr/>
          <p:nvPr/>
        </p:nvGrpSpPr>
        <p:grpSpPr>
          <a:xfrm>
            <a:off x="9428347" y="857420"/>
            <a:ext cx="525677" cy="2463176"/>
            <a:chOff x="5237794" y="1690688"/>
            <a:chExt cx="525677" cy="2463176"/>
          </a:xfrm>
        </p:grpSpPr>
        <p:sp>
          <p:nvSpPr>
            <p:cNvPr id="195" name="Google Shape;195;p20"/>
            <p:cNvSpPr/>
            <p:nvPr/>
          </p:nvSpPr>
          <p:spPr>
            <a:xfrm>
              <a:off x="5348233" y="2033516"/>
              <a:ext cx="304800" cy="212034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0"/>
            <p:cNvSpPr txBox="1"/>
            <p:nvPr/>
          </p:nvSpPr>
          <p:spPr>
            <a:xfrm>
              <a:off x="5237794" y="1690688"/>
              <a:ext cx="525677" cy="369332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97" name="Google Shape;197;p20"/>
          <p:cNvSpPr txBox="1"/>
          <p:nvPr/>
        </p:nvSpPr>
        <p:spPr>
          <a:xfrm>
            <a:off x="7643397" y="2075754"/>
            <a:ext cx="402674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8772938" y="2055974"/>
            <a:ext cx="410689" cy="36933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4514568" y="2075754"/>
            <a:ext cx="431925" cy="369332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200" name="Google Shape;200;p20"/>
          <p:cNvGrpSpPr/>
          <p:nvPr/>
        </p:nvGrpSpPr>
        <p:grpSpPr>
          <a:xfrm rot="-5400000">
            <a:off x="6429015" y="2557012"/>
            <a:ext cx="238539" cy="2120348"/>
            <a:chOff x="614885" y="2033516"/>
            <a:chExt cx="238539" cy="2120348"/>
          </a:xfrm>
        </p:grpSpPr>
        <p:cxnSp>
          <p:nvCxnSpPr>
            <p:cNvPr id="201" name="Google Shape;201;p20"/>
            <p:cNvCxnSpPr/>
            <p:nvPr/>
          </p:nvCxnSpPr>
          <p:spPr>
            <a:xfrm>
              <a:off x="614885" y="2033516"/>
              <a:ext cx="23853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20"/>
            <p:cNvCxnSpPr/>
            <p:nvPr/>
          </p:nvCxnSpPr>
          <p:spPr>
            <a:xfrm>
              <a:off x="614885" y="4153864"/>
              <a:ext cx="23853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20"/>
            <p:cNvCxnSpPr/>
            <p:nvPr/>
          </p:nvCxnSpPr>
          <p:spPr>
            <a:xfrm>
              <a:off x="614885" y="2033516"/>
              <a:ext cx="0" cy="21203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4" name="Google Shape;204;p20"/>
          <p:cNvSpPr txBox="1"/>
          <p:nvPr/>
        </p:nvSpPr>
        <p:spPr>
          <a:xfrm>
            <a:off x="6332321" y="3819977"/>
            <a:ext cx="431925" cy="369332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 flipH="1">
            <a:off x="1299678" y="2986818"/>
            <a:ext cx="4320954" cy="112398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6" name="Google Shape;206;p20"/>
          <p:cNvCxnSpPr/>
          <p:nvPr/>
        </p:nvCxnSpPr>
        <p:spPr>
          <a:xfrm flipH="1">
            <a:off x="3888734" y="3046986"/>
            <a:ext cx="2136092" cy="106381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7" name="Google Shape;207;p20"/>
          <p:cNvCxnSpPr/>
          <p:nvPr/>
        </p:nvCxnSpPr>
        <p:spPr>
          <a:xfrm flipH="1">
            <a:off x="5913124" y="3095731"/>
            <a:ext cx="408741" cy="98221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" name="Google Shape;208;p20"/>
          <p:cNvCxnSpPr/>
          <p:nvPr/>
        </p:nvCxnSpPr>
        <p:spPr>
          <a:xfrm>
            <a:off x="7062040" y="3106810"/>
            <a:ext cx="1635972" cy="89783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9067" y="3933083"/>
            <a:ext cx="3542400" cy="26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628" y="608753"/>
            <a:ext cx="3870045" cy="2902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21"/>
          <p:cNvCxnSpPr>
            <a:stCxn id="215" idx="3"/>
          </p:cNvCxnSpPr>
          <p:nvPr/>
        </p:nvCxnSpPr>
        <p:spPr>
          <a:xfrm>
            <a:off x="4232673" y="2060020"/>
            <a:ext cx="3523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7" name="Google Shape;217;p21"/>
          <p:cNvSpPr txBox="1"/>
          <p:nvPr/>
        </p:nvSpPr>
        <p:spPr>
          <a:xfrm>
            <a:off x="4834625" y="1514881"/>
            <a:ext cx="23192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transform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488260" y="239421"/>
            <a:ext cx="5908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want to get the low frequency signal of a mixed signal…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8164361" y="3563751"/>
            <a:ext cx="33252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[ 1 1 0 0 0 0 0 0 0 0 0 0 0 0 0 0 0 …]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7490778" y="3564101"/>
            <a:ext cx="673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mask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9684964" y="3321169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21"/>
          <p:cNvCxnSpPr/>
          <p:nvPr/>
        </p:nvCxnSpPr>
        <p:spPr>
          <a:xfrm>
            <a:off x="9826990" y="3933083"/>
            <a:ext cx="0" cy="27584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3" name="Google Shape;223;p21"/>
          <p:cNvCxnSpPr/>
          <p:nvPr/>
        </p:nvCxnSpPr>
        <p:spPr>
          <a:xfrm rot="10800000">
            <a:off x="4232673" y="5326091"/>
            <a:ext cx="352313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4" name="Google Shape;224;p21"/>
          <p:cNvSpPr txBox="1"/>
          <p:nvPr/>
        </p:nvSpPr>
        <p:spPr>
          <a:xfrm>
            <a:off x="4431566" y="4780951"/>
            <a:ext cx="32528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Inverse cosine transform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5467491" y="2098407"/>
            <a:ext cx="1180964" cy="37555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26" name="Google Shape;22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27569" y="731058"/>
            <a:ext cx="3543898" cy="2657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489" y="3748417"/>
            <a:ext cx="3820322" cy="286524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5321853" y="5409565"/>
            <a:ext cx="1548300" cy="879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4928238" y="5837425"/>
            <a:ext cx="2180400" cy="59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