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9144000"/>
  <p:notesSz cx="6858000" cy="9144000"/>
  <p:embeddedFontLst>
    <p:embeddedFont>
      <p:font typeface="Economica"/>
      <p:regular r:id="rId9"/>
      <p:bold r:id="rId10"/>
      <p:italic r:id="rId11"/>
      <p:boldItalic r:id="rId12"/>
    </p:embeddedFont>
    <p:embeddedFont>
      <p:font typeface="Roboto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font" Target="fonts/Economica-italic.fntdata"/><Relationship Id="rId10" Type="http://schemas.openxmlformats.org/officeDocument/2006/relationships/font" Target="fonts/Economica-bold.fntdata"/><Relationship Id="rId13" Type="http://schemas.openxmlformats.org/officeDocument/2006/relationships/font" Target="fonts/Roboto-regular.fntdata"/><Relationship Id="rId12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Economica-regular.fntdata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653490e25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653490e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96f94d7f9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96f94d7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6f9467a0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96f9467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96f9467a0_0_1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96f9467a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6136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47444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oo.gl/4kWiM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r04922024@ntu.edu.t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課程資訊</a:t>
            </a:r>
            <a:endParaRPr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課程網頁：</a:t>
            </a:r>
            <a:r>
              <a:rPr lang="en" sz="2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https://goo.gl/4kWiMD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A61C00"/>
                </a:solidFill>
              </a:rPr>
              <a:t>進入課程網頁後，請填寫課前調查。</a:t>
            </a:r>
            <a:endParaRPr sz="2800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(此調查為我個人評估</a:t>
            </a:r>
            <a:r>
              <a:rPr lang="en">
                <a:solidFill>
                  <a:srgbClr val="000000"/>
                </a:solidFill>
              </a:rPr>
              <a:t>課程</a:t>
            </a:r>
            <a:r>
              <a:rPr lang="en">
                <a:solidFill>
                  <a:srgbClr val="000000"/>
                </a:solidFill>
              </a:rPr>
              <a:t>教學模式之用，並不會交給系上，且在本期課程結束後我會全部刪除)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(若仍有個資疑慮不想填姓名，可填 XXX ，我能諒解)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講師聯絡資訊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E-mail: </a:t>
            </a:r>
            <a:r>
              <a:rPr lang="en" u="sng">
                <a:solidFill>
                  <a:schemeClr val="hlink"/>
                </a:solidFill>
                <a:hlinkClick r:id="rId3"/>
              </a:rPr>
              <a:t>r04922024@ntu.edu.tw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(</a:t>
            </a:r>
            <a:r>
              <a:rPr lang="en" sz="2400">
                <a:solidFill>
                  <a:srgbClr val="FF0000"/>
                </a:solidFill>
              </a:rPr>
              <a:t>注意</a:t>
            </a:r>
            <a:r>
              <a:rPr lang="en" sz="2400"/>
              <a:t>：請避免使用 yahoo 信箱，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目前還沒看過用 yahoo 信箱寄給我卻沒被標為垃圾信的人)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課程大綱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1.  HTML 語法介紹、HTML 表單建立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2.  PHP 基礎語法──資料型態、變數、運算、流程控制、函數、陣列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3.  SQL 語法教學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4.  PHP 物件導向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5.  使用 PHP 存取 MySQL 資料庫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6.  Cookie、Session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7.  資安入門、其他 PHP 技巧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8.  數個網站實例探討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以下內容視學員整體的學習狀況決定是否講授：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A-1.  Javascript 網頁動畫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A-2.  使用 Javascript 與伺服器即時互動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評量標準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出席率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1 至 2 次的小作業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Project (分組)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