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9144000"/>
  <p:notesSz cx="6858000" cy="9144000"/>
  <p:embeddedFontLst>
    <p:embeddedFont>
      <p:font typeface="Economica"/>
      <p:regular r:id="rId8"/>
      <p:bold r:id="rId9"/>
      <p:italic r:id="rId10"/>
      <p:boldItalic r:id="rId11"/>
    </p:embeddedFont>
    <p:embeddedFont>
      <p:font typeface="Open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conomica-boldItalic.fntdata"/><Relationship Id="rId10" Type="http://schemas.openxmlformats.org/officeDocument/2006/relationships/font" Target="fonts/Economica-italic.fntdata"/><Relationship Id="rId13" Type="http://schemas.openxmlformats.org/officeDocument/2006/relationships/font" Target="fonts/OpenSans-bold.fntdata"/><Relationship Id="rId12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Economica-bold.fntdata"/><Relationship Id="rId15" Type="http://schemas.openxmlformats.org/officeDocument/2006/relationships/font" Target="fonts/OpenSans-boldItalic.fntdata"/><Relationship Id="rId14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Economic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64a07b02d_0_2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64a07b02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64d7665bb_0_10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64d7665b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64d7665bb_0_1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64d7665bb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613633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4744471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2408600"/>
            <a:ext cx="7596600" cy="20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apachefriends.org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notepad-plus-plus.org/download/" TargetMode="External"/><Relationship Id="rId4" Type="http://schemas.openxmlformats.org/officeDocument/2006/relationships/hyperlink" Target="https://www.sublimetext.com/3" TargetMode="External"/><Relationship Id="rId5" Type="http://schemas.openxmlformats.org/officeDocument/2006/relationships/hyperlink" Target="https://atom.io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安裝PHP/MySQL開發環境</a:t>
            </a:r>
            <a:endParaRPr/>
          </a:p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https://www.apachefriends.org/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根據你的作業系統選擇版本，下載並安裝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較新的系統在執行安裝後會出現警告對話框，直接點 OK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傻瓜安裝：直接全點 Next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安裝完後出現控制面板，點下 Apache 的 Start 鍵來啟動伺服器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在瀏覽器網址列鍵入 "localhost"，若跳出 Xampps 頁面代表本地伺服器正在運作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編輯器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Notepad++: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https://notepad-plus-plus.org/download/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Sublime: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https://www.sublimetext.com/3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Atom: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https://atom.io/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或是使用作業系統內建的純文字編輯器 (e.g., Windows 的記事本, Ubuntu 的 gedit)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FF0000"/>
                </a:solidFill>
              </a:rPr>
              <a:t>千萬不可以用 Word！</a:t>
            </a:r>
            <a:endParaRPr b="1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如何執行PHP程式碼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將 PHP 程式碼 (e.g., test.php) 放到 Xampps 安裝目錄底下的 "htdocs" 資料夾中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瀏覽器網址打上 "localhost/test.php"，即可看到程式執行結果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