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5072273e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6507227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50c39ac6_0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50c39ac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50c39ac6_0_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50c39ac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50c39ac6_0_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50c39ac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6945417d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694541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50c39ac6_0_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50c39ac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50c39ac6_0_1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50c39ac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50c39ac6_0_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50c39ac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函式宣告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1633625"/>
            <a:ext cx="8520600" cy="1723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function_name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argument_list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statements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[return; | return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statements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3357125"/>
            <a:ext cx="8520600" cy="3142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function 是定義函式時的開頭。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function_name 是我們可以自己命名的函數名稱，命名規則同變數：以底線或英文字母開頭，接著的字元可以是英文字母、阿拉伯數字、底線。</a:t>
            </a:r>
            <a:br>
              <a:rPr lang="en"/>
            </a:br>
            <a:r>
              <a:rPr lang="en"/>
              <a:t>(函數名稱</a:t>
            </a:r>
            <a:r>
              <a:rPr lang="en">
                <a:solidFill>
                  <a:srgbClr val="FF0000"/>
                </a:solidFill>
              </a:rPr>
              <a:t>不需要</a:t>
            </a:r>
            <a:r>
              <a:rPr lang="en"/>
              <a:t>加 $ 字號)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argument_list 是傳給函數使用的參數，可有零個或多個。超過一個參數時要以逗號隔開。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{ } 括住的是函數要執行的內容。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return 代表將程式的控制權轉回呼叫函式的地方。</a:t>
            </a:r>
            <a:br>
              <a:rPr lang="en"/>
            </a:br>
            <a:r>
              <a:rPr lang="en"/>
              <a:t>若無回傳值可以省略不寫。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呼叫</a:t>
            </a:r>
            <a:r>
              <a:rPr lang="en"/>
              <a:t>函式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633625"/>
            <a:ext cx="8520600" cy="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函式宣告完畢後需要呼叫才能使用，呼叫語法如下：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2176116"/>
            <a:ext cx="8520600" cy="452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function_name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argument_list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2718600"/>
            <a:ext cx="8520600" cy="15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若有參數，傳入參數的個數和順序不能弄錯；若無參數，( ) 仍須保留。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函式宣告可以放在函式呼叫之前或之後。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參數預設值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633625"/>
            <a:ext cx="8520600" cy="1108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function_name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arg1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arg2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arg3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...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2786925"/>
            <a:ext cx="8520600" cy="19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上述的寫法能讓參數 arg3 在函式被呼叫時 arg3 的位置未給值的情況下，能自動有預設值。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有預設值的參數必須放在無預設值的參數之後。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變數參照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633625"/>
            <a:ext cx="8520600" cy="1108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function_name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(&amp;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arg1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arg2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arg3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...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2786925"/>
            <a:ext cx="8520600" cy="19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以一般方式宣告的函式，我們在呼叫函式時，僅將變數的值傳入。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但有時候我們希望利用函式來改變變數的值。這時我們可以使用參照，也就是在參數宣告時，在參數前面加上 "&amp;"，這樣變數的位址連同其值都會被傳入函數，如此該參數在被改變的同時，變數也會被改變。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函數回傳值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633633"/>
            <a:ext cx="85206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函數若有回傳值，可以將其放在運算式中。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2198723"/>
            <a:ext cx="8520600" cy="760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 return10(){ return 10; 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$a = 8 * return10();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3077632"/>
            <a:ext cx="85206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上面的例子中 $a = 8 * 10 = 80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函數的利弊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好處：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重複使用性：若有相同作用的一段程式碼會在程式中的多處重複，只有變數部份不同，則我們可以把這段程序放在函數中，每次要用時呼叫函數就好，不用一再撰寫。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可讀性：若函式命名得有意義，較能一目瞭然其功用。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多行程式已一行函式代替，可以使程式較精簡。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程式設計師時常把整個程式切成多個部分，並將每個部分寫入一個函式中，在撰寫、除錯、維護時較便利。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壞處：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呼叫函數多一道手續，執行速度會稍慢。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可變動個數參數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633632"/>
            <a:ext cx="85206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某些使用情形下，參數的個數會不固定。為了應付這種情況，我們須要借助 PHP 內建用來處理變動個數參數的函式。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2543023"/>
            <a:ext cx="8520600" cy="1108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func_num_args(); // 回傳參數個數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func_get_arg(n); // 回傳第 n+1 個參數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func_get_args(); // 回傳所有參數所成的陣列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