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4BB9E6-4DF9-435C-97FD-1F86AC304082}">
  <a:tblStyle styleId="{1C4BB9E6-4DF9-435C-97FD-1F86AC304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50e1091f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50e109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50e1091f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50e1091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50e1091f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50e1091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50e1091f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50e109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50e1091f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50e1091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50e1091f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50e1091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50e1091f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50e1091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50e1091f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50e1091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50e1091f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50e1091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陣列讓我們可以用一個名稱一次存放大量資料。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陣列中的一個資料稱作一個「元素」。每個元素都有「鍵」 (key) 和「值」 (value)。為了取得某個元素的值，我們需要用它的鍵來查詢。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「鍵」必須是整數或字串。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建立一維陣列 -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直接指派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33626"/>
            <a:ext cx="8520600" cy="432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$arr[0] = 1000;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2065925"/>
            <a:ext cx="8520600" cy="17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若 $arr 尚未被宣告，上述程式會產生一個新陣列，陣列中含有一個 key 為 0、值為 1000 的元素；</a:t>
            </a:r>
            <a:br>
              <a:rPr lang="en"/>
            </a:br>
            <a:r>
              <a:rPr lang="en"/>
              <a:t>若陣列已建立，而陣列中不存在 key 為 0 的資料，則陣列中加入一個 key 為 0、值為 1000 的元素；</a:t>
            </a:r>
            <a:br>
              <a:rPr lang="en"/>
            </a:br>
            <a:r>
              <a:rPr lang="en"/>
              <a:t>若陣列中存在 key 為 0 的元素，其值被覆寫為 1000</a:t>
            </a:r>
            <a:r>
              <a:rPr lang="en"/>
              <a:t>。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3938101"/>
            <a:ext cx="8520600" cy="432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$arr[] = 1000;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4370400"/>
            <a:ext cx="85206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若無給定 key，程式會自動將 key 設為陣列中最大整數的 key 再加 1；</a:t>
            </a:r>
            <a:br>
              <a:rPr lang="en"/>
            </a:br>
            <a:r>
              <a:rPr lang="en"/>
              <a:t>若不存在不為負整數的 key (例如只有負數和字串)，則設為 0。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建立一維陣列 - 使用 array() 函式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633626"/>
            <a:ext cx="8520600" cy="432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$arr = array();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2065926"/>
            <a:ext cx="8520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建立的 $arr 為一空陣列。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2799526"/>
            <a:ext cx="8520600" cy="432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$arr = array('太陽', '星星', '月亮');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3231825"/>
            <a:ext cx="85206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建立的 $arr 陣列中含有三個型別為字串的元素，key 分別為 0、1、2。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3965426"/>
            <a:ext cx="8520600" cy="432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$arr = array('Sun' =&gt; '太陽', 'Star' =&gt; '星星', 'Moon' =&gt; '月亮');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4397725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建立的 $arr 陣列中含有三個型別為字串的元素，key 分別為'Sun'、'Star'、'Moon'。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存取一維陣列的元素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633625"/>
            <a:ext cx="8520600" cy="47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假設我們有以下的陣列，且想要提取其中元素的值。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2812150"/>
            <a:ext cx="8520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寫成 $arr['Sun']、$arr['Star']、$arr['Moon']，就可以分別得到 '太陽'、'星星'、'月亮' 三個字串。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2222891"/>
            <a:ext cx="8520600" cy="47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$arr = array('Sun' =&gt; '太陽', 'Star' =&gt; '星星', 'Moon' =&gt; '月亮');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二維陣列與多維陣列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 PHP 中，陣列也是資料型態的一種，所以一樣可以作為元素存放在陣列中。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若一個陣列中的元素皆為一維陣列，這就是一個二維陣列。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若陣列中的元素皆為二維陣列，這就是一個三維陣列。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其餘的多維陣列皆可以此類推。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陣列與函式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因為在 PHP 中，陣列也是一種資料型態，所以我們可以把它當作參數傳入函式中，也可以讓函式回傳一個陣列。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當然，我們也可以將陣列其中一個元素的值傳入函式，或讓函式只回傳其中一個元素的值。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陣列運算子</a:t>
            </a:r>
            <a:endParaRPr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311700" y="16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{1C4BB9E6-4DF9-435C-97FD-1F86AC304082}</a:tableStyleId>
              </a:tblPr>
              <a:tblGrid>
                <a:gridCol w="1993050"/>
                <a:gridCol w="6527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運算子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意義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將兩邊陣列融合在一起，若右邊陣列和左邊陣列有相同 key 的元素，則新陣列有該 key 的元素會友左邊陣列同 key 元素的值。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兩邊陣列的元素相同則回傳 true，反之回傳 false。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===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兩邊陣列的元素相同且順序相同則回傳 true，反之回傳 false。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!=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&lt;&gt;</a:t>
                      </a:r>
                      <a:endParaRPr sz="1800"/>
                    </a:p>
                  </a:txBody>
                  <a:tcPr marT="91425" marB="91425" marR="91425" marL="91425"/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兩邊陣列的元素不相同則回傳 true，反之回傳 false。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 v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!==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兩邊陣列的元素不相同或順序不同則回傳 true，反之回傳 false。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 迴圈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633625"/>
            <a:ext cx="8520600" cy="199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foreach($arr as $value){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statements;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foreach($arr as $key =&gt; $value){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statements;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3733725"/>
            <a:ext cx="8520600" cy="199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 是陣列專用的迴圈，在每一輪迴圈中 $key 會是當前元素的 key，$value 會是當前元素的值。到下一輪時，則會變成下一個元素的 key 和值。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$key 和 $value 可以自由取名，不影響功能。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foreach 中亦可使用 break 和 continue。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使用陣列觀念存取字串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我們可以把字串中的每個字元想作是陣列的元素來存放。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例如說 $str = 'string'，$str[0] 是第一個字元 s，$str[1] 是第二個字元 t，以此類推。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$str[3] = 'a' 會使得 $str 變成 'strang'。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