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B7DF53-1096-4386-A296-5CDEBFFA09FC}">
  <a:tblStyle styleId="{4FB7DF53-1096-4386-A296-5CDEBFFA0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2f4dba70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2f4dba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28d7d2ff_0_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28d7d2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28d7d2ff_0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28d7d2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28d7d2ff_0_7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28d7d2f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28d7d2ff_0_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28d7d2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28d7d2ff_0_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28d7d2f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28d7d2ff_0_10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28d7d2f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28d7d2ff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28d7d2f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209cc050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209cc0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209cc050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209cc0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209cc050_0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209cc0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2f4dba70_0_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2f4dba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209cc050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209cc0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2f4dba70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2f4dba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2f4dba70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2f4dba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2f4dba70_0_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2f4dba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2f891f76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2f891f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209cc05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209cc0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2f891f76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2f891f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2f4dba70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2f4dba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php.net/manual/en/ref.filesystem.php" TargetMode="External"/><Relationship Id="rId4" Type="http://schemas.openxmlformats.org/officeDocument/2006/relationships/hyperlink" Target="http://php.net/manual/en/ref.dir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讀寫文字檔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tring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basename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[, string $suffix 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2112426"/>
            <a:ext cx="85206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$path</a:t>
            </a:r>
            <a:r>
              <a:rPr lang="en"/>
              <a:t>：</a:t>
            </a:r>
            <a:r>
              <a:rPr lang="en"/>
              <a:t>檔案路徑。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$suffix</a:t>
            </a:r>
            <a:r>
              <a:rPr lang="en"/>
              <a:t>：要消除的結尾。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Basename 的效果是取得 $path 中的檔案名稱。$suffix 是用來將取得的檔案名稱的結尾刪去。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mixed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2112425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$path</a:t>
            </a:r>
            <a:r>
              <a:rPr lang="en"/>
              <a:t>：檔案路徑。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回傳一陣列，陣列包含的資訊有：檔案路徑、檔案名、副檔名。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3173225"/>
            <a:ext cx="8520600" cy="30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範例：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$path='/www/abc/xyz/pqr.php';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$path_parts=pathinfo($path);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$path_parts['dirname'];		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'/www/abc/xyz'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$path_parts['basename'];		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'pqr.php'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$path_parts['extension'];	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'php'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$path_parts['filename'];		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'pqr'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realpath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2112426"/>
            <a:ext cx="85206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$path</a:t>
            </a:r>
            <a:r>
              <a:rPr lang="en"/>
              <a:t>：</a:t>
            </a:r>
            <a:r>
              <a:rPr lang="en"/>
              <a:t>檔案相對</a:t>
            </a:r>
            <a:r>
              <a:rPr lang="en"/>
              <a:t>路徑。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回傳相對路徑所指定檔案的絕對路徑。</a:t>
            </a:r>
            <a:br>
              <a:rPr lang="en"/>
            </a:br>
            <a:r>
              <a:rPr lang="en"/>
              <a:t>若失敗 (例如檔案不存在)，則回傳 false。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mkdir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[, int $mode [, bool $recursive]]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2112424"/>
            <a:ext cx="85206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$path</a:t>
            </a:r>
            <a:r>
              <a:rPr lang="en"/>
              <a:t>：</a:t>
            </a:r>
            <a:r>
              <a:rPr lang="en"/>
              <a:t>資料夾路徑。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$mode</a:t>
            </a:r>
            <a:r>
              <a:rPr lang="en"/>
              <a:t>：資料夾權限。預設 0777。</a:t>
            </a:r>
            <a:br>
              <a:rPr lang="en"/>
            </a:br>
            <a:r>
              <a:rPr b="1" lang="en"/>
              <a:t>此參數在 Windows 上無效。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$recursive</a:t>
            </a:r>
            <a:r>
              <a:rPr lang="en"/>
              <a:t>：若指定路徑上的檔案不存在時是否一併建立。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創建資料夾。</a:t>
            </a:r>
            <a:br>
              <a:rPr lang="en"/>
            </a:br>
            <a:r>
              <a:rPr lang="en"/>
              <a:t>成功回傳 true，失敗回傳 false。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getcwd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211242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取得當前資料夾的路徑。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25912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chdir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3070025"/>
            <a:ext cx="85206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更改</a:t>
            </a:r>
            <a:r>
              <a:rPr lang="en"/>
              <a:t>當前</a:t>
            </a:r>
            <a:r>
              <a:rPr lang="en"/>
              <a:t>資料夾</a:t>
            </a:r>
            <a:r>
              <a:rPr lang="en"/>
              <a:t>。</a:t>
            </a:r>
            <a:br>
              <a:rPr lang="en"/>
            </a:br>
            <a:r>
              <a:rPr lang="en"/>
              <a:t>成功回傳 true，失敗回傳 false。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38932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rmdir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4372026"/>
            <a:ext cx="85206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刪除資料夾。</a:t>
            </a:r>
            <a:br>
              <a:rPr lang="en"/>
            </a:br>
            <a:r>
              <a:rPr lang="en"/>
              <a:t>成功回傳 true，失敗回傳 false。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注意</a:t>
            </a:r>
            <a:r>
              <a:rPr lang="en"/>
              <a:t>：只能刪除空資料夾，刪除的資料夾有檔案或資料夾，則會失敗。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file_exists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211242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檢查檔案或資料夾是否存在。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25912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$path, int $mode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307002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更改檔案或資料夾權限。</a:t>
            </a:r>
            <a:br>
              <a:rPr lang="en"/>
            </a:br>
            <a:r>
              <a:rPr lang="en"/>
              <a:t>Windows 上此函式無作用。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37984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is_dir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427722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判斷是否為資料夾。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47560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is_file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523482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判斷是否為</a:t>
            </a:r>
            <a:r>
              <a:rPr lang="en"/>
              <a:t>檔案</a:t>
            </a:r>
            <a:r>
              <a:rPr lang="en"/>
              <a:t>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 [, int levels=1 ]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2112426"/>
            <a:ext cx="85206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回傳父資料夾。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levels 表示往上幾層，預設為 1。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633623"/>
            <a:ext cx="8520600" cy="75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scandir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$directory [, int $sorting_order = SCANDIR_SORT_ASCENDING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2387524"/>
            <a:ext cx="85206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$directory</a:t>
            </a:r>
            <a:r>
              <a:rPr lang="en"/>
              <a:t>：資料夾路徑。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$sorting_order</a:t>
            </a:r>
            <a:r>
              <a:rPr lang="en"/>
              <a:t>：</a:t>
            </a:r>
            <a:r>
              <a:rPr lang="en"/>
              <a:t>排序方式。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SCANDIR_SORT_ASCENDING 為升序。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SCANDIR_SORT_DESCENDING 為降序。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SCANDIR_SORT_NONE 不排序。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$source , string $dest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2112425"/>
            <a:ext cx="85206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$source</a:t>
            </a:r>
            <a:r>
              <a:rPr lang="en"/>
              <a:t>：檔案路徑。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$dest</a:t>
            </a:r>
            <a:r>
              <a:rPr lang="en"/>
              <a:t>：目的地路徑。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複製檔案到指定目的地。</a:t>
            </a:r>
            <a:r>
              <a:rPr lang="en">
                <a:solidFill>
                  <a:srgbClr val="FF0000"/>
                </a:solidFill>
              </a:rPr>
              <a:t>若檔案已存在則覆蓋</a:t>
            </a:r>
            <a:r>
              <a:rPr lang="en"/>
              <a:t>。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3584453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$oldname , string $newname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4063250"/>
            <a:ext cx="8520600" cy="17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$oldname</a:t>
            </a:r>
            <a:r>
              <a:rPr lang="en"/>
              <a:t>：舊</a:t>
            </a:r>
            <a:r>
              <a:rPr lang="en"/>
              <a:t>檔案路徑</a:t>
            </a:r>
            <a:r>
              <a:rPr lang="en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$newname</a:t>
            </a:r>
            <a:r>
              <a:rPr lang="en"/>
              <a:t>：</a:t>
            </a:r>
            <a:r>
              <a:rPr lang="en"/>
              <a:t>新檔案路徑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可用於重新命名檔案，或是移動檔案位置。</a:t>
            </a:r>
            <a:r>
              <a:rPr lang="en">
                <a:solidFill>
                  <a:srgbClr val="FF0000"/>
                </a:solidFill>
              </a:rPr>
              <a:t>若移動後的目錄有檔案撞名，則覆蓋</a:t>
            </a:r>
            <a:r>
              <a:rPr lang="en"/>
              <a:t>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633625"/>
            <a:ext cx="8520600" cy="77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unlink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$filename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$filename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2413325"/>
            <a:ext cx="85206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$filename</a:t>
            </a:r>
            <a:r>
              <a:rPr lang="en"/>
              <a:t>：</a:t>
            </a:r>
            <a:r>
              <a:rPr lang="en"/>
              <a:t>檔案名稱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刪除檔案。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fopen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$path, string $mode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2112426"/>
            <a:ext cx="85206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$path</a:t>
            </a:r>
            <a:r>
              <a:rPr lang="en"/>
              <a:t>：</a:t>
            </a:r>
            <a:r>
              <a:rPr lang="en"/>
              <a:t>欲開啟的檔案的路徑</a:t>
            </a:r>
            <a:r>
              <a:rPr lang="en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$mode</a:t>
            </a:r>
            <a:r>
              <a:rPr lang="en"/>
              <a:t>：</a:t>
            </a:r>
            <a:r>
              <a:rPr lang="en"/>
              <a:t>開啟模式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檔案開啟成功回傳 resource，失敗回傳 false。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http://php.net/manual/en/ref.filesystem.php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http://php.net/manual/en/ref.dir.php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5"/>
          <p:cNvGraphicFramePr/>
          <p:nvPr/>
        </p:nvGraphicFramePr>
        <p:xfrm>
          <a:off x="314350" y="6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{4FB7DF53-1096-4386-A296-5CDEBFFA09FC}</a:tableStyleId>
              </a:tblPr>
              <a:tblGrid>
                <a:gridCol w="963925"/>
                <a:gridCol w="7551375"/>
              </a:tblGrid>
              <a:tr h="3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Mode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說明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8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以唯讀模式開啟檔案。從檔案開頭開始讀取。若指定檔案不存在會開啟失敗。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6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以可讀寫方式開啟檔案。從檔案開頭開始。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若指定檔案不存在會開啟失敗。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5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以唯寫模式開啟檔案並清空檔案內容。從檔案開頭開始寫。若不存在則建立新檔案。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以可讀寫模式開啟檔案並清空檔案內容。從檔案開頭開始寫。若不存在則建立新檔案。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以唯寫模式開啟檔案。從檔案結尾開始寫。若不存在則建立新檔案。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以可讀寫模式開啟檔案。從檔案結尾開始寫。若不存在則建立新檔案。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以唯寫模式建立新檔案。從檔案開頭開始寫。若檔案存在則開啟失敗。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0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以可讀寫模式建立新檔案。從檔案開頭開始寫。若檔案存在則開啟失敗。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fread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resource $handle, int $length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2112424"/>
            <a:ext cx="85206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$handle</a:t>
            </a:r>
            <a:r>
              <a:rPr lang="en"/>
              <a:t>：fopen </a:t>
            </a:r>
            <a:r>
              <a:rPr lang="en"/>
              <a:t>回傳的檔案資源</a:t>
            </a:r>
            <a:r>
              <a:rPr lang="en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$length</a:t>
            </a:r>
            <a:r>
              <a:rPr lang="en"/>
              <a:t>：</a:t>
            </a:r>
            <a:r>
              <a:rPr lang="en"/>
              <a:t>要讀取的長度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從目前的檔案指標開始讀取長度為 $length 的字串。讀取完後檔案指標向後挪 length 個字元。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若在讀取之前早已到達檔案尾端，則回傳 EOF (end of file)。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fgets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resource $handle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112425"/>
            <a:ext cx="85206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$handle</a:t>
            </a:r>
            <a:r>
              <a:rPr lang="en"/>
              <a:t>：fopen 回傳的檔案資源。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讀取一行資料。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31087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feof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resource $handle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3587525"/>
            <a:ext cx="85206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$handle</a:t>
            </a:r>
            <a:r>
              <a:rPr lang="en"/>
              <a:t>：fopen 回傳的檔案資源。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已到檔案尾則回傳 true，否則回傳 false。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633625"/>
            <a:ext cx="8520600" cy="77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fwrite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resource $handle, string $str [, int $length ] 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fputs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resource $handle, string $str [, int $length 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413325"/>
            <a:ext cx="85206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$handle</a:t>
            </a:r>
            <a:r>
              <a:rPr lang="en"/>
              <a:t>：fopen 回傳的檔案資源。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$str</a:t>
            </a:r>
            <a:r>
              <a:rPr lang="en"/>
              <a:t>：要寫入的字串。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$length</a:t>
            </a:r>
            <a:r>
              <a:rPr lang="en"/>
              <a:t>：要</a:t>
            </a:r>
            <a:r>
              <a:rPr lang="en"/>
              <a:t>寫入</a:t>
            </a:r>
            <a:r>
              <a:rPr lang="en"/>
              <a:t>的長度。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將</a:t>
            </a:r>
            <a:r>
              <a:rPr lang="en"/>
              <a:t> $str 的頭 $length 個字元寫入檔案。</a:t>
            </a:r>
            <a:br>
              <a:rPr lang="en"/>
            </a:br>
            <a:r>
              <a:rPr lang="en"/>
              <a:t>函式回傳寫入檔案的字元數。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fclose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resource $handle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2112424"/>
            <a:ext cx="85206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$handle</a:t>
            </a:r>
            <a:r>
              <a:rPr lang="en"/>
              <a:t>：fopen 回傳的檔案資源。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當</a:t>
            </a:r>
            <a:r>
              <a:rPr lang="en"/>
              <a:t>不再使用一個檔案時，將其關閉是一項好習慣。要關閉檔案可使用 fclose 函式。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函式在執行成功時回傳 true，失敗則回傳 false。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不須開啟、關閉檔案的函式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file_get_contents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$filename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2112425"/>
            <a:ext cx="85206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$filename</a:t>
            </a:r>
            <a:r>
              <a:rPr lang="en"/>
              <a:t>：</a:t>
            </a:r>
            <a:r>
              <a:rPr lang="en"/>
              <a:t>檔案路徑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直接讀取整個檔案，檔案內容以字串回傳。讀取失敗則回傳 false。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24507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file_put_contents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$filename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string $str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3723875"/>
            <a:ext cx="8520600" cy="17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$filename</a:t>
            </a:r>
            <a:r>
              <a:rPr lang="en"/>
              <a:t>：檔案路徑。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$str</a:t>
            </a:r>
            <a:r>
              <a:rPr lang="en"/>
              <a:t>：寫入檔案的字串。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檔案若不存在則新建，若存在則覆蓋。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回傳寫入的字元數，寫入失敗回傳 false。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其他檔案相關函式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