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2.xml"/><Relationship Id="rId18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3c4efcc7d_0_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3c4efcc7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3c4efcc7d_0_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3c4efcc7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c4f175f3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c4f175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c4f175f3_0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c4f175f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c4f175f3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c4f175f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c4f175f3_0_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c4f175f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c4f175f3_0_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c4f175f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6136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47444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paragonie/random_compa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Cryptographically Secure Pseudo-Random Number Generator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程式語言中的亂數產生器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在寫程式時我們時常需要產生亂數，但實際上，「真正」的亂數難以取得，所以我們仰賴數學家研究出產生</a:t>
            </a:r>
            <a:r>
              <a:rPr lang="en">
                <a:solidFill>
                  <a:srgbClr val="FF0000"/>
                </a:solidFill>
              </a:rPr>
              <a:t>偽亂數</a:t>
            </a:r>
            <a:r>
              <a:rPr lang="en"/>
              <a:t>的機制。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偽亂數的產生，通常是將前 n 個產生的亂數經由一次線性計算後的結果。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對於大部分的應用，這樣的偽亂數已能滿足需求，但對於需要安全性的場合，亂數的產生若能被預測，將使得系統極易遭受危害。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在有安全性的顧慮時，我們須使用有密碼學安全性的偽亂數產生器，此類亂數產生器有複雜的非線性計算，使得反推內部參數極困難。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</a:t>
            </a:r>
            <a:r>
              <a:rPr lang="en"/>
              <a:t>中的CSPRNG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在 PHP 7 </a:t>
            </a:r>
            <a:r>
              <a:rPr lang="en"/>
              <a:t>中，已內建了 random_int 和 random_bytes 函數，皆具有密碼學強度。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在 PHP 5 中則沒有這些功能，但我們可以引入額外的函式庫來取得這些功能。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https://github.com/paragonie/random_compat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633628"/>
            <a:ext cx="8520600" cy="478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random_int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 [ int $min , int $max ]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2112426"/>
            <a:ext cx="8520600" cy="13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$min</a:t>
            </a:r>
            <a:r>
              <a:rPr lang="en"/>
              <a:t>：</a:t>
            </a:r>
            <a:r>
              <a:rPr lang="en"/>
              <a:t>下限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$max</a:t>
            </a:r>
            <a:r>
              <a:rPr lang="en"/>
              <a:t>：上限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執行外部執行檔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633623"/>
            <a:ext cx="8520600" cy="734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exec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$command [, array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$output [, int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$return_var ]]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2396325"/>
            <a:ext cx="8520600" cy="17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$command</a:t>
            </a:r>
            <a:r>
              <a:rPr lang="en"/>
              <a:t>：</a:t>
            </a:r>
            <a:r>
              <a:rPr lang="en"/>
              <a:t>外部指令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$output</a:t>
            </a:r>
            <a:r>
              <a:rPr lang="en"/>
              <a:t>：</a:t>
            </a:r>
            <a:r>
              <a:rPr lang="en"/>
              <a:t>指令產生的輸出會放在此陣列中，一個元素是一行輸出。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$return_var</a:t>
            </a:r>
            <a:r>
              <a:rPr lang="en"/>
              <a:t>：指令結束的狀態代碼。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回傳指令輸出的最後一行。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633623"/>
            <a:ext cx="8520600" cy="734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passthru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 string $command [, int &amp;$return_var ]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2396325"/>
            <a:ext cx="8520600" cy="17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$command</a:t>
            </a:r>
            <a:r>
              <a:rPr lang="en"/>
              <a:t>：外部指令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$return_var</a:t>
            </a:r>
            <a:r>
              <a:rPr lang="en"/>
              <a:t>：指令結束的狀態代碼。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直接將指令的輸出印出。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