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c652bc38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c652bc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c652bc38_0_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c652bc3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c652bc38_0_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c652bc3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641f97c8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6641f97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c652bc38_1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c652bc3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c652bc38_1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c652bc3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c652bc38_1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c652bc3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c652bc38_1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c652bc3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c652bc38_1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5c652bc38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c652bc38_1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c652bc3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c652bc38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c652bc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c652bc38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c652bc3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c652bc38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c652bc3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c652bc38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c652bc3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c652bc38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c652bc3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c652bc38_0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c652bc3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c652bc38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c652bc3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c652bc38_0_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c652bc3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建立 HTML 表單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密碼欄位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633625"/>
            <a:ext cx="8520600" cy="461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&lt;input type="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 name="..."&gt;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2198614"/>
            <a:ext cx="8520600" cy="39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輸入密碼欄位的字元會以黑圓或星號顯示。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隱藏欄位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633625"/>
            <a:ext cx="8520600" cy="461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&lt;input type="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hidden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 name="..." value="..."&gt;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2198614"/>
            <a:ext cx="8520600" cy="39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隱藏欄位不會顯示給使用者看到，可以在使用者不知情的狀況下傳送 value 給後端。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屬性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若有必須填寫的欄位，則可以加上 required 屬性，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這樣若有欄位未填寫，瀏覽器就不會把表單送出，並要求使用者填寫空白的欄位。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處理收到的表單資訊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視表單 method 的不同，表單的資訊會存在 $_GET 或是 $_POST 變數中。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兩種 method 的差別：</a:t>
            </a:r>
            <a:br>
              <a:rPr lang="en"/>
            </a:br>
            <a:r>
              <a:rPr lang="en"/>
              <a:t>使用 GET method 傳輸的資料是放在網址中傳輸，且傳輸的長度受限；</a:t>
            </a:r>
            <a:br>
              <a:rPr lang="en"/>
            </a:br>
            <a:r>
              <a:rPr lang="en"/>
              <a:t>POST method 的資料是放在 http request 的 body 中傳輸，長度不受限。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表單的資料會以陣列形式存在 $_GET 或 $_POST 中，用 html 標籤中設的 name 作為 key 查詢即可的到資料。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產生 Cookie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633625"/>
            <a:ext cx="8520600" cy="733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setcookie(string name[, string value[, int expire[, string path[, string domain[, bool secure]]]]])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2471325"/>
            <a:ext cx="8520600" cy="3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name：cookie 的名字，不可省略。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value：cookie 的值。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expire：cookie 的生命週期。若無設定，cookie 會在瀏覽器關掉後消失。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path：伺服器端在 path 路徑的目錄底下可以存取 cookie。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domain：可以存取 cookie 的子網域。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secure：是否經由 SSL 安全連線傳送 cookie。預設 false。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讀取和刪除 Cookie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先用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setcookie("name", "cookie")</a:t>
            </a:r>
            <a:r>
              <a:rPr lang="en"/>
              <a:t> 建立 cookie，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$_COOKIE["name"]</a:t>
            </a:r>
            <a:r>
              <a:rPr lang="en"/>
              <a:t> 即可得到值 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"cookie"</a:t>
            </a:r>
            <a:r>
              <a:rPr lang="en"/>
              <a:t>。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將 value 設為空字串 "" 可刪除 cookie：</a:t>
            </a: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setcookie("name", "");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保險一點可以將時間點設為過去：</a:t>
            </a: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setcookie("name", "", time() - 3600);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用 Cookie 存放陣列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633625"/>
            <a:ext cx="8520600" cy="1264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setcookie("name[0]", "cookie1");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setcookie("name[ab]", "cookie2");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setcookie("name[70]", "cookie3");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&lt;form&gt; 標籤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633625"/>
            <a:ext cx="8520600" cy="461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&lt;form method="..." action="..."&gt;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&lt;/form&gt;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2198614"/>
            <a:ext cx="8520600" cy="39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標籤是表單的主體，表單內的元素都會放在 form 標籤之中。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method 的值會是 "POST" 或 "GET"，代表送出表單的方法。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action 的值會是網址，代表接收表單資訊的地方。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&lt;input&gt; 標籤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633625"/>
            <a:ext cx="8520600" cy="461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&lt;input type="..." ...&gt;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2198614"/>
            <a:ext cx="8520600" cy="39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表單中的元素，根據 type 不同產生不同類型的元件。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按鈕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633625"/>
            <a:ext cx="8520600" cy="461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&lt;input type="..." value="..."&gt;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2198614"/>
            <a:ext cx="8520600" cy="39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type 的值若是 "submit" 會產生一個用來送出表單內容的按鈕。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type 若是 "reset" ，會產生用來重置表單內容的按鈕。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value 是顯是在按鈕上的文字。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單行文字方塊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633625"/>
            <a:ext cx="8520600" cy="461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&lt;input type="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 name="..." [value="..."]&gt;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2198614"/>
            <a:ext cx="8520600" cy="39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單行文字方塊的</a:t>
            </a:r>
            <a:r>
              <a:rPr lang="en"/>
              <a:t> type 是 "text"。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name 是讓後端處理時能夠提取文字方塊的值。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value 可以設定預設文字。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單選鈕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633625"/>
            <a:ext cx="8520600" cy="461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&lt;input type="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radio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 name="..." value="..." [checked]&gt;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2198614"/>
            <a:ext cx="8520600" cy="39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單選鈕通常會有多個。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屬於同一組的單選鈕會有相同的 name，而同組的單選鈕的 value 應會不同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加上 checked 屬性的單選鈕在網頁載入時預先被選。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多選鈕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633625"/>
            <a:ext cx="8520600" cy="461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&lt;input type="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 name="..." value="..." [checked]&gt;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2198614"/>
            <a:ext cx="8520600" cy="39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屬於同一組的多選鈕會有相同的 name，name 後面須加上中括號 []，代表送到後端處理的是陣列。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同組的單選鈕的 value 應會不同。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加上 checked 屬性的鈕在網頁載入時預先被選。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多行文字方塊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633625"/>
            <a:ext cx="8520600" cy="461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&lt;textarea name="..."&gt;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&lt;/textarea&gt;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2198614"/>
            <a:ext cx="8520600" cy="39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name 是方便後端提取之用。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&lt;textarea&gt;&lt;/textarea&gt; 之間可以放文字以作為預設文字。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下拉式選單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633625"/>
            <a:ext cx="8520600" cy="461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&lt;select name="..." [multiple]&gt;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&lt;/select&gt;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2198617"/>
            <a:ext cx="8520600" cy="12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name 是方便後端提取之用。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multiple 可使選單變多選。使用 multiple 時 name 的值後面要加中括號 []，代表送到後端的資料是陣列。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3665525"/>
            <a:ext cx="8520600" cy="461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&lt;option value="..." [selected]&gt; ... &lt;/option&gt;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4230532"/>
            <a:ext cx="8520600" cy="22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複數個 option 標籤會放在 select 之中，</a:t>
            </a:r>
            <a:r>
              <a:rPr lang="en"/>
              <a:t>作為選項</a:t>
            </a:r>
            <a:r>
              <a:rPr lang="en"/>
              <a:t>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每個 option 的 value 應不同。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option 標籤之間放的是選項顯示的文字。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有 selected 屬性的 option 標籤會被預選。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