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91f93a22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91f93a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91f93a22_2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91f93a2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91f93a22_2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91f93a2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91f93a22_2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91f93a2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1f93a22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1f93a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91f93a22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91f93a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91f93a22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91f93a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1f93a22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1f93a2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91f93a22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91f93a2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91f93a22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91f93a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91f93a22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91f93a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91f93a22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91f93a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更改 MySQL 使用的 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83357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現在進入 phpmyadmin 就需要帳號密碼，否則無法進行管理。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但 root 帳號的密碼仍是空字串，所以接著來更改 root 的密碼。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31973" l="21706" r="17217" t="8728"/>
          <a:stretch/>
        </p:blipFill>
        <p:spPr>
          <a:xfrm>
            <a:off x="1337463" y="2396525"/>
            <a:ext cx="6469075" cy="35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3357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登入 phpmyadmin 後，在頁面上方找到 "使用者帳號" 並點選。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找到 root 帳號並 "編輯權限"。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44563" l="705" r="39539" t="8508"/>
          <a:stretch/>
        </p:blipFill>
        <p:spPr>
          <a:xfrm>
            <a:off x="311700" y="2112475"/>
            <a:ext cx="8169374" cy="36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3656325" y="2292325"/>
            <a:ext cx="861900" cy="28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4907525" y="5220125"/>
            <a:ext cx="709500" cy="22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3357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點修改密碼，進入密碼修改頁面，修改後 phpmyadmin 會自動登出，再次登入時就須要輸入剛剛所設的密碼。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23919" l="1297" r="29325" t="8127"/>
          <a:stretch/>
        </p:blipFill>
        <p:spPr>
          <a:xfrm>
            <a:off x="710875" y="1837650"/>
            <a:ext cx="7908826" cy="43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2842550" y="2255275"/>
            <a:ext cx="4443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33574"/>
            <a:ext cx="85206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點開控制面板中，MySQL 右方的 Config 按鈕，並點選跳出清單上的 "my.ini"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3423" l="32424" r="32665" t="26244"/>
          <a:stretch/>
        </p:blipFill>
        <p:spPr>
          <a:xfrm>
            <a:off x="1540838" y="2127200"/>
            <a:ext cx="6062323" cy="3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33574"/>
            <a:ext cx="85206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將 my.ini 檔案中紅線框起的兩處改成無程式佔用的 port，例如：3307、40000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8028" l="8708" r="26306" t="14299"/>
          <a:stretch/>
        </p:blipFill>
        <p:spPr>
          <a:xfrm>
            <a:off x="502050" y="1496650"/>
            <a:ext cx="8457826" cy="49540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458725" y="3902575"/>
            <a:ext cx="369300" cy="14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24900" y="4765400"/>
            <a:ext cx="369300" cy="14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833573"/>
            <a:ext cx="8520600" cy="5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將 MySQL 先 "Stop" 再重新 "Start"，重啟的 MySQL 可在控制面板上的 Port 欄位看見已改成你所設定的 Port。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接下來我們設定 phpmyadmin 的參數，使其可以連上 MySQL。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進入 "[xampps 安裝路徑]/phpMyAdmin"，找到 "config.inc.php" 這個檔案，並使用 sublime 或 notepad++ 開啟。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833576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 找到 "$cfg['Servers'][$i]['host'] = '127.0.0.1';" 這一行，並把字串的值改成 "127.0.0.1:[你設定的 port]"，例如 "127.0.0.1:40000"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37132" l="32641" r="14135" t="7296"/>
          <a:stretch/>
        </p:blipFill>
        <p:spPr>
          <a:xfrm>
            <a:off x="1231400" y="2349150"/>
            <a:ext cx="6869923" cy="4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553450" y="5541300"/>
            <a:ext cx="2292300" cy="15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33576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6. 將 Apache 伺服器關閉並重啟，phpmyadmin 就可連上 MySQL。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 MySQL root 帳號的密碼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依我</a:t>
            </a:r>
            <a:r>
              <a:rPr lang="en"/>
              <a:t>們</a:t>
            </a:r>
            <a:r>
              <a:rPr lang="en"/>
              <a:t>的 phpmyadmin 目前的設定，凡是知道 phpmyadmin 網址的人都可以直接進入頁面管理資料庫。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為了避免這種情形，我們需要更動 phpmyadmin 設定，只讓有帳號密碼的人能夠登入管理。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833576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 開啟 "[xampps 安裝路徑]/phpMyAdmin" 目錄中 "config.inc.php" 這個檔案，並將 "$cfg['Servers'][$i]['auth_type']" 這個變數的值由 "config" 改成 "cookie"。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7711" l="32748" r="8583" t="7418"/>
          <a:stretch/>
        </p:blipFill>
        <p:spPr>
          <a:xfrm>
            <a:off x="928300" y="2349150"/>
            <a:ext cx="7314250" cy="38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184025" y="4452025"/>
            <a:ext cx="2424900" cy="18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