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5844d84e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5844d8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5844d84e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5844d8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5844d84e_1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5844d84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5844d84e_1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5844d84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5844d84e_1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5844d84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5844d84e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5844d84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5844d84e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5844d8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5844d84e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5844d84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5844d84e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5844d8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5844d84e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5844d84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5844d84e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5844d84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844d84e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844d84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5844d84e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5844d84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類別 (Class) 宣告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30"/>
            <a:ext cx="8520600" cy="201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lass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class_name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[extends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parentclass_name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[public|private|protected|var $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property_name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[=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];]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[[public|private|protected] function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method_name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… ){ … }]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[ ... 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釋放物件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$object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198625"/>
            <a:ext cx="8520600" cy="42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將物件設為 NULL 即被釋放。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繼承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633625"/>
            <a:ext cx="8520600" cy="139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childclass_name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parentclass_name</a:t>
            </a:r>
            <a:br>
              <a:rPr i="1"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[...]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3131325"/>
            <a:ext cx="8520600" cy="32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子類別會繼承父類別中 public 和 protected 的屬性和方法。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子類別可覆寫 (override) 繼承來的方法。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呼叫父類別中被覆寫的方法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633625"/>
            <a:ext cx="8520600" cy="102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parent::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override_func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parent_class_name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override_func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2758125"/>
            <a:ext cx="8520600" cy="366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可以使用 parent 關鍵字，或是直接使用覆類別名稱。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禁止子類別覆寫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633625"/>
            <a:ext cx="8520600" cy="47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public function method_name([$arg1, $arg2, ...]){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2213025"/>
            <a:ext cx="8520600" cy="420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在父類別的方法前綴 final 關鍵字可防止子類別將其複寫。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屬性 (Property) 前綴字──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public、private、protected、var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public：該屬性能被任何程式碼存取。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private：只能被宣告屬性的類別存取，不會被繼承。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protected：只能被宣告屬性的類別或其子類別存取，可以被繼承。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var：同 public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屬性宣告時必須有前綴字。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方法 (Method) 前綴字──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public、private、protected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public：該方法能被任何程式碼存取。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private：只能被宣告方法的類別存取，不會被繼承。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Protected：只能被宣告方法的類別存取，可以被繼承。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方法若為 public 可省略前綴。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在方法中存取屬性──例子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33624"/>
            <a:ext cx="8520600" cy="232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 A_Class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var $something = "foobar";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function print(){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echo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$this-&gt;something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建立物件 (Object)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33625"/>
            <a:ext cx="8520600" cy="169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$object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A_Class();       // 建立新物件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$object-&gt;something = "barfoo"; // public 的屬性可以直接更改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$object-&gt;Display();            // public 的方法可以直接呼叫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 運算子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633625"/>
            <a:ext cx="8520600" cy="234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 A_Class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function print(){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echo "I can be called!";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A_Class::print();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078125"/>
            <a:ext cx="8520600" cy="23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使用 :: 運算子可以不建立物件就呼叫類別內的方法。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常數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633625"/>
            <a:ext cx="8520600" cy="264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 A_Class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PI = 3.1415926;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function print(){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echo A_Class::PI;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A_Class::PI;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4379325"/>
            <a:ext cx="8520600" cy="203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常數可以不建立物件就使用。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建構子 (Constructor)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633625"/>
            <a:ext cx="8520600" cy="2397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 Class_name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function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([$arg1, $arg2, ...]){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$newObject = new Class_name([$arg1, $arg2, ...]);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4135425"/>
            <a:ext cx="8520600" cy="228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用在建立物件時傳入初始值。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解構子 (Destructor)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633625"/>
            <a:ext cx="8520600" cy="199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 Class_name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function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__destruct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3733725"/>
            <a:ext cx="8520600" cy="268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在釋放物件時自動執行。無參數、無回傳值。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