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cd1d192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cd1d1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5cd1d192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5cd1d19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5cd1d192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5cd1d19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5cd1d192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5cd1d19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5cd1d192_0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5cd1d19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cd1d192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cd1d1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5cd1d192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5cd1d1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5cd1d192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5cd1d1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5cd1d192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5cd1d1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cd1d192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cd1d1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5cd1d192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5cd1d19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5cd1d192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5cd1d1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5cd1d192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5cd1d19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5cd1d192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5cd1d19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hashphp.org/PDO_Tutorial_for_MySQL_Developers" TargetMode="External"/><Relationship Id="rId4" Type="http://schemas.openxmlformats.org/officeDocument/2006/relationships/hyperlink" Target="http://php.net/manual/en/book.pdo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與 MySQL 資料庫連線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25"/>
            <a:ext cx="8520600" cy="8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__construct (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$dsn [,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$username [,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$password [,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$options ]]]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2740325"/>
            <a:ext cx="85206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$dsn：連線的資料庫類型 (例如 MySQL) 以及跟連線有關的細節。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$username：可以存取資料庫的使用者帳號。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$password：使用者的密碼。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$options：其他跟連線有關的參數。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防止 SQL 注射──另一種寫法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633625"/>
            <a:ext cx="8520600" cy="20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prepare(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bindValue(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':id'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$id,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PARAM_INT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bindValue(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':name'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$name,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PARAM_STR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execute();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$rows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fetchAll(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FETCH_ASSOC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3796725"/>
            <a:ext cx="85206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bindValue() 的第三個參數是用來強調參數的資料型態，可以省略不寫。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防止 SQL 注射──其他例子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633625"/>
            <a:ext cx="8520600" cy="14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prepare(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table(field1,field2)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(:field1,:field2)"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execute(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':field1'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$field1, 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':field2'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$field2));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$affected_rows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rowCount();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3145425"/>
            <a:ext cx="8520600" cy="11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prepare(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execute(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':id'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$id));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$affected_rows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rowCount();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4357825"/>
            <a:ext cx="8520600" cy="11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prepare(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execute(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':name'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$name, 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':id'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$id));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$affected_rows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rowCount();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如果查詢字串中不包含變數，</a:t>
            </a:r>
            <a:br>
              <a:rPr lang="en"/>
            </a:br>
            <a:r>
              <a:rPr lang="en"/>
              <a:t>或是變數都是我們自己定的，而非從使用者那邊傳來的，</a:t>
            </a:r>
            <a:br>
              <a:rPr lang="en"/>
            </a:br>
            <a:r>
              <a:rPr lang="en"/>
              <a:t>那 exec()、query() 仍然可以使用。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插入多筆資料的方法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633625"/>
            <a:ext cx="8520600" cy="23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$values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'alice'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'lisa'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$name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prepare(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`table`(`name`)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(:name)"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bindParam(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':name'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$name, 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PARAM_STR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($values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$name) {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execute();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4304175"/>
            <a:ext cx="8520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bindParam() 的功用和 bindValue() 相同，差別只在於 bindParam() 的第二個參數是用傳址，所以必須放變數，而不能放純數值。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參考資料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http://wiki.hashphp.org/PDO_Tutorial_for_MySQL_Developers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http://php.net/manual/en/book.pdo.php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與 MySQL 資料庫連線──範例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633625"/>
            <a:ext cx="8520600" cy="206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$options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ATTR_EMULATE_PREPARES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ATTR_ERRMODE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ERRMODE_EXCEPTION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$db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'mysql:host=localhost;dbname=testdb;charset=utf8'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'username'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$options);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923775"/>
            <a:ext cx="8520600" cy="19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用 PDO 存取 MySQL 時，將 </a:t>
            </a:r>
            <a:r>
              <a:rPr lang="en">
                <a:solidFill>
                  <a:srgbClr val="3B5BB5"/>
                </a:solidFill>
              </a:rPr>
              <a:t>PDO</a:t>
            </a:r>
            <a:r>
              <a:rPr lang="en">
                <a:solidFill>
                  <a:srgbClr val="FF7800"/>
                </a:solidFill>
              </a:rPr>
              <a:t>::</a:t>
            </a:r>
            <a:r>
              <a:rPr lang="en">
                <a:solidFill>
                  <a:srgbClr val="3B5BB5"/>
                </a:solidFill>
              </a:rPr>
              <a:t>ATTR_EMULATE_PREPARES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設為</a:t>
            </a:r>
            <a:r>
              <a:rPr lang="en"/>
              <a:t> </a:t>
            </a:r>
            <a:r>
              <a:rPr lang="en">
                <a:solidFill>
                  <a:srgbClr val="3B5BB5"/>
                </a:solidFill>
              </a:rPr>
              <a:t>false </a:t>
            </a:r>
            <a:r>
              <a:rPr lang="en">
                <a:solidFill>
                  <a:srgbClr val="000000"/>
                </a:solidFill>
              </a:rPr>
              <a:t>較能安全使用</a:t>
            </a:r>
            <a:r>
              <a:rPr lang="en">
                <a:solidFill>
                  <a:srgbClr val="3B5BB5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Consolas"/>
              <a:buChar char="➢"/>
            </a:pPr>
            <a:r>
              <a:rPr lang="en">
                <a:solidFill>
                  <a:srgbClr val="000000"/>
                </a:solidFill>
              </a:rPr>
              <a:t>將 </a:t>
            </a:r>
            <a:r>
              <a:rPr lang="en">
                <a:solidFill>
                  <a:srgbClr val="3B5BB5"/>
                </a:solidFill>
              </a:rPr>
              <a:t>PDO</a:t>
            </a:r>
            <a:r>
              <a:rPr lang="en">
                <a:solidFill>
                  <a:srgbClr val="FF7800"/>
                </a:solidFill>
              </a:rPr>
              <a:t>::</a:t>
            </a:r>
            <a:r>
              <a:rPr lang="en">
                <a:solidFill>
                  <a:srgbClr val="3B5BB5"/>
                </a:solidFill>
              </a:rPr>
              <a:t>ATTR_ERRMODE</a:t>
            </a:r>
            <a:r>
              <a:rPr lang="en">
                <a:solidFill>
                  <a:srgbClr val="000000"/>
                </a:solidFill>
              </a:rPr>
              <a:t> 參數設為 </a:t>
            </a:r>
            <a:r>
              <a:rPr lang="en">
                <a:solidFill>
                  <a:srgbClr val="3B5BB5"/>
                </a:solidFill>
              </a:rPr>
              <a:t>PDO</a:t>
            </a:r>
            <a:r>
              <a:rPr lang="en">
                <a:solidFill>
                  <a:srgbClr val="FF7800"/>
                </a:solidFill>
              </a:rPr>
              <a:t>::</a:t>
            </a:r>
            <a:r>
              <a:rPr lang="en">
                <a:solidFill>
                  <a:srgbClr val="3B5BB5"/>
                </a:solidFill>
              </a:rPr>
              <a:t>ERRMODE_EXCEPTION </a:t>
            </a:r>
            <a:r>
              <a:rPr lang="en">
                <a:solidFill>
                  <a:srgbClr val="000000"/>
                </a:solidFill>
              </a:rPr>
              <a:t>可以使得存取資料庫時發生的任何錯誤被 PHP 印出， 方便我們除錯。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查詢範例一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633625"/>
            <a:ext cx="8520600" cy="12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($db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table'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$row)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$row[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'field1'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$row[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'field2'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">
                <a:solidFill>
                  <a:srgbClr val="8C868F"/>
                </a:solidFill>
                <a:latin typeface="Consolas"/>
                <a:ea typeface="Consolas"/>
                <a:cs typeface="Consolas"/>
                <a:sym typeface="Consolas"/>
              </a:rPr>
              <a:t>//etc...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查詢範例二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33625"/>
            <a:ext cx="8520600" cy="14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table'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($row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fetch(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FETCH_ASSOC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$row[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'field1'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$row[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'field2'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">
                <a:solidFill>
                  <a:srgbClr val="8C868F"/>
                </a:solidFill>
                <a:latin typeface="Consolas"/>
                <a:ea typeface="Consolas"/>
                <a:cs typeface="Consolas"/>
                <a:sym typeface="Consolas"/>
              </a:rPr>
              <a:t>//etc...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7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213525"/>
            <a:ext cx="8520600" cy="21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每一個 while 迴圈都會取出其中一筆資料，這筆資料會以陣列形式存在 $row 中。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3B5BB5"/>
                </a:solidFill>
              </a:rPr>
              <a:t>PDO</a:t>
            </a:r>
            <a:r>
              <a:rPr lang="en">
                <a:solidFill>
                  <a:srgbClr val="FF7800"/>
                </a:solidFill>
              </a:rPr>
              <a:t>::</a:t>
            </a:r>
            <a:r>
              <a:rPr lang="en">
                <a:solidFill>
                  <a:srgbClr val="3B5BB5"/>
                </a:solidFill>
              </a:rPr>
              <a:t>FETCH_ASSOC</a:t>
            </a:r>
            <a:r>
              <a:rPr lang="en">
                <a:solidFill>
                  <a:srgbClr val="000000"/>
                </a:solidFill>
              </a:rPr>
              <a:t> 參數的效果是讓我們能用欄位的名稱當作 key 來取得一筆資料某個欄位的值。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查詢範例三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633625"/>
            <a:ext cx="8520600" cy="81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table'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$results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fetchAll(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FETCH_ASSOC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F7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2557425"/>
            <a:ext cx="85206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上頁的 fetch() 須要搭配 while 迴圈來取得每一筆資料，</a:t>
            </a:r>
            <a:br>
              <a:rPr lang="en"/>
            </a:br>
            <a:r>
              <a:rPr lang="en"/>
              <a:t>fetchAll() 則能一次將所有資料放在陣列中回傳。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查詢到的資料筆數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33625"/>
            <a:ext cx="8520600" cy="78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$row_count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rowCount();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521425"/>
            <a:ext cx="8520600" cy="27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$row_count 的值為一整數，代表這個 SELECT 指令查到的資料筆數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新增、更新、刪除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33625"/>
            <a:ext cx="8520600" cy="46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$affected_rows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exec(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 field</a:t>
            </a:r>
            <a:r>
              <a:rPr lang="en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'value'"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2198625"/>
            <a:ext cx="85206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exec() 可用來執行 INSERT、UPDATE、DELETE 指令，</a:t>
            </a:r>
            <a:br>
              <a:rPr lang="en"/>
            </a:br>
            <a:r>
              <a:rPr lang="en"/>
              <a:t>且會回傳一個數字代表多少筆資料被更改。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碼注射 (SQL Injection)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如果我們想要在含有查詢命令的字串中加入 PHP 變數，我們可能會這樣做：</a:t>
            </a:r>
            <a:br>
              <a:rPr lang="en"/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'$user'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password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'$password'"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如果 $user 和 $password 都是使用者傳來的資料，例如說 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$user = $_POST['user']、$password = $_POST['password']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那駭客可以送出這樣的資料：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$_POST['user'] = "' OR ''='";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$_POST['password'] = "' OR ''='";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於是駭客把查詢字串變成了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* FROM Users WHERE user='' OR ''=''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assword='' OR ''=''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，所有的帳號和密碼都被看光光了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防止 SQL 注射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633625"/>
            <a:ext cx="8520600" cy="14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$db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prepare(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table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execute(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':name'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$name, </a:t>
            </a:r>
            <a:r>
              <a:rPr lang="en">
                <a:solidFill>
                  <a:srgbClr val="409B1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':id'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$id));</a:t>
            </a:r>
            <a:b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$rows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$stmt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fetchAll(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solidFill>
                  <a:srgbClr val="3B5BB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FETCH_ASSOC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3145425"/>
            <a:ext cx="85206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prepare() 會先將查詢字串送給資料庫系統來編譯，</a:t>
            </a:r>
            <a:br>
              <a:rPr lang="en"/>
            </a:br>
            <a:r>
              <a:rPr lang="en"/>
              <a:t>之後 execute() 再把參數送給資料庫。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