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5a05954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a5a059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a5a05954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a5a059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5a05954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5a059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引入外部檔案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include、require、include_once、require_once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25"/>
            <a:ext cx="8520600" cy="4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這四個語法的用途一樣，都是將外部文件的內容加進 PHP 檔案內，用法如下：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include "外部文件的路徑";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 和 require 差異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和 include_once 在發生錯誤時只會發出警告，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require 和 require_once 則會直接讓程式中止。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 once 和無 once 差異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include_once 和 require_once 只會載入同一個外部檔案一次，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如此可以防止函式重複宣告的錯誤。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