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embeddedFontLst>
    <p:embeddedFont>
      <p:font typeface="Economica"/>
      <p:regular r:id="rId7"/>
      <p:bold r:id="rId8"/>
      <p:italic r:id="rId9"/>
      <p:boldItalic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Economica-boldItalic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italic.fntdata"/><Relationship Id="rId14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Economica-regular.fntdata"/><Relationship Id="rId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9a4bc801b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9a4bc80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a4bc801b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a4bc801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需求分析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可註冊新會員。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已註冊會員可以登入系統，登入後可以瀏覽、更改會員資料。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 會員可以刪除自己的帳號。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4. 使用完畢後可以登出。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5. 忘記密碼時可以產生新密碼並寄送到使用者的電子信箱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804999"/>
            <a:ext cx="85206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網站架構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56925" y="204242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index.php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首頁</a:t>
            </a:r>
            <a:endParaRPr sz="1800"/>
          </a:p>
        </p:txBody>
      </p:sp>
      <p:sp>
        <p:nvSpPr>
          <p:cNvPr id="70" name="Google Shape;70;p14"/>
          <p:cNvSpPr/>
          <p:nvPr/>
        </p:nvSpPr>
        <p:spPr>
          <a:xfrm>
            <a:off x="3440050" y="2042425"/>
            <a:ext cx="17094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checkpwd.php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驗證密碼</a:t>
            </a:r>
            <a:endParaRPr sz="1800"/>
          </a:p>
        </p:txBody>
      </p:sp>
      <p:cxnSp>
        <p:nvCxnSpPr>
          <p:cNvPr id="71" name="Google Shape;71;p14"/>
          <p:cNvCxnSpPr>
            <a:stCxn id="69" idx="3"/>
            <a:endCxn id="70" idx="1"/>
          </p:cNvCxnSpPr>
          <p:nvPr/>
        </p:nvCxnSpPr>
        <p:spPr>
          <a:xfrm>
            <a:off x="1718225" y="2431225"/>
            <a:ext cx="1721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7266675" y="204242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會員主頁</a:t>
            </a:r>
            <a:endParaRPr sz="1800"/>
          </a:p>
        </p:txBody>
      </p:sp>
      <p:sp>
        <p:nvSpPr>
          <p:cNvPr id="73" name="Google Shape;73;p14"/>
          <p:cNvSpPr/>
          <p:nvPr/>
        </p:nvSpPr>
        <p:spPr>
          <a:xfrm>
            <a:off x="7266675" y="387447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logout</a:t>
            </a:r>
            <a:r>
              <a:rPr lang="en" sz="1800"/>
              <a:t>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登出</a:t>
            </a:r>
            <a:endParaRPr sz="1800"/>
          </a:p>
        </p:txBody>
      </p:sp>
      <p:sp>
        <p:nvSpPr>
          <p:cNvPr id="74" name="Google Shape;74;p14"/>
          <p:cNvSpPr txBox="1"/>
          <p:nvPr/>
        </p:nvSpPr>
        <p:spPr>
          <a:xfrm>
            <a:off x="2222888" y="1954225"/>
            <a:ext cx="71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登入</a:t>
            </a:r>
            <a:endParaRPr sz="1800"/>
          </a:p>
        </p:txBody>
      </p:sp>
      <p:sp>
        <p:nvSpPr>
          <p:cNvPr id="75" name="Google Shape;75;p14"/>
          <p:cNvSpPr txBox="1"/>
          <p:nvPr/>
        </p:nvSpPr>
        <p:spPr>
          <a:xfrm>
            <a:off x="5271400" y="1954225"/>
            <a:ext cx="184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帳密</a:t>
            </a:r>
            <a:r>
              <a:rPr lang="en" sz="1800"/>
              <a:t>正確則登入</a:t>
            </a:r>
            <a:endParaRPr sz="1800"/>
          </a:p>
        </p:txBody>
      </p:sp>
      <p:cxnSp>
        <p:nvCxnSpPr>
          <p:cNvPr id="76" name="Google Shape;76;p14"/>
          <p:cNvCxnSpPr>
            <a:stCxn id="70" idx="3"/>
            <a:endCxn id="72" idx="1"/>
          </p:cNvCxnSpPr>
          <p:nvPr/>
        </p:nvCxnSpPr>
        <p:spPr>
          <a:xfrm>
            <a:off x="5149450" y="2431225"/>
            <a:ext cx="2117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5697650" y="387447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update</a:t>
            </a:r>
            <a:r>
              <a:rPr lang="en" sz="1800"/>
              <a:t>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更新</a:t>
            </a:r>
            <a:r>
              <a:rPr lang="en" sz="1800"/>
              <a:t>資料</a:t>
            </a:r>
            <a:endParaRPr sz="1800"/>
          </a:p>
        </p:txBody>
      </p:sp>
      <p:sp>
        <p:nvSpPr>
          <p:cNvPr id="78" name="Google Shape;78;p14"/>
          <p:cNvSpPr/>
          <p:nvPr/>
        </p:nvSpPr>
        <p:spPr>
          <a:xfrm>
            <a:off x="126725" y="3614075"/>
            <a:ext cx="17217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join</a:t>
            </a:r>
            <a:r>
              <a:rPr lang="en" sz="1800"/>
              <a:t>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加入會員網頁</a:t>
            </a:r>
            <a:endParaRPr sz="1800"/>
          </a:p>
        </p:txBody>
      </p:sp>
      <p:sp>
        <p:nvSpPr>
          <p:cNvPr id="79" name="Google Shape;79;p14"/>
          <p:cNvSpPr/>
          <p:nvPr/>
        </p:nvSpPr>
        <p:spPr>
          <a:xfrm>
            <a:off x="126725" y="5185725"/>
            <a:ext cx="1721700" cy="100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addmem</a:t>
            </a:r>
            <a:r>
              <a:rPr lang="en" sz="1800"/>
              <a:t>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新增會員資料到資料庫</a:t>
            </a:r>
            <a:endParaRPr sz="1800"/>
          </a:p>
        </p:txBody>
      </p:sp>
      <p:sp>
        <p:nvSpPr>
          <p:cNvPr id="80" name="Google Shape;80;p14"/>
          <p:cNvSpPr/>
          <p:nvPr/>
        </p:nvSpPr>
        <p:spPr>
          <a:xfrm>
            <a:off x="4128625" y="3874475"/>
            <a:ext cx="1461300" cy="77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delete</a:t>
            </a:r>
            <a:r>
              <a:rPr lang="en" sz="1800"/>
              <a:t>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刪除資料</a:t>
            </a:r>
            <a:endParaRPr sz="1800"/>
          </a:p>
        </p:txBody>
      </p:sp>
      <p:cxnSp>
        <p:nvCxnSpPr>
          <p:cNvPr id="81" name="Google Shape;81;p14"/>
          <p:cNvCxnSpPr>
            <a:stCxn id="69" idx="2"/>
            <a:endCxn id="78" idx="0"/>
          </p:cNvCxnSpPr>
          <p:nvPr/>
        </p:nvCxnSpPr>
        <p:spPr>
          <a:xfrm>
            <a:off x="987575" y="2820025"/>
            <a:ext cx="0" cy="794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8" idx="2"/>
            <a:endCxn id="79" idx="0"/>
          </p:cNvCxnSpPr>
          <p:nvPr/>
        </p:nvCxnSpPr>
        <p:spPr>
          <a:xfrm>
            <a:off x="987575" y="4391675"/>
            <a:ext cx="0" cy="794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2" idx="2"/>
            <a:endCxn id="73" idx="0"/>
          </p:cNvCxnSpPr>
          <p:nvPr/>
        </p:nvCxnSpPr>
        <p:spPr>
          <a:xfrm flipH="1" rot="-5400000">
            <a:off x="7470375" y="3346975"/>
            <a:ext cx="10545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2" idx="2"/>
            <a:endCxn id="77" idx="0"/>
          </p:cNvCxnSpPr>
          <p:nvPr/>
        </p:nvCxnSpPr>
        <p:spPr>
          <a:xfrm rot="5400000">
            <a:off x="6685575" y="2562775"/>
            <a:ext cx="1054500" cy="15690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2" idx="2"/>
            <a:endCxn id="80" idx="0"/>
          </p:cNvCxnSpPr>
          <p:nvPr/>
        </p:nvCxnSpPr>
        <p:spPr>
          <a:xfrm rot="5400000">
            <a:off x="5901075" y="1778275"/>
            <a:ext cx="1054500" cy="31380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endCxn id="87" idx="0"/>
          </p:cNvCxnSpPr>
          <p:nvPr/>
        </p:nvCxnSpPr>
        <p:spPr>
          <a:xfrm flipH="1" rot="-5400000">
            <a:off x="1100450" y="3285350"/>
            <a:ext cx="2623800" cy="1395600"/>
          </a:xfrm>
          <a:prstGeom prst="bentConnector3">
            <a:avLst>
              <a:gd fmla="val 35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/>
          <p:nvPr/>
        </p:nvSpPr>
        <p:spPr>
          <a:xfrm>
            <a:off x="2222900" y="5295050"/>
            <a:ext cx="1774500" cy="89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forget_pwd.php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填帳號或電子郵件</a:t>
            </a:r>
            <a:endParaRPr sz="1800"/>
          </a:p>
        </p:txBody>
      </p:sp>
      <p:sp>
        <p:nvSpPr>
          <p:cNvPr id="88" name="Google Shape;88;p14"/>
          <p:cNvSpPr/>
          <p:nvPr/>
        </p:nvSpPr>
        <p:spPr>
          <a:xfrm>
            <a:off x="5086150" y="5295050"/>
            <a:ext cx="1847700" cy="89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send</a:t>
            </a:r>
            <a:r>
              <a:rPr lang="en" sz="1800"/>
              <a:t>_pwd.php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寄送帳號和密碼</a:t>
            </a:r>
            <a:endParaRPr sz="1800"/>
          </a:p>
        </p:txBody>
      </p:sp>
      <p:cxnSp>
        <p:nvCxnSpPr>
          <p:cNvPr id="89" name="Google Shape;89;p14"/>
          <p:cNvCxnSpPr>
            <a:stCxn id="87" idx="3"/>
            <a:endCxn id="88" idx="1"/>
          </p:cNvCxnSpPr>
          <p:nvPr/>
        </p:nvCxnSpPr>
        <p:spPr>
          <a:xfrm>
            <a:off x="3997400" y="5742500"/>
            <a:ext cx="1088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