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c2cab58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c2cab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c2cab58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c2cab5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c2cab58a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c2cab5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c2cab58a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c2cab5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c2cab58a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c2cab5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settings/security/lesssecureap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SMTP 伺服器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要寄送 E-mail，我們需要有 SMTP 伺服器。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為了省去架設郵件伺服器的麻煩，我們將利用 Google 的郵件系統。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設定郵寄功能(1)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註冊一個 Gmail 帳號。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開啟 </a:t>
            </a:r>
            <a:r>
              <a:rPr lang="en">
                <a:highlight>
                  <a:srgbClr val="EFEFEF"/>
                </a:highlight>
              </a:rPr>
              <a:t>[xampp安裝路徑]\php\php.ini</a:t>
            </a:r>
            <a:r>
              <a:rPr lang="en"/>
              <a:t>，找到 </a:t>
            </a:r>
            <a:r>
              <a:rPr lang="en">
                <a:highlight>
                  <a:srgbClr val="EFEFEF"/>
                </a:highlight>
              </a:rPr>
              <a:t>extension=php_openssl.dll</a:t>
            </a:r>
            <a:r>
              <a:rPr lang="en"/>
              <a:t>，將該行行首的分號拿掉。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找到 </a:t>
            </a:r>
            <a:r>
              <a:rPr lang="en">
                <a:highlight>
                  <a:srgbClr val="EFEFEF"/>
                </a:highlight>
              </a:rPr>
              <a:t>[mail function]</a:t>
            </a:r>
            <a:r>
              <a:rPr lang="en"/>
              <a:t>，將下面幾個參數作改變：</a:t>
            </a:r>
            <a:br>
              <a:rPr lang="en"/>
            </a:br>
            <a:r>
              <a:rPr lang="en">
                <a:highlight>
                  <a:srgbClr val="EFEFEF"/>
                </a:highlight>
              </a:rPr>
              <a:t>	</a:t>
            </a:r>
            <a:r>
              <a:rPr lang="en"/>
              <a:t>SMTP=smtp.gmail.com</a:t>
            </a:r>
            <a:br>
              <a:rPr lang="en"/>
            </a:br>
            <a:r>
              <a:rPr lang="en"/>
              <a:t>	smtp_port=587</a:t>
            </a:r>
            <a:br>
              <a:rPr lang="en"/>
            </a:br>
            <a:r>
              <a:rPr lang="en"/>
              <a:t>	sendmail_from = </a:t>
            </a:r>
            <a:r>
              <a:rPr lang="en">
                <a:solidFill>
                  <a:srgbClr val="FF0000"/>
                </a:solidFill>
              </a:rPr>
              <a:t>[my-gmail-id]</a:t>
            </a:r>
            <a:r>
              <a:rPr lang="en"/>
              <a:t>@gmail.com</a:t>
            </a:r>
            <a:br>
              <a:rPr lang="en"/>
            </a:br>
            <a:r>
              <a:rPr lang="en"/>
              <a:t>	sendmail_path = "\"</a:t>
            </a:r>
            <a:r>
              <a:rPr lang="en">
                <a:solidFill>
                  <a:srgbClr val="FF0000"/>
                </a:solidFill>
              </a:rPr>
              <a:t>[xampp安裝路徑]</a:t>
            </a:r>
            <a:r>
              <a:rPr lang="en"/>
              <a:t>\sendmail\sendmail.exe\" -t"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設定郵寄功能(2)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開啟 </a:t>
            </a:r>
            <a:r>
              <a:rPr lang="en">
                <a:highlight>
                  <a:srgbClr val="EFEFEF"/>
                </a:highlight>
              </a:rPr>
              <a:t>[xampp安裝路徑]\sendmail\sendmail.ini</a:t>
            </a:r>
            <a:r>
              <a:rPr lang="en"/>
              <a:t>，並更改以下：</a:t>
            </a:r>
            <a:br>
              <a:rPr lang="en"/>
            </a:br>
            <a:r>
              <a:rPr lang="en"/>
              <a:t>	[sendmail]</a:t>
            </a:r>
            <a:br>
              <a:rPr lang="en"/>
            </a:br>
            <a:r>
              <a:rPr lang="en"/>
              <a:t>	smtp_server=smtp.gmail.com</a:t>
            </a:r>
            <a:br>
              <a:rPr lang="en"/>
            </a:br>
            <a:r>
              <a:rPr lang="en"/>
              <a:t>	</a:t>
            </a:r>
            <a:r>
              <a:rPr lang="en"/>
              <a:t>s</a:t>
            </a:r>
            <a:r>
              <a:rPr lang="en"/>
              <a:t>mtp_port=587</a:t>
            </a:r>
            <a:br>
              <a:rPr lang="en"/>
            </a:br>
            <a:r>
              <a:rPr lang="en"/>
              <a:t>	auth_username=</a:t>
            </a:r>
            <a:r>
              <a:rPr lang="en">
                <a:solidFill>
                  <a:srgbClr val="FF0000"/>
                </a:solidFill>
              </a:rPr>
              <a:t>[my-gmail-id]</a:t>
            </a:r>
            <a:r>
              <a:rPr lang="en"/>
              <a:t>@gmail.com</a:t>
            </a:r>
            <a:br>
              <a:rPr lang="en"/>
            </a:br>
            <a:r>
              <a:rPr lang="en"/>
              <a:t>	auth_password=</a:t>
            </a:r>
            <a:r>
              <a:rPr lang="en">
                <a:solidFill>
                  <a:srgbClr val="FF0000"/>
                </a:solidFill>
              </a:rPr>
              <a:t>[my-gmail-password]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force_sender=[my-gmail-id]</a:t>
            </a:r>
            <a:r>
              <a:rPr lang="en"/>
              <a:t>@gmail.com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完成後將伺服器重開。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 到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https://www.google.com/settings/security/lesssecureapps</a:t>
            </a:r>
            <a:r>
              <a:rPr lang="en"/>
              <a:t>，將帳戶存取權限開啟。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注意</a:t>
            </a:r>
            <a:r>
              <a:rPr lang="en"/>
              <a:t>：建議練習完畢後關閉存取權限，以策安全！)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寄送郵件函式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33626"/>
            <a:ext cx="8520600" cy="820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mail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$to , string $subject , string $message [, string $additional_headers [, string $additional_parameters ]]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558010"/>
            <a:ext cx="85206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$to</a:t>
            </a:r>
            <a:r>
              <a:rPr lang="en"/>
              <a:t>：目標郵件地址。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$subject</a:t>
            </a:r>
            <a:r>
              <a:rPr lang="en"/>
              <a:t>：郵件主旨。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$message</a:t>
            </a:r>
            <a:r>
              <a:rPr lang="en"/>
              <a:t>：信件內容。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注意：</a:t>
            </a:r>
            <a:r>
              <a:rPr lang="en">
                <a:solidFill>
                  <a:srgbClr val="000000"/>
                </a:solidFill>
              </a:rPr>
              <a:t>信件內容的每一行要用 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\r\n</a:t>
            </a:r>
            <a:r>
              <a:rPr lang="en">
                <a:solidFill>
                  <a:srgbClr val="000000"/>
                </a:solidFill>
              </a:rPr>
              <a:t> 隔開。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/>
              <a:t>$additional_headers</a:t>
            </a:r>
            <a:r>
              <a:rPr lang="en"/>
              <a:t>：用以設定信件標頭檔。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$additional_parameters</a:t>
            </a:r>
            <a:r>
              <a:rPr lang="en"/>
              <a:t>：執行檔的命令列參數。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寄送 HTML 格式的郵件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633625"/>
            <a:ext cx="8520600" cy="25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$headers[] = "MIME-Version: 1.0";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$headers[] = "Content-type: text/html; charset=utf-8";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$to="ex@example.com";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$subject="Hi!";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$message="&lt;html&gt;&lt;head&gt;...&lt;/head&gt;&lt;body&gt;...&lt;/body&gt;&lt;/html&gt;";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mail($to,$subject,$message,implode("\r\n",$headers));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