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5ad3f2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5ad3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e89f377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e89f3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89f377e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e89f37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d4d0e4a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ad4d0e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d4d0e4a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d4d0e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5ad3f26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5ad3f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5ad3f26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5ad3f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5ad3f26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5ad3f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5ad3f26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5ad3f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5ad3f26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5ad3f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a5ad3f26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a5ad3f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a5ad3f26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a5ad3f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a5ad3f26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a5ad3f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瀏覽器取得網頁的流程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更改 HTTP Response 標頭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header()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633624"/>
            <a:ext cx="8520600" cy="82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header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string $string [, bool $replace = true [, int $http_response_code 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2588857"/>
            <a:ext cx="85206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$string 為某個欄位的欄位名和值。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$replace 設 true 時，已存在的同名欄位會被覆蓋；設 false 時，可以強迫複數相同欄位同時存在。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Font typeface="Consolas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$http_response_code 用來指定回應的</a:t>
            </a:r>
            <a:r>
              <a:rPr lang="en"/>
              <a:t> http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狀態碼，例如 302、404 等等。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header() 範例 1：網頁重新導向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633625"/>
            <a:ext cx="8520600" cy="49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("Location: http://www.example.com")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2304175"/>
            <a:ext cx="8520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❖"/>
            </a:pPr>
            <a:r>
              <a:rPr lang="en"/>
              <a:t>瀏覽器在看到 HTTP 回應的標頭中有 Location 欄位時，就會自動跳轉到指定的網頁。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header() 範例 2：網頁刷新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633625"/>
            <a:ext cx="8520600" cy="49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("Refresh: 5;url=http://www.example.com")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2304175"/>
            <a:ext cx="8520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❖"/>
            </a:pPr>
            <a:r>
              <a:rPr lang="en"/>
              <a:t>在指定的秒數後跳轉到指定的網頁。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一、與伺服器建立連線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假設我們輸入的網址是 "http://www.ntu.edu.tw/faq/faq.html"，瀏覽器會將網址拆成兩個部分：網域名稱 "www.ntu.edu.tw" 和 檔案路徑 "/faq/faq.html"。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瀏覽器會根據網域名稱找到伺服器，並與之建立連線通道。</a:t>
            </a:r>
            <a:endParaRPr/>
          </a:p>
        </p:txBody>
      </p:sp>
      <p:pic>
        <p:nvPicPr>
          <p:cNvPr descr="Original ...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用戶的瀏覽器</a:t>
            </a:r>
            <a:endParaRPr sz="1800"/>
          </a:p>
        </p:txBody>
      </p:sp>
      <p:sp>
        <p:nvSpPr>
          <p:cNvPr id="72" name="Google Shape;72;p14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2696850" y="4469475"/>
            <a:ext cx="309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342888" y="4041450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建立連線通道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二、瀏覽器寄送 HTTP 請求 (Request)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瀏覽器會向伺服器寄送 HTTP 請求，要求伺服器寄送「檔案路徑」指定的檔案。</a:t>
            </a:r>
            <a:endParaRPr/>
          </a:p>
        </p:txBody>
      </p:sp>
      <p:pic>
        <p:nvPicPr>
          <p:cNvPr descr="Original ...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用戶的瀏覽器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2603975" y="4469475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101850" y="3286275"/>
            <a:ext cx="2405100" cy="9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 /faq/faq.html HTTP/1.1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Host: www.ntu.edu.tw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User-Agent: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三、伺服器寄送 HTTP 回應 (Response)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伺服器收到請求後，根據請求回覆適當的 HTTP Response。</a:t>
            </a:r>
            <a:endParaRPr/>
          </a:p>
        </p:txBody>
      </p:sp>
      <p:pic>
        <p:nvPicPr>
          <p:cNvPr descr="Original ...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用戶的瀏覽器</a:t>
            </a:r>
            <a:endParaRPr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2603975" y="4469475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3032225" y="3094000"/>
            <a:ext cx="2405100" cy="12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HTTP/1.1 200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 Apache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&lt;html&gt;...&lt;/html&gt;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四、瀏覽器將收到的網頁呈現給使用者</a:t>
            </a:r>
            <a:endParaRPr/>
          </a:p>
        </p:txBody>
      </p:sp>
      <p:pic>
        <p:nvPicPr>
          <p:cNvPr descr="File:Chromium (web browser). ..."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75" y="1529724"/>
            <a:ext cx="7627899" cy="4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格式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633629"/>
            <a:ext cx="8520600" cy="238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[METHOD] [REQUEST-URI] HTTP/[VER]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[header1]: [value1]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[header2]: [value2]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[headerN]: [valueN]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[Request 若有內容放這裡]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4069129"/>
            <a:ext cx="8520600" cy="23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[METHOD] 用來指定要用 GET 或 POST。</a:t>
            </a:r>
            <a:br>
              <a:rPr lang="en"/>
            </a:br>
            <a:r>
              <a:rPr lang="en"/>
              <a:t>[REQUEST-URI] 是檔案路徑。</a:t>
            </a:r>
            <a:br>
              <a:rPr lang="en"/>
            </a:br>
            <a:r>
              <a:rPr lang="en"/>
              <a:t>[VER] 是使用 HTTP 的版本。</a:t>
            </a:r>
            <a:br>
              <a:rPr lang="en"/>
            </a:br>
            <a:r>
              <a:rPr lang="en"/>
              <a:t>[headerN]: [valueN] 是標頭欄位，冒號前放欄位名稱，後放值。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使用 POST 方法的 Request 才會放內容。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範例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 /proc.php HTTP/1.1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Host: www.google.com.tw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User-Agent: Mozilla/5.0 (Windows NT 10.0; Win64; x64; rv:50.0) Gecko/20100101 Firefox/50.0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Accept: text/html,application/xhtml+xml,application/xml;q=0.9,*/*;q=0.8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Accept-Language: zh-TW,zh;q=0.8,en-US;q=0.5,en;q=0.3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Accept-Encoding: gzip, deflate, br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Connection: keep-alive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Upgrade-Insecure-Requests: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aa=aaaa&amp;bbb=bb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格式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633625"/>
            <a:ext cx="8520600" cy="235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HTTP/[VER] [CODE] [TEXT]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[header1]: [value1]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[header2]: [value2]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[headerN]: [valueN]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[Response 的內容]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042875"/>
            <a:ext cx="8520600" cy="56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/>
              <a:t>[CODE] 是一個數字，[TEXT] 則是一段訊息，都是用來描述要求檔案的狀況。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格式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HTTP/1.1 200 OK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Server: Apache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Content-Encoding: gzip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Content-Type: text/html; charset=UTF-8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Date: Sat, 03 Dec 2016 04:45:15 GMT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Expires: -1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&lt;html&gt;&lt;head&gt;...&lt;/head&gt;&lt;body&gt;...&lt;/body&gt;&lt;/html&gt;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