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745afa5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745afa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45afa5e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45afa5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745afa5e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745afa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745afa5e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745afa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745afa5e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745afa5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745afa5e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745afa5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745afa5e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745afa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7f22ddf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7f22d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45afa5e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45afa5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745afa5e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745afa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745afa5e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745afa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745afa5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745af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77f22dd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77f22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745afa5e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745afa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745afa5e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745afa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745afa5e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745afa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745afa5e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745afa5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745afa5e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745afa5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745afa5e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745afa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745afa5e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745afa5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瀏覽器取得網頁的流程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Q：是否只有在網址列按 Enter 時，瀏覽器才會寄出 HTTP 請求？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A：我們可以使用 Javascript 提供的 XMLHttpRequest 物件，在不用刷新網頁的情況下就送出 HTTP 請求。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XMLHttpRequest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用法範例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xhr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xhr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onreadystatechange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(xhr.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xhr.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).innerHTML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xhr.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xhr.</a:t>
            </a:r>
            <a:r>
              <a:rPr lang="en">
                <a:solidFill>
                  <a:srgbClr val="3B5BB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409B1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"/faq/faq.php"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3B5BB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xhr.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setRequestHeader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"Content-type"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"application/x-www-form-urlencoded"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xhr.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("aaa=aaaa&amp;bbb=bbbb");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從下頁開始我們逐一解釋上面程式碼中出現的方法。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(method, url, async)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用來指定</a:t>
            </a:r>
            <a:r>
              <a:rPr lang="en">
                <a:highlight>
                  <a:srgbClr val="FFFFFF"/>
                </a:highlight>
              </a:rPr>
              <a:t> HTTP Request 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的類型。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method </a:t>
            </a:r>
            <a:r>
              <a:rPr lang="en"/>
              <a:t>指定用 GET 或 POST 方法寄。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/>
              <a:t> 如果只有檔案路徑的話，會連上目前網頁所屬的網域；若是 http:// 開頭的完整網址，則會連上指定的網域。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/>
              <a:t> 設 false 表示是同步，在伺服器未回傳之前，JS 程式碼會凍在 xhr.send() 這行不再往下執行；</a:t>
            </a:r>
            <a:br>
              <a:rPr lang="en"/>
            </a:br>
            <a:r>
              <a:rPr lang="en"/>
              <a:t>建議設 true。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([string])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呼叫</a:t>
            </a:r>
            <a:r>
              <a:rPr lang="en">
                <a:highlight>
                  <a:srgbClr val="FFFFFF"/>
                </a:highlight>
              </a:rPr>
              <a:t> send 方法後，HTTP Request 才會被寄出。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若是 GET 方法，send 不能傳入參數。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</a:rPr>
              <a:t>若是 POST 方法，傳入 send 的字串會放在 HTTP Request 的內容中送出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。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onreadystatechange</a:t>
            </a:r>
            <a:r>
              <a:rPr lang="en">
                <a:highlight>
                  <a:srgbClr val="FFFFFF"/>
                </a:highlight>
              </a:rPr>
              <a:t>：XMLHttpRequest 特有的事件，表示 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lang="en">
                <a:highlight>
                  <a:srgbClr val="FFFFFF"/>
                </a:highlight>
              </a:rPr>
              <a:t> 這個屬性發生改變。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readyState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</a:rPr>
              <a:t> </a:t>
            </a:r>
            <a:r>
              <a:rPr lang="en">
                <a:solidFill>
                  <a:srgbClr val="000000"/>
                </a:solidFill>
              </a:rPr>
              <a:t>的值會從 0 依序變到 4，表示目前 HTTP Request 被處理的進度，</a:t>
            </a:r>
            <a:r>
              <a:rPr lang="en"/>
              <a:t>到 4 時表示已收到回應</a:t>
            </a:r>
            <a:r>
              <a:rPr lang="en">
                <a:solidFill>
                  <a:srgbClr val="000000"/>
                </a:solidFill>
              </a:rPr>
              <a:t>。每次改變都會觸發 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onreadystatechange</a:t>
            </a:r>
            <a:r>
              <a:rPr lang="en">
                <a:solidFill>
                  <a:srgbClr val="000000"/>
                </a:solidFill>
              </a:rPr>
              <a:t> 事件。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responseText</a:t>
            </a:r>
            <a:r>
              <a:rPr lang="en">
                <a:highlight>
                  <a:srgbClr val="FFFFFF"/>
                </a:highlight>
              </a:rPr>
              <a:t> 屬性裝有 HTTP Response 的內容。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>
                <a:solidFill>
                  <a:srgbClr val="000000"/>
                </a:solidFill>
              </a:rPr>
              <a:t> 是文件的狀態，例如 200 表示 OK，404 表示文件不存在。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編輯 Request 的標頭欄位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5BB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setRequestHeader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409B1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這個方法可以讓我們設定送出的 HTTP Request 中標頭欄位的值。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chemeClr val="lt1"/>
                </a:highlight>
              </a:rPr>
              <a:t>Content-type 要設成 application/x-www-form-urlencoded，伺服器端才會知道送來的資料格式跟 HTML 表單送的一樣。</a:t>
            </a:r>
            <a:endParaRPr>
              <a:solidFill>
                <a:srgbClr val="FF78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複習：GET 傳資料的方法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在網址後加上 "?aa=aaa&amp;bbb=bbbb"，</a:t>
            </a:r>
            <a:br>
              <a:rPr lang="en"/>
            </a:br>
            <a:r>
              <a:rPr lang="en"/>
              <a:t>伺服器端 PHP 的 $_GET 陣列中就有 $_GET['aa'] 和 $_GET['bbb'] 兩個元素，</a:t>
            </a:r>
            <a:br>
              <a:rPr lang="en"/>
            </a:br>
            <a:r>
              <a:rPr lang="en"/>
              <a:t>值分別為 'aaa' 和 'bbbb'。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複習：POST 傳資料的方法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"aa=aaa&amp;bbb=bbbb" 這個字串會放在 HTTP Request 的內容中傳給伺服器。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伺服器端 PHP 的 $_POST 陣列中就有 $_POST['aa'] 和 $_POST['bbb'] 兩個元素，</a:t>
            </a:r>
            <a:br>
              <a:rPr lang="en"/>
            </a:br>
            <a:r>
              <a:rPr lang="en"/>
              <a:t>值分別為 'aaa' 和 'bbbb'。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伺服器端的 PHP 腳本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對於伺服器而言，使用者端是個黑盒子，伺服器無法分辨 HTTP Request 是用重新整理網頁或是 XMLHttpRequest 的方式送過來的。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所以我們的 PHP 程式碼不會有甚麼特別的寫法，一樣是：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使用者用 GET 方式傳來的資料，我們用 $_GET 陣列可取得；</a:t>
            </a:r>
            <a:br>
              <a:rPr lang="en"/>
            </a:br>
            <a:r>
              <a:rPr lang="en"/>
              <a:t>POST 方法傳來的資料，用 $_POST 陣列可取得；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所有 echo 印出的字串，以及放在 &lt;?php ?&gt; 外面的輸出，會合併在一個字串流中，全部送回到使用者端去。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一、</a:t>
            </a:r>
            <a:r>
              <a:rPr lang="en"/>
              <a:t>與伺服器建立連線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27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假設我們輸入的網址是 "http://www.ntu.edu.tw/faq/faq.html"，瀏覽器會將網址拆成兩個部分：網域名稱 "www.ntu.edu.tw" 和 檔案路徑 "/faq/faq.html"。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瀏覽器</a:t>
            </a:r>
            <a:r>
              <a:rPr lang="en"/>
              <a:t>會</a:t>
            </a:r>
            <a:r>
              <a:rPr lang="en"/>
              <a:t>根據網域名稱找到伺服器，並與之建立連線通道。</a:t>
            </a:r>
            <a:endParaRPr/>
          </a:p>
        </p:txBody>
      </p:sp>
      <p:pic>
        <p:nvPicPr>
          <p:cNvPr descr="Original ...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4041447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00" y="3658850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76250" y="3481775"/>
            <a:ext cx="202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</a:t>
            </a:r>
            <a:r>
              <a:rPr lang="en" sz="1800"/>
              <a:t>的瀏覽器</a:t>
            </a:r>
            <a:endParaRPr sz="1800"/>
          </a:p>
        </p:txBody>
      </p:sp>
      <p:sp>
        <p:nvSpPr>
          <p:cNvPr id="72" name="Google Shape;72;p14"/>
          <p:cNvSpPr txBox="1"/>
          <p:nvPr/>
        </p:nvSpPr>
        <p:spPr>
          <a:xfrm>
            <a:off x="7486850" y="3481775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2696850" y="4469475"/>
            <a:ext cx="309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3342888" y="4041450"/>
            <a:ext cx="1621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建立連線通道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編輯 Response 的標頭欄位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 PHP 中我們可以用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header()</a:t>
            </a:r>
            <a:r>
              <a:rPr lang="en"/>
              <a:t> 函式來改變 Response 的標頭欄位。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例如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header("Content-type: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text/html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charset=utf-8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")</a:t>
            </a:r>
            <a:r>
              <a:rPr lang="en"/>
              <a:t> 會在 Request 標頭中加上這一行欄位，功用是讓瀏覽器知道我們在 Request 的內容中放的資料是什麼格式。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二、瀏覽器寄送 HTTP 請求 (Request)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633627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瀏覽器會向伺服器寄送 HTTP 請求，要求伺服器寄送「檔案路徑」指定的檔案。</a:t>
            </a:r>
            <a:endParaRPr/>
          </a:p>
        </p:txBody>
      </p:sp>
      <p:pic>
        <p:nvPicPr>
          <p:cNvPr descr="Original ..."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4041447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00" y="3658850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76250" y="3481775"/>
            <a:ext cx="202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用戶的瀏覽器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7486850" y="3481775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2603975" y="4469475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101850" y="3286275"/>
            <a:ext cx="2405100" cy="9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 /faq/faq.html HTTP/1.1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Host: www.ntu.edu.tw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User-Agent: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三、伺服器寄送 HTTP 回應 (Response)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633627"/>
            <a:ext cx="85206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伺服器收到請求後，根據請求回覆適當的 HTTP Response。</a:t>
            </a:r>
            <a:endParaRPr/>
          </a:p>
        </p:txBody>
      </p:sp>
      <p:pic>
        <p:nvPicPr>
          <p:cNvPr descr="Original ...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25" y="4041447"/>
            <a:ext cx="1238651" cy="123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mage rendered as PNG in ..."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600" y="3658850"/>
            <a:ext cx="1621250" cy="1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76250" y="3481775"/>
            <a:ext cx="202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用戶的瀏覽器</a:t>
            </a:r>
            <a:endParaRPr sz="1800"/>
          </a:p>
        </p:txBody>
      </p:sp>
      <p:sp>
        <p:nvSpPr>
          <p:cNvPr id="96" name="Google Shape;96;p16"/>
          <p:cNvSpPr txBox="1"/>
          <p:nvPr/>
        </p:nvSpPr>
        <p:spPr>
          <a:xfrm>
            <a:off x="7486850" y="3481775"/>
            <a:ext cx="1080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伺服器</a:t>
            </a:r>
            <a:endParaRPr sz="1800"/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2603975" y="4469475"/>
            <a:ext cx="30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3032225" y="3094000"/>
            <a:ext cx="2405100" cy="12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HTTP/1.1 200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 Apache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&lt;html&gt;...&lt;/html&gt;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四、瀏覽器將收到的網頁呈現給使用者</a:t>
            </a:r>
            <a:endParaRPr/>
          </a:p>
        </p:txBody>
      </p:sp>
      <p:pic>
        <p:nvPicPr>
          <p:cNvPr descr="File:Chromium (web browser). ..."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75" y="1529724"/>
            <a:ext cx="7627899" cy="4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格式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[METHOD] [REQUEST-URI] HTTP/[VER]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[header1]: [value1]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[header2]: [value2]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[Request 若有內容放這裡]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[METHOD] 用來指定要用 GET 或 POST。</a:t>
            </a:r>
            <a:br>
              <a:rPr lang="en"/>
            </a:br>
            <a:r>
              <a:rPr lang="en"/>
              <a:t>[REQUEST-URI] 是檔案路徑。</a:t>
            </a:r>
            <a:br>
              <a:rPr lang="en"/>
            </a:br>
            <a:r>
              <a:rPr lang="en"/>
              <a:t>[VER] 是使用 HTTP 的版本。</a:t>
            </a:r>
            <a:br>
              <a:rPr lang="en"/>
            </a:br>
            <a:r>
              <a:rPr lang="en"/>
              <a:t>[headern]: [value1] 是標頭欄位，冒號前放欄位名稱，後放值。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使用 POST 方法的 Request 才能放內容。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範例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POST /proc.php HTTP/1.1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Content-type: application/x-www-form-urlencoded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aa=aaaa&amp;bbb=bb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格式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HTTP/[VER] [CODE] [TEXT]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[header1]: [value1]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[header2]: [value2]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[Response 的內容]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[CODE] 是一個數字，[TEXT] 則是一段訊息，都是用來描述要求檔案的狀況。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格式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HTTP/1.1 200 OK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Server: Apache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Content-Type: text/html; charset=utf-8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(留空一行)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&lt;html&gt;&lt;head&gt;...&lt;/head&gt;&lt;body&gt;...&lt;/body&gt;&lt;/html&gt;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