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a1f97b0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a1f97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a2e6aa2a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a2e6aa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a1f97b0b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a1f97b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2e6aa2a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a2e6aa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a2e6aa2a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a2e6aa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a2e6aa2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a2e6a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a1f97b0b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a1f97b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a2e6aa2a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a2e6aa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a2e6aa2a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a2e6aa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a2e6aa2a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a2e6aa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a2e6aa2a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a2e6aa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a2e6aa2a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a2e6aa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a1f97b0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a1f97b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a1f97b0b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a1f97b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json.org/" TargetMode="External"/><Relationship Id="rId4" Type="http://schemas.openxmlformats.org/officeDocument/2006/relationships/hyperlink" Target="http://php.net/manual/en/ref.json.php" TargetMode="External"/><Relationship Id="rId5" Type="http://schemas.openxmlformats.org/officeDocument/2006/relationships/hyperlink" Target="https://developer.mozilla.org/en-US/docs/Web/JavaScript/Reference/Global_Objects/J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onlin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解譯 JSON 字串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633625"/>
            <a:ext cx="8520600" cy="82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mixed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string $json [, bool $assoc = false [, int $depth = 512 [, int $options = 0 ]]]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2502975"/>
            <a:ext cx="85206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$json</a:t>
            </a:r>
            <a:r>
              <a:rPr lang="en"/>
              <a:t>: JSON 字串。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$assoc</a:t>
            </a:r>
            <a:r>
              <a:rPr lang="en"/>
              <a:t>: True 時函式回傳陣列，否則回傳物件。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b="1" lang="en"/>
              <a:t>$depth</a:t>
            </a:r>
            <a:r>
              <a:rPr lang="en"/>
              <a:t>: JSON 的最大深度。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$options</a:t>
            </a:r>
            <a:r>
              <a:rPr lang="en"/>
              <a:t>: 選項。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此函式將 JSON 字串轉譯成 PHP 內部資料型態。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與 JSON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產生 JSON 字串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633625"/>
            <a:ext cx="8520600" cy="49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JSON.stringify(value)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2231025"/>
            <a:ext cx="85206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value</a:t>
            </a:r>
            <a:r>
              <a:rPr lang="en"/>
              <a:t>: 要轉成 JSON 的資料型態，一般是物件或陣列。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此函式回傳 JSON 字串。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解譯 JSON 字串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633625"/>
            <a:ext cx="8520600" cy="49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JSON.parse(text)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2231025"/>
            <a:ext cx="85206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text</a:t>
            </a:r>
            <a:r>
              <a:rPr lang="en"/>
              <a:t>: JSON 字串。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此函式回傳 JSON 表示的 Javascript 物件。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http://www.json.org/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http://php.net/manual/en/ref.json.php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https://developer.mozilla.org/en-US/docs/Web/JavaScript/Reference/Global_Objects/JSON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全名 </a:t>
            </a:r>
            <a:r>
              <a:rPr b="1" lang="en"/>
              <a:t>J</a:t>
            </a:r>
            <a:r>
              <a:rPr lang="en"/>
              <a:t>ava</a:t>
            </a:r>
            <a:r>
              <a:rPr b="1" lang="en"/>
              <a:t>S</a:t>
            </a:r>
            <a:r>
              <a:rPr lang="en"/>
              <a:t>cript </a:t>
            </a:r>
            <a:r>
              <a:rPr b="1" lang="en"/>
              <a:t>O</a:t>
            </a:r>
            <a:r>
              <a:rPr lang="en"/>
              <a:t>bject </a:t>
            </a:r>
            <a:r>
              <a:rPr b="1" lang="en"/>
              <a:t>N</a:t>
            </a:r>
            <a:r>
              <a:rPr lang="en"/>
              <a:t>otation，顧名思義就是仿似 Javascript 中的 Object 的格式。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JSON 之所以取代 XML 成為最受歡迎的資料交換格式，主要是因為其較易為人所閱讀，且 parser 和 encoder 也較易寫。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格式(1)</a:t>
            </a:r>
            <a:endParaRPr/>
          </a:p>
        </p:txBody>
      </p:sp>
      <p:pic>
        <p:nvPicPr>
          <p:cNvPr descr="object.gif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75" y="1873163"/>
            <a:ext cx="56959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ay.gif"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675" y="3679488"/>
            <a:ext cx="56959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格式(2)</a:t>
            </a:r>
            <a:endParaRPr/>
          </a:p>
        </p:txBody>
      </p:sp>
      <p:pic>
        <p:nvPicPr>
          <p:cNvPr descr="value.gif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105025"/>
            <a:ext cx="5695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格式(3)</a:t>
            </a:r>
            <a:endParaRPr/>
          </a:p>
        </p:txBody>
      </p:sp>
      <p:pic>
        <p:nvPicPr>
          <p:cNvPr descr="string.gif"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975513"/>
            <a:ext cx="56959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格式(4)</a:t>
            </a:r>
            <a:endParaRPr/>
          </a:p>
        </p:txBody>
      </p:sp>
      <p:pic>
        <p:nvPicPr>
          <p:cNvPr descr="number.gif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388108"/>
            <a:ext cx="5695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格式檢查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http://jsonlint.com/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與 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產生 JSON 字串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633625"/>
            <a:ext cx="8520600" cy="82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json_encode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 mixed $value [, int $options = 0 [, int $depth = 512 ]]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502975"/>
            <a:ext cx="85206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$value</a:t>
            </a:r>
            <a:r>
              <a:rPr lang="en"/>
              <a:t>: 要轉成 JSON 的資料型態，一般是陣列。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$options</a:t>
            </a:r>
            <a:r>
              <a:rPr lang="en"/>
              <a:t>: 選項，例如  </a:t>
            </a:r>
            <a:r>
              <a:rPr b="1" lang="en"/>
              <a:t>JSON_PRETTY_PRINT</a:t>
            </a:r>
            <a:r>
              <a:rPr lang="en"/>
              <a:t> 可讓產生 JSON 字串有排版。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❖"/>
            </a:pPr>
            <a:r>
              <a:rPr b="1" lang="en"/>
              <a:t>$depth</a:t>
            </a:r>
            <a:r>
              <a:rPr lang="en"/>
              <a:t>: JSON 的最大深度。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此函式回傳 JSON 字串。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