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D9474B-0147-41F9-AB30-BD86EDD9DE9F}">
  <a:tblStyle styleId="{53D9474B-0147-41F9-AB30-BD86EDD9D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b0b62319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b0b623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b3a505de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b3a505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b3a505de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b3a505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b3a505de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b3a505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b413af8e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b413af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b47e5fb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b47e5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b413af8e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b413af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b47e5fb0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b47e5f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b47e5fb0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b47e5f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環境設定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32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在開始進行檔案上傳之前，我們先確認 [xampp安裝路徑]/php/php.ini 中的參數設定。</a:t>
            </a:r>
            <a:endParaRPr/>
          </a:p>
        </p:txBody>
      </p:sp>
      <p:graphicFrame>
        <p:nvGraphicFramePr>
          <p:cNvPr id="64" name="Google Shape;64;p13"/>
          <p:cNvGraphicFramePr/>
          <p:nvPr/>
        </p:nvGraphicFramePr>
        <p:xfrm>
          <a:off x="311700" y="241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{53D9474B-0147-41F9-AB30-BD86EDD9DE9F}</a:tableStyleId>
              </a:tblPr>
              <a:tblGrid>
                <a:gridCol w="1952350"/>
                <a:gridCol w="5286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file_uploads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是否允許透過 HTTP 進行檔案上傳。預設為 On。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r>
                        <a:rPr lang="en"/>
                        <a:t>pload_tmp_dir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檔案上傳時的暫存資料夾。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upload_max_filesize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允許上傳的最大檔案大小。預設 2MB，可視情況調高。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post_max_size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單次 POST 傳輸的資料量上限。預設 8MB。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max_input_time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允許 POST 傳送的最長時間。預設 60 秒。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檔案上傳前端介面(1)──表單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633625"/>
            <a:ext cx="8520600" cy="1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&lt;form method="POST" action="..." enctype="multipart/form-data"&gt;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…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846031"/>
            <a:ext cx="85206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form 標籤中的屬性：</a:t>
            </a:r>
            <a:br>
              <a:rPr lang="en"/>
            </a:br>
            <a:r>
              <a:rPr lang="en"/>
              <a:t>method 務必使用 POST，因為檔案會放在 HTTP Request 的 Body 中上傳。</a:t>
            </a:r>
            <a:br>
              <a:rPr lang="en"/>
            </a:br>
            <a:r>
              <a:rPr lang="en"/>
              <a:t>Enctype 設定編碼方式為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multipart/form-data。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檔案上傳前端介面(2)──表單欄位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633625"/>
            <a:ext cx="8520600" cy="49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name="..."&gt;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3371927"/>
            <a:ext cx="85206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上傳多個檔案時，name 要加 [] 以標明是陣列。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2235225"/>
            <a:ext cx="8520600" cy="10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name="myFile[]"&gt;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name="myFile[]"&gt;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 type="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name="myFile[]"&gt;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檔案上傳前端介面(3)</a:t>
            </a:r>
            <a:r>
              <a:rPr lang="en"/>
              <a:t>──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限制檔案大小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33632"/>
            <a:ext cx="85206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我們可以透過 hidden 欄位限制上傳檔案最大的大小。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2235225"/>
            <a:ext cx="8520600" cy="139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&lt;form method="POST" action="up.php" enctype="multipart/form-data"&gt;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&lt;input type="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MAX_FILE_SIZE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value="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1048576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&lt;input type="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 name="myFile"&gt;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3746804"/>
            <a:ext cx="85206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hidden 欄位必須放在 file 欄位之前才會產生效果。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只要超過 hidden 欄位規定的大小</a:t>
            </a:r>
            <a:r>
              <a:rPr lang="en">
                <a:solidFill>
                  <a:srgbClr val="FF0000"/>
                </a:solidFill>
              </a:rPr>
              <a:t>或</a:t>
            </a:r>
            <a:r>
              <a:rPr lang="en">
                <a:solidFill>
                  <a:srgbClr val="000000"/>
                </a:solidFill>
              </a:rPr>
              <a:t>伺服器 php.ini 檔案中限制的大小，檔案就會上傳失敗。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value 是檔案的 bytes 數，如上面例子是 1024*1024 bytes = 1MB。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檔案上傳後端處理(1)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上傳完成後，檔案會以暫存檔名 phpxxxx.tmp (xxxx為流水號) 存在暫存資料夾中。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檔案上傳後端處理(2)──檔案資訊</a:t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311700" y="15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{53D9474B-0147-41F9-AB30-BD86EDD9DE9F}</a:tableStyleId>
              </a:tblPr>
              <a:tblGrid>
                <a:gridCol w="3952850"/>
                <a:gridCol w="3654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$_FILES["</a:t>
                      </a:r>
                      <a:r>
                        <a:rPr lang="en" sz="1800"/>
                        <a:t>欄位名稱</a:t>
                      </a:r>
                      <a:r>
                        <a:rPr lang="en" sz="1800"/>
                        <a:t>"]["name"]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上傳檔案檔名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$_FILES["欄位名稱"]["type"]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上傳檔案 MIME 類別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$_FILES["欄位名稱"]["size"]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上傳檔案 bytes 數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$_FILES["欄位名稱"]["tmp_name"]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上傳檔案暫存檔路徑與檔名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$_FILES["欄位名稱"]["error"]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錯誤代碼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檔案上傳後端處理(3)──錯誤代碼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633627"/>
            <a:ext cx="85206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$_FILES["欄位名稱"]["error"] 的值可能有下面 5 種。</a:t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311700" y="215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{53D9474B-0147-41F9-AB30-BD86EDD9DE9F}</a:tableStyleId>
              </a:tblPr>
              <a:tblGrid>
                <a:gridCol w="2728350"/>
                <a:gridCol w="4510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檔案上傳成功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檔案大小超過 php.ini 設定的大小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檔案大小超過表單 hidden 欄位設定的大小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檔案上傳不完整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未指定上傳檔案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檔案上傳後端處理(4)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若以陣列方式上傳多個檔案，則第一個檔案的名字要用 </a:t>
            </a:r>
            <a:br>
              <a:rPr lang="en"/>
            </a:br>
            <a:r>
              <a:rPr lang="en"/>
              <a:t>$_FILES['欄位名稱']['name'][0] 來取得，其他依此類推。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其他資訊也是同樣的方法取得，例如 $_FILES['欄位名稱']['size'][1] 是第二個檔案的大小。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檔案上傳後端處理(4)──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將暫存檔移至指定資料夾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633632"/>
            <a:ext cx="8520600" cy="807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move_uploaded_files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(string $tmp_file_path, string $destination_file_path)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2544825"/>
            <a:ext cx="85206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$tmp_file_path</a:t>
            </a:r>
            <a:r>
              <a:rPr lang="en"/>
              <a:t>: 暫存檔路徑與檔名。</a:t>
            </a:r>
            <a:br>
              <a:rPr lang="en"/>
            </a:br>
            <a:r>
              <a:rPr lang="en"/>
              <a:t>可使用 $_FILES["欄位名稱"]["tmp_name"]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取得。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$destination_file_path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目標路徑與檔名。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成功回傳 True，失敗回傳 False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注意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：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不管移動成功與否，暫存檔都會被刪除。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目標檔案若已存在，則會被覆蓋。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