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4A24D1-593F-4783-AAC7-CF7DDECB9B7E}">
  <a:tblStyle styleId="{6E4A24D1-593F-4783-AAC7-CF7DDECB9B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b1871eda_1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b1871ed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b0b62319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b0b6231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b1871eda_1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b1871ed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b1871eda_1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b1871ed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b1871eda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b1871e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API/HTML_Drag_and_Drop_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拖放事件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拖放事件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633633"/>
            <a:ext cx="8520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Javascript 中提供了以下幾種與拖放有關的事件。</a:t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311700" y="208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{6E4A24D1-593F-4783-AAC7-CF7DDECB9B7E}</a:tableStyleId>
              </a:tblPr>
              <a:tblGrid>
                <a:gridCol w="1304925"/>
                <a:gridCol w="629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dragstart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開始拖移某個元件或反白文字的瞬間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drag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元件或反白的文字正在被拖移 (每 350 ms 觸發一次)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dragend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結束拖移的瞬間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dragenter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元件或反白文字被拖入某個元件的瞬間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dragover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元件或反白文字拖在某個元件之上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(每 350 ms 觸發一次)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dragleave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元件或反白文字拖離某個元件的瞬間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drop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在某個元件之上停止拖移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Event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瀏覽器預設會忽略任何 Drop 事件產生的結果，所以僅僅註冊 Drop 事件的反應是不會有任何效果的。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要使 Drop 事件的反應產生效果，我們必須同時在 dragover 和 drop 兩事件的反應中呼叫 preventDefault() 函式。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.addEventListener("dragover",function(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.preventDefault();	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/* other things */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.addEventListener("drop",function(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event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.preventDefault();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/* other things */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拖放檔案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拖放事件的事件物件中有 dataTransfer 屬性。dataTransfer 是一個物件，有 files 屬性，存有了拖放事件中的所有檔案，可以用 files[</a:t>
            </a:r>
            <a:r>
              <a:rPr i="1" lang="en"/>
              <a:t>index</a:t>
            </a:r>
            <a:r>
              <a:rPr lang="en"/>
              <a:t>] 來取得 File 物件。files 有 length 屬性，代表有幾個檔案。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範例：取得所有放開的檔案的名稱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document.ondrop = function(event){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var files = event.dataTransfer.files;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for(var i=0;i&lt;files.length;++i){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console.log(files[i].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https://developer.mozilla.org/en-US/docs/Web/API/HTML_Drag_and_Drop_API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